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tags/tag10.xml" ContentType="application/vnd.openxmlformats-officedocument.presentationml.tags+xml"/>
  <Override PartName="/ppt/notesSlides/notesSlide13.xml" ContentType="application/vnd.openxmlformats-officedocument.presentationml.notesSlide+xml"/>
  <Override PartName="/ppt/tags/tag11.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sldIdLst>
    <p:sldId id="257" r:id="rId3"/>
    <p:sldId id="258" r:id="rId4"/>
    <p:sldId id="259" r:id="rId5"/>
    <p:sldId id="281" r:id="rId6"/>
    <p:sldId id="282" r:id="rId7"/>
    <p:sldId id="283" r:id="rId8"/>
    <p:sldId id="284" r:id="rId9"/>
    <p:sldId id="260" r:id="rId10"/>
    <p:sldId id="270" r:id="rId11"/>
    <p:sldId id="271" r:id="rId12"/>
    <p:sldId id="272" r:id="rId13"/>
    <p:sldId id="276" r:id="rId14"/>
    <p:sldId id="277" r:id="rId15"/>
    <p:sldId id="278" r:id="rId16"/>
    <p:sldId id="261" r:id="rId17"/>
    <p:sldId id="265" r:id="rId18"/>
    <p:sldId id="266" r:id="rId19"/>
    <p:sldId id="274" r:id="rId20"/>
    <p:sldId id="275" r:id="rId21"/>
    <p:sldId id="280" r:id="rId22"/>
    <p:sldId id="285" r:id="rId23"/>
    <p:sldId id="262" r:id="rId24"/>
    <p:sldId id="263" r:id="rId25"/>
    <p:sldId id="264" r:id="rId26"/>
    <p:sldId id="267" r:id="rId27"/>
    <p:sldId id="268" r:id="rId28"/>
    <p:sldId id="269" r:id="rId29"/>
    <p:sldId id="273" r:id="rId30"/>
    <p:sldId id="279" r:id="rId31"/>
    <p:sldId id="286" r:id="rId32"/>
    <p:sldId id="287" r:id="rId33"/>
    <p:sldId id="288" r:id="rId34"/>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FD0E17-7752-4540-9E52-147F8299FFE0}" type="datetimeFigureOut">
              <a:rPr lang="zh-CN" altLang="en-US" smtClean="0"/>
              <a:t>2018/11/13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66C757-C163-4C81-9769-F82801016E09}" type="slidenum">
              <a:rPr lang="zh-CN" altLang="en-US" smtClean="0"/>
              <a:t>‹#›</a:t>
            </a:fld>
            <a:endParaRPr lang="zh-CN" altLang="en-US"/>
          </a:p>
        </p:txBody>
      </p:sp>
    </p:spTree>
    <p:extLst>
      <p:ext uri="{BB962C8B-B14F-4D97-AF65-F5344CB8AC3E}">
        <p14:creationId xmlns:p14="http://schemas.microsoft.com/office/powerpoint/2010/main" val="4173078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3841125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23</a:t>
            </a:fld>
            <a:endParaRPr lang="en-US"/>
          </a:p>
        </p:txBody>
      </p:sp>
    </p:spTree>
    <p:extLst>
      <p:ext uri="{BB962C8B-B14F-4D97-AF65-F5344CB8AC3E}">
        <p14:creationId xmlns:p14="http://schemas.microsoft.com/office/powerpoint/2010/main" val="15080441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24</a:t>
            </a:fld>
            <a:endParaRPr lang="en-US"/>
          </a:p>
        </p:txBody>
      </p:sp>
    </p:spTree>
    <p:extLst>
      <p:ext uri="{BB962C8B-B14F-4D97-AF65-F5344CB8AC3E}">
        <p14:creationId xmlns:p14="http://schemas.microsoft.com/office/powerpoint/2010/main" val="3425905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25</a:t>
            </a:fld>
            <a:endParaRPr lang="en-US"/>
          </a:p>
        </p:txBody>
      </p:sp>
    </p:spTree>
    <p:extLst>
      <p:ext uri="{BB962C8B-B14F-4D97-AF65-F5344CB8AC3E}">
        <p14:creationId xmlns:p14="http://schemas.microsoft.com/office/powerpoint/2010/main" val="3083940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27</a:t>
            </a:fld>
            <a:endParaRPr lang="en-US"/>
          </a:p>
        </p:txBody>
      </p:sp>
    </p:spTree>
    <p:extLst>
      <p:ext uri="{BB962C8B-B14F-4D97-AF65-F5344CB8AC3E}">
        <p14:creationId xmlns:p14="http://schemas.microsoft.com/office/powerpoint/2010/main" val="22181487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28</a:t>
            </a:fld>
            <a:endParaRPr lang="en-US"/>
          </a:p>
        </p:txBody>
      </p:sp>
    </p:spTree>
    <p:extLst>
      <p:ext uri="{BB962C8B-B14F-4D97-AF65-F5344CB8AC3E}">
        <p14:creationId xmlns:p14="http://schemas.microsoft.com/office/powerpoint/2010/main" val="36694188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30</a:t>
            </a:fld>
            <a:endParaRPr lang="zh-CN" altLang="en-US"/>
          </a:p>
        </p:txBody>
      </p:sp>
    </p:spTree>
    <p:extLst>
      <p:ext uri="{BB962C8B-B14F-4D97-AF65-F5344CB8AC3E}">
        <p14:creationId xmlns:p14="http://schemas.microsoft.com/office/powerpoint/2010/main" val="19457031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31</a:t>
            </a:fld>
            <a:endParaRPr lang="en-US"/>
          </a:p>
        </p:txBody>
      </p:sp>
    </p:spTree>
    <p:extLst>
      <p:ext uri="{BB962C8B-B14F-4D97-AF65-F5344CB8AC3E}">
        <p14:creationId xmlns:p14="http://schemas.microsoft.com/office/powerpoint/2010/main" val="477299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6</a:t>
            </a:fld>
            <a:endParaRPr lang="zh-CN" altLang="en-US"/>
          </a:p>
        </p:txBody>
      </p:sp>
    </p:spTree>
    <p:extLst>
      <p:ext uri="{BB962C8B-B14F-4D97-AF65-F5344CB8AC3E}">
        <p14:creationId xmlns:p14="http://schemas.microsoft.com/office/powerpoint/2010/main" val="3024302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7</a:t>
            </a:fld>
            <a:endParaRPr lang="zh-CN" altLang="en-US"/>
          </a:p>
        </p:txBody>
      </p:sp>
    </p:spTree>
    <p:extLst>
      <p:ext uri="{BB962C8B-B14F-4D97-AF65-F5344CB8AC3E}">
        <p14:creationId xmlns:p14="http://schemas.microsoft.com/office/powerpoint/2010/main" val="3393709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9</a:t>
            </a:fld>
            <a:endParaRPr lang="en-US"/>
          </a:p>
        </p:txBody>
      </p:sp>
    </p:spTree>
    <p:extLst>
      <p:ext uri="{BB962C8B-B14F-4D97-AF65-F5344CB8AC3E}">
        <p14:creationId xmlns:p14="http://schemas.microsoft.com/office/powerpoint/2010/main" val="3704537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10</a:t>
            </a:fld>
            <a:endParaRPr lang="en-US"/>
          </a:p>
        </p:txBody>
      </p:sp>
    </p:spTree>
    <p:extLst>
      <p:ext uri="{BB962C8B-B14F-4D97-AF65-F5344CB8AC3E}">
        <p14:creationId xmlns:p14="http://schemas.microsoft.com/office/powerpoint/2010/main" val="89459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11</a:t>
            </a:fld>
            <a:endParaRPr lang="en-US"/>
          </a:p>
        </p:txBody>
      </p:sp>
    </p:spTree>
    <p:extLst>
      <p:ext uri="{BB962C8B-B14F-4D97-AF65-F5344CB8AC3E}">
        <p14:creationId xmlns:p14="http://schemas.microsoft.com/office/powerpoint/2010/main" val="454059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16</a:t>
            </a:fld>
            <a:endParaRPr lang="en-US"/>
          </a:p>
        </p:txBody>
      </p:sp>
    </p:spTree>
    <p:extLst>
      <p:ext uri="{BB962C8B-B14F-4D97-AF65-F5344CB8AC3E}">
        <p14:creationId xmlns:p14="http://schemas.microsoft.com/office/powerpoint/2010/main" val="1514391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17</a:t>
            </a:fld>
            <a:endParaRPr lang="en-US"/>
          </a:p>
        </p:txBody>
      </p:sp>
    </p:spTree>
    <p:extLst>
      <p:ext uri="{BB962C8B-B14F-4D97-AF65-F5344CB8AC3E}">
        <p14:creationId xmlns:p14="http://schemas.microsoft.com/office/powerpoint/2010/main" val="874405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21</a:t>
            </a:fld>
            <a:endParaRPr lang="zh-CN" altLang="en-US"/>
          </a:p>
        </p:txBody>
      </p:sp>
    </p:spTree>
    <p:extLst>
      <p:ext uri="{BB962C8B-B14F-4D97-AF65-F5344CB8AC3E}">
        <p14:creationId xmlns:p14="http://schemas.microsoft.com/office/powerpoint/2010/main" val="3872277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7417C91D-7EF4-4B09-9BD5-DA012768541C}" type="datetimeFigureOut">
              <a:rPr lang="zh-CN" altLang="en-US" smtClean="0"/>
              <a:t>2018/11/13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D3F1CC0-F6EB-4BBB-B5AF-CFD2C4952ABC}" type="slidenum">
              <a:rPr lang="zh-CN" altLang="en-US" smtClean="0"/>
              <a:t>‹#›</a:t>
            </a:fld>
            <a:endParaRPr lang="zh-CN" altLang="en-US"/>
          </a:p>
        </p:txBody>
      </p:sp>
    </p:spTree>
    <p:extLst>
      <p:ext uri="{BB962C8B-B14F-4D97-AF65-F5344CB8AC3E}">
        <p14:creationId xmlns:p14="http://schemas.microsoft.com/office/powerpoint/2010/main" val="644324715"/>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417C91D-7EF4-4B09-9BD5-DA012768541C}" type="datetimeFigureOut">
              <a:rPr lang="zh-CN" altLang="en-US" smtClean="0"/>
              <a:t>2018/11/13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D3F1CC0-F6EB-4BBB-B5AF-CFD2C4952ABC}" type="slidenum">
              <a:rPr lang="zh-CN" altLang="en-US" smtClean="0"/>
              <a:t>‹#›</a:t>
            </a:fld>
            <a:endParaRPr lang="zh-CN" altLang="en-US"/>
          </a:p>
        </p:txBody>
      </p:sp>
    </p:spTree>
    <p:extLst>
      <p:ext uri="{BB962C8B-B14F-4D97-AF65-F5344CB8AC3E}">
        <p14:creationId xmlns:p14="http://schemas.microsoft.com/office/powerpoint/2010/main" val="276628502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417C91D-7EF4-4B09-9BD5-DA012768541C}" type="datetimeFigureOut">
              <a:rPr lang="zh-CN" altLang="en-US" smtClean="0"/>
              <a:t>2018/11/13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D3F1CC0-F6EB-4BBB-B5AF-CFD2C4952ABC}" type="slidenum">
              <a:rPr lang="zh-CN" altLang="en-US" smtClean="0"/>
              <a:t>‹#›</a:t>
            </a:fld>
            <a:endParaRPr lang="zh-CN" altLang="en-US"/>
          </a:p>
        </p:txBody>
      </p:sp>
    </p:spTree>
    <p:extLst>
      <p:ext uri="{BB962C8B-B14F-4D97-AF65-F5344CB8AC3E}">
        <p14:creationId xmlns:p14="http://schemas.microsoft.com/office/powerpoint/2010/main" val="312724928"/>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63548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19219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70446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34476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6719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8554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78487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1455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4" name="矩形 13"/>
          <p:cNvSpPr/>
          <p:nvPr userDrawn="1"/>
        </p:nvSpPr>
        <p:spPr>
          <a:xfrm>
            <a:off x="7251170" y="80990"/>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074" y="-6426"/>
            <a:ext cx="9182074" cy="5143500"/>
          </a:xfrm>
          <a:prstGeom prst="rect">
            <a:avLst/>
          </a:prstGeom>
        </p:spPr>
      </p:pic>
      <p:sp>
        <p:nvSpPr>
          <p:cNvPr id="8" name="标题 1"/>
          <p:cNvSpPr txBox="1">
            <a:spLocks/>
          </p:cNvSpPr>
          <p:nvPr userDrawn="1"/>
        </p:nvSpPr>
        <p:spPr bwMode="auto">
          <a:xfrm>
            <a:off x="990694" y="80990"/>
            <a:ext cx="3047919"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spAutoFit/>
          </a:bodyPr>
          <a:lstStyle>
            <a:lvl1pPr algn="l" rtl="0" eaLnBrk="0" fontAlgn="base" hangingPunct="0">
              <a:spcBef>
                <a:spcPct val="0"/>
              </a:spcBef>
              <a:spcAft>
                <a:spcPct val="0"/>
              </a:spcAft>
              <a:defRPr lang="zh-CN" altLang="en-US" sz="2800" b="1" kern="1200" dirty="0">
                <a:solidFill>
                  <a:schemeClr val="tx1"/>
                </a:solidFill>
                <a:latin typeface="+mn-lt"/>
                <a:ea typeface="+mn-ea"/>
                <a:cs typeface="+mn-cs"/>
              </a:defRPr>
            </a:lvl1pPr>
            <a:lvl2pPr algn="ctr" rtl="0" eaLnBrk="0" fontAlgn="base" hangingPunct="0">
              <a:spcBef>
                <a:spcPct val="0"/>
              </a:spcBef>
              <a:spcAft>
                <a:spcPct val="0"/>
              </a:spcAft>
              <a:defRPr sz="4400">
                <a:solidFill>
                  <a:schemeClr val="tx1"/>
                </a:solidFill>
                <a:latin typeface="Verdana" pitchFamily="34" charset="0"/>
                <a:ea typeface="微软雅黑" pitchFamily="34" charset="-122"/>
              </a:defRPr>
            </a:lvl2pPr>
            <a:lvl3pPr algn="ctr" rtl="0" eaLnBrk="0" fontAlgn="base" hangingPunct="0">
              <a:spcBef>
                <a:spcPct val="0"/>
              </a:spcBef>
              <a:spcAft>
                <a:spcPct val="0"/>
              </a:spcAft>
              <a:defRPr sz="4400">
                <a:solidFill>
                  <a:schemeClr val="tx1"/>
                </a:solidFill>
                <a:latin typeface="Verdana" pitchFamily="34" charset="0"/>
                <a:ea typeface="微软雅黑" pitchFamily="34" charset="-122"/>
              </a:defRPr>
            </a:lvl3pPr>
            <a:lvl4pPr algn="ctr" rtl="0" eaLnBrk="0" fontAlgn="base" hangingPunct="0">
              <a:spcBef>
                <a:spcPct val="0"/>
              </a:spcBef>
              <a:spcAft>
                <a:spcPct val="0"/>
              </a:spcAft>
              <a:defRPr sz="4400">
                <a:solidFill>
                  <a:schemeClr val="tx1"/>
                </a:solidFill>
                <a:latin typeface="Verdana" pitchFamily="34" charset="0"/>
                <a:ea typeface="微软雅黑" pitchFamily="34" charset="-122"/>
              </a:defRPr>
            </a:lvl4pPr>
            <a:lvl5pPr algn="ctr" rtl="0" eaLnBrk="0" fontAlgn="base" hangingPunct="0">
              <a:spcBef>
                <a:spcPct val="0"/>
              </a:spcBef>
              <a:spcAft>
                <a:spcPct val="0"/>
              </a:spcAft>
              <a:defRPr sz="4400">
                <a:solidFill>
                  <a:schemeClr val="tx1"/>
                </a:solidFill>
                <a:latin typeface="Verdana" pitchFamily="34" charset="0"/>
                <a:ea typeface="微软雅黑" pitchFamily="34" charset="-122"/>
              </a:defRPr>
            </a:lvl5pPr>
            <a:lvl6pPr marL="457200" algn="ctr" rtl="0" fontAlgn="base">
              <a:spcBef>
                <a:spcPct val="0"/>
              </a:spcBef>
              <a:spcAft>
                <a:spcPct val="0"/>
              </a:spcAft>
              <a:defRPr sz="4400">
                <a:solidFill>
                  <a:schemeClr val="tx1"/>
                </a:solidFill>
                <a:latin typeface="Verdana" pitchFamily="34" charset="0"/>
                <a:ea typeface="微软雅黑" pitchFamily="34" charset="-122"/>
              </a:defRPr>
            </a:lvl6pPr>
            <a:lvl7pPr marL="914400" algn="ctr" rtl="0" fontAlgn="base">
              <a:spcBef>
                <a:spcPct val="0"/>
              </a:spcBef>
              <a:spcAft>
                <a:spcPct val="0"/>
              </a:spcAft>
              <a:defRPr sz="4400">
                <a:solidFill>
                  <a:schemeClr val="tx1"/>
                </a:solidFill>
                <a:latin typeface="Verdana" pitchFamily="34" charset="0"/>
                <a:ea typeface="微软雅黑" pitchFamily="34" charset="-122"/>
              </a:defRPr>
            </a:lvl7pPr>
            <a:lvl8pPr marL="1371600" algn="ctr" rtl="0" fontAlgn="base">
              <a:spcBef>
                <a:spcPct val="0"/>
              </a:spcBef>
              <a:spcAft>
                <a:spcPct val="0"/>
              </a:spcAft>
              <a:defRPr sz="4400">
                <a:solidFill>
                  <a:schemeClr val="tx1"/>
                </a:solidFill>
                <a:latin typeface="Verdana" pitchFamily="34" charset="0"/>
                <a:ea typeface="微软雅黑" pitchFamily="34" charset="-122"/>
              </a:defRPr>
            </a:lvl8pPr>
            <a:lvl9pPr marL="1828800" algn="ctr" rtl="0" fontAlgn="base">
              <a:spcBef>
                <a:spcPct val="0"/>
              </a:spcBef>
              <a:spcAft>
                <a:spcPct val="0"/>
              </a:spcAft>
              <a:defRPr sz="4400">
                <a:solidFill>
                  <a:schemeClr val="tx1"/>
                </a:solidFill>
                <a:latin typeface="Verdana" pitchFamily="34" charset="0"/>
                <a:ea typeface="微软雅黑" pitchFamily="3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smtClean="0">
                <a:ln>
                  <a:noFill/>
                </a:ln>
                <a:solidFill>
                  <a:sysClr val="windowText" lastClr="000000"/>
                </a:solidFill>
                <a:effectLst/>
                <a:uLnTx/>
                <a:uFillTx/>
                <a:latin typeface="Verdana"/>
                <a:ea typeface="微软雅黑"/>
                <a:cs typeface="+mn-cs"/>
              </a:rPr>
              <a:t>单击此处添加目录</a:t>
            </a:r>
            <a:endParaRPr kumimoji="0" lang="zh-CN" altLang="en-US" sz="2800" b="1" i="0" u="none" strike="noStrike" kern="1200" cap="none" spc="0" normalizeH="0" baseline="0" noProof="0" dirty="0">
              <a:ln>
                <a:noFill/>
              </a:ln>
              <a:solidFill>
                <a:sysClr val="windowText" lastClr="000000"/>
              </a:solidFill>
              <a:effectLst/>
              <a:uLnTx/>
              <a:uFillTx/>
              <a:latin typeface="Verdana"/>
              <a:ea typeface="微软雅黑"/>
              <a:cs typeface="+mn-cs"/>
            </a:endParaRPr>
          </a:p>
        </p:txBody>
      </p:sp>
      <p:cxnSp>
        <p:nvCxnSpPr>
          <p:cNvPr id="9" name="直接连接符 8"/>
          <p:cNvCxnSpPr/>
          <p:nvPr userDrawn="1"/>
        </p:nvCxnSpPr>
        <p:spPr bwMode="auto">
          <a:xfrm>
            <a:off x="304912" y="581091"/>
            <a:ext cx="3733701" cy="0"/>
          </a:xfrm>
          <a:prstGeom prst="line">
            <a:avLst/>
          </a:prstGeom>
          <a:solidFill>
            <a:schemeClr val="accent1"/>
          </a:solidFill>
          <a:ln w="19050" cap="flat" cmpd="sng" algn="ctr">
            <a:solidFill>
              <a:srgbClr val="0070C0"/>
            </a:solidFill>
            <a:prstDash val="solid"/>
            <a:round/>
            <a:headEnd type="none" w="med" len="med"/>
            <a:tailEnd type="none" w="med" len="med"/>
          </a:ln>
          <a:effectLst/>
        </p:spPr>
      </p:cxnSp>
      <p:sp>
        <p:nvSpPr>
          <p:cNvPr id="10" name="燕尾形 9"/>
          <p:cNvSpPr/>
          <p:nvPr userDrawn="1"/>
        </p:nvSpPr>
        <p:spPr bwMode="auto">
          <a:xfrm>
            <a:off x="304912" y="143047"/>
            <a:ext cx="304791" cy="419028"/>
          </a:xfrm>
          <a:prstGeom prst="chevron">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1" name="燕尾形 10"/>
          <p:cNvSpPr/>
          <p:nvPr userDrawn="1"/>
        </p:nvSpPr>
        <p:spPr bwMode="auto">
          <a:xfrm>
            <a:off x="609705" y="133414"/>
            <a:ext cx="304791" cy="419028"/>
          </a:xfrm>
          <a:prstGeom prst="chevron">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2" name="矩形 11"/>
          <p:cNvSpPr/>
          <p:nvPr userDrawn="1"/>
        </p:nvSpPr>
        <p:spPr bwMode="auto">
          <a:xfrm>
            <a:off x="-50860" y="680246"/>
            <a:ext cx="9194860" cy="430037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Tree>
    <p:extLst>
      <p:ext uri="{BB962C8B-B14F-4D97-AF65-F5344CB8AC3E}">
        <p14:creationId xmlns:p14="http://schemas.microsoft.com/office/powerpoint/2010/main" val="320875143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37534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13545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2359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7417C91D-7EF4-4B09-9BD5-DA012768541C}" type="datetimeFigureOut">
              <a:rPr lang="zh-CN" altLang="en-US" smtClean="0"/>
              <a:t>2018/11/13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D3F1CC0-F6EB-4BBB-B5AF-CFD2C4952ABC}" type="slidenum">
              <a:rPr lang="zh-CN" altLang="en-US" smtClean="0"/>
              <a:t>‹#›</a:t>
            </a:fld>
            <a:endParaRPr lang="zh-CN" altLang="en-US"/>
          </a:p>
        </p:txBody>
      </p:sp>
    </p:spTree>
    <p:extLst>
      <p:ext uri="{BB962C8B-B14F-4D97-AF65-F5344CB8AC3E}">
        <p14:creationId xmlns:p14="http://schemas.microsoft.com/office/powerpoint/2010/main" val="1010699686"/>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417C91D-7EF4-4B09-9BD5-DA012768541C}" type="datetimeFigureOut">
              <a:rPr lang="zh-CN" altLang="en-US" smtClean="0"/>
              <a:t>2018/11/13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D3F1CC0-F6EB-4BBB-B5AF-CFD2C4952ABC}" type="slidenum">
              <a:rPr lang="zh-CN" altLang="en-US" smtClean="0"/>
              <a:t>‹#›</a:t>
            </a:fld>
            <a:endParaRPr lang="zh-CN" altLang="en-US"/>
          </a:p>
        </p:txBody>
      </p:sp>
    </p:spTree>
    <p:extLst>
      <p:ext uri="{BB962C8B-B14F-4D97-AF65-F5344CB8AC3E}">
        <p14:creationId xmlns:p14="http://schemas.microsoft.com/office/powerpoint/2010/main" val="331153605"/>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417C91D-7EF4-4B09-9BD5-DA012768541C}" type="datetimeFigureOut">
              <a:rPr lang="zh-CN" altLang="en-US" smtClean="0"/>
              <a:t>2018/11/13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D3F1CC0-F6EB-4BBB-B5AF-CFD2C4952ABC}" type="slidenum">
              <a:rPr lang="zh-CN" altLang="en-US" smtClean="0"/>
              <a:t>‹#›</a:t>
            </a:fld>
            <a:endParaRPr lang="zh-CN" altLang="en-US"/>
          </a:p>
        </p:txBody>
      </p:sp>
    </p:spTree>
    <p:extLst>
      <p:ext uri="{BB962C8B-B14F-4D97-AF65-F5344CB8AC3E}">
        <p14:creationId xmlns:p14="http://schemas.microsoft.com/office/powerpoint/2010/main" val="43321688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417C91D-7EF4-4B09-9BD5-DA012768541C}" type="datetimeFigureOut">
              <a:rPr lang="zh-CN" altLang="en-US" smtClean="0"/>
              <a:t>2018/11/13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D3F1CC0-F6EB-4BBB-B5AF-CFD2C4952ABC}" type="slidenum">
              <a:rPr lang="zh-CN" altLang="en-US" smtClean="0"/>
              <a:t>‹#›</a:t>
            </a:fld>
            <a:endParaRPr lang="zh-CN" altLang="en-US"/>
          </a:p>
        </p:txBody>
      </p:sp>
    </p:spTree>
    <p:extLst>
      <p:ext uri="{BB962C8B-B14F-4D97-AF65-F5344CB8AC3E}">
        <p14:creationId xmlns:p14="http://schemas.microsoft.com/office/powerpoint/2010/main" val="3672261508"/>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417C91D-7EF4-4B09-9BD5-DA012768541C}" type="datetimeFigureOut">
              <a:rPr lang="zh-CN" altLang="en-US" smtClean="0"/>
              <a:t>2018/11/13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D3F1CC0-F6EB-4BBB-B5AF-CFD2C4952ABC}" type="slidenum">
              <a:rPr lang="zh-CN" altLang="en-US" smtClean="0"/>
              <a:t>‹#›</a:t>
            </a:fld>
            <a:endParaRPr lang="zh-CN" altLang="en-US"/>
          </a:p>
        </p:txBody>
      </p:sp>
    </p:spTree>
    <p:extLst>
      <p:ext uri="{BB962C8B-B14F-4D97-AF65-F5344CB8AC3E}">
        <p14:creationId xmlns:p14="http://schemas.microsoft.com/office/powerpoint/2010/main" val="97104260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7417C91D-7EF4-4B09-9BD5-DA012768541C}" type="datetimeFigureOut">
              <a:rPr lang="zh-CN" altLang="en-US" smtClean="0"/>
              <a:t>2018/11/13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D3F1CC0-F6EB-4BBB-B5AF-CFD2C4952ABC}" type="slidenum">
              <a:rPr lang="zh-CN" altLang="en-US" smtClean="0"/>
              <a:t>‹#›</a:t>
            </a:fld>
            <a:endParaRPr lang="zh-CN" altLang="en-US"/>
          </a:p>
        </p:txBody>
      </p:sp>
    </p:spTree>
    <p:extLst>
      <p:ext uri="{BB962C8B-B14F-4D97-AF65-F5344CB8AC3E}">
        <p14:creationId xmlns:p14="http://schemas.microsoft.com/office/powerpoint/2010/main" val="1786056180"/>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7417C91D-7EF4-4B09-9BD5-DA012768541C}" type="datetimeFigureOut">
              <a:rPr lang="zh-CN" altLang="en-US" smtClean="0"/>
              <a:t>2018/11/13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D3F1CC0-F6EB-4BBB-B5AF-CFD2C4952ABC}" type="slidenum">
              <a:rPr lang="zh-CN" altLang="en-US" smtClean="0"/>
              <a:t>‹#›</a:t>
            </a:fld>
            <a:endParaRPr lang="zh-CN" altLang="en-US"/>
          </a:p>
        </p:txBody>
      </p:sp>
    </p:spTree>
    <p:extLst>
      <p:ext uri="{BB962C8B-B14F-4D97-AF65-F5344CB8AC3E}">
        <p14:creationId xmlns:p14="http://schemas.microsoft.com/office/powerpoint/2010/main" val="4136181230"/>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7417C91D-7EF4-4B09-9BD5-DA012768541C}" type="datetimeFigureOut">
              <a:rPr lang="zh-CN" altLang="en-US" smtClean="0"/>
              <a:t>2018/11/13</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D3F1CC0-F6EB-4BBB-B5AF-CFD2C4952ABC}" type="slidenum">
              <a:rPr lang="zh-CN" altLang="en-US" smtClean="0"/>
              <a:t>‹#›</a:t>
            </a:fld>
            <a:endParaRPr lang="zh-CN" altLang="en-US"/>
          </a:p>
        </p:txBody>
      </p:sp>
    </p:spTree>
    <p:extLst>
      <p:ext uri="{BB962C8B-B14F-4D97-AF65-F5344CB8AC3E}">
        <p14:creationId xmlns:p14="http://schemas.microsoft.com/office/powerpoint/2010/main" val="3427049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845086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oleObject" Target="../embeddings/oleObject1.bin"/><Relationship Id="rId4" Type="http://schemas.openxmlformats.org/officeDocument/2006/relationships/notesSlide" Target="../notesSlides/notesSlide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12.emf"/></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2.em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2.xml"/><Relationship Id="rId5" Type="http://schemas.openxmlformats.org/officeDocument/2006/relationships/image" Target="../media/image3.png"/><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文本框 5"/>
          <p:cNvSpPr txBox="1"/>
          <p:nvPr/>
        </p:nvSpPr>
        <p:spPr>
          <a:xfrm>
            <a:off x="2257045" y="2921318"/>
            <a:ext cx="4698722" cy="584775"/>
          </a:xfrm>
          <a:prstGeom prst="rect">
            <a:avLst/>
          </a:prstGeom>
          <a:noFill/>
        </p:spPr>
        <p:txBody>
          <a:bodyPr wrap="none" rtlCol="0">
            <a:spAutoFit/>
          </a:bodyPr>
          <a:lstStyle/>
          <a:p>
            <a:r>
              <a:rPr lang="zh-CN" altLang="en-US" sz="3200" b="1" dirty="0">
                <a:solidFill>
                  <a:srgbClr val="002060"/>
                </a:solidFill>
                <a:latin typeface="微软雅黑" panose="020B0503020204020204" pitchFamily="34" charset="-122"/>
                <a:ea typeface="微软雅黑" panose="020B0503020204020204" pitchFamily="34" charset="-122"/>
              </a:rPr>
              <a:t>企</a:t>
            </a:r>
            <a:r>
              <a:rPr lang="zh-CN" altLang="en-US" sz="3200" b="1" dirty="0" smtClean="0">
                <a:solidFill>
                  <a:srgbClr val="002060"/>
                </a:solidFill>
                <a:latin typeface="微软雅黑" panose="020B0503020204020204" pitchFamily="34" charset="-122"/>
                <a:ea typeface="微软雅黑" panose="020B0503020204020204" pitchFamily="34" charset="-122"/>
              </a:rPr>
              <a:t>业公司宣传幻灯片模板</a:t>
            </a:r>
            <a:endParaRPr lang="zh-CN" altLang="en-US" sz="3200" b="1" dirty="0">
              <a:solidFill>
                <a:srgbClr val="002060"/>
              </a:solidFill>
              <a:latin typeface="微软雅黑" panose="020B0503020204020204" pitchFamily="34" charset="-122"/>
              <a:ea typeface="微软雅黑" panose="020B0503020204020204" pitchFamily="34" charset="-122"/>
            </a:endParaRPr>
          </a:p>
        </p:txBody>
      </p:sp>
      <p:sp>
        <p:nvSpPr>
          <p:cNvPr id="7" name="圆角矩形 6"/>
          <p:cNvSpPr/>
          <p:nvPr/>
        </p:nvSpPr>
        <p:spPr bwMode="auto">
          <a:xfrm>
            <a:off x="2553087" y="3632194"/>
            <a:ext cx="4267088" cy="422000"/>
          </a:xfrm>
          <a:prstGeom prst="roundRect">
            <a:avLst>
              <a:gd name="adj" fmla="val 50000"/>
            </a:avLst>
          </a:prstGeom>
          <a:solidFill>
            <a:srgbClr val="21488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a:t>
            </a:r>
            <a:r>
              <a:rPr kumimoji="0" lang="zh-CN" altLang="en-US" sz="2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单击此处添加文字内容描述</a:t>
            </a:r>
            <a:r>
              <a:rPr kumimoji="0" lang="en-US" altLang="zh-CN" sz="2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a:t>
            </a:r>
            <a:endParaRPr kumimoji="0" lang="zh-CN" altLang="en-US" sz="2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95486" y="1047790"/>
            <a:ext cx="6513185" cy="1794591"/>
          </a:xfrm>
          <a:prstGeom prst="rect">
            <a:avLst/>
          </a:prstGeom>
        </p:spPr>
      </p:pic>
    </p:spTree>
    <p:custDataLst>
      <p:tags r:id="rId1"/>
    </p:custDataLst>
    <p:extLst>
      <p:ext uri="{BB962C8B-B14F-4D97-AF65-F5344CB8AC3E}">
        <p14:creationId xmlns:p14="http://schemas.microsoft.com/office/powerpoint/2010/main" val="78704943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250"/>
                                        <p:tgtEl>
                                          <p:spTgt spid="6"/>
                                        </p:tgtEl>
                                      </p:cBhvr>
                                    </p:animEffect>
                                  </p:childTnLst>
                                </p:cTn>
                              </p:par>
                            </p:childTnLst>
                          </p:cTn>
                        </p:par>
                        <p:par>
                          <p:cTn id="14" fill="hold">
                            <p:stCondLst>
                              <p:cond delay="225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a:grpSpLocks/>
          </p:cNvGrpSpPr>
          <p:nvPr/>
        </p:nvGrpSpPr>
        <p:grpSpPr bwMode="auto">
          <a:xfrm>
            <a:off x="2227263" y="1955800"/>
            <a:ext cx="4948237" cy="542925"/>
            <a:chOff x="0" y="0"/>
            <a:chExt cx="3398" cy="383"/>
          </a:xfrm>
        </p:grpSpPr>
        <p:cxnSp>
          <p:nvCxnSpPr>
            <p:cNvPr id="21" name="AutoShape 20"/>
            <p:cNvCxnSpPr>
              <a:cxnSpLocks noChangeShapeType="1"/>
            </p:cNvCxnSpPr>
            <p:nvPr/>
          </p:nvCxnSpPr>
          <p:spPr bwMode="auto">
            <a:xfrm rot="5400000">
              <a:off x="22" y="-22"/>
              <a:ext cx="383" cy="42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2" name="AutoShape 21"/>
            <p:cNvCxnSpPr>
              <a:cxnSpLocks noChangeShapeType="1"/>
            </p:cNvCxnSpPr>
            <p:nvPr/>
          </p:nvCxnSpPr>
          <p:spPr bwMode="auto">
            <a:xfrm rot="16200000" flipH="1">
              <a:off x="867" y="-442"/>
              <a:ext cx="383" cy="126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3" name="AutoShape 22"/>
            <p:cNvCxnSpPr>
              <a:cxnSpLocks noChangeShapeType="1"/>
            </p:cNvCxnSpPr>
            <p:nvPr/>
          </p:nvCxnSpPr>
          <p:spPr bwMode="auto">
            <a:xfrm rot="16200000" flipH="1">
              <a:off x="1719" y="-1294"/>
              <a:ext cx="383" cy="2971"/>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grpSp>
      <p:grpSp>
        <p:nvGrpSpPr>
          <p:cNvPr id="24" name="组合 23"/>
          <p:cNvGrpSpPr>
            <a:grpSpLocks/>
          </p:cNvGrpSpPr>
          <p:nvPr/>
        </p:nvGrpSpPr>
        <p:grpSpPr bwMode="auto">
          <a:xfrm>
            <a:off x="2786063" y="1276350"/>
            <a:ext cx="5332412" cy="617538"/>
            <a:chOff x="2786063" y="1276351"/>
            <a:chExt cx="5332412" cy="617537"/>
          </a:xfrm>
        </p:grpSpPr>
        <p:sp>
          <p:nvSpPr>
            <p:cNvPr id="25" name="AutoShape 23"/>
            <p:cNvSpPr>
              <a:spLocks noChangeArrowheads="1"/>
            </p:cNvSpPr>
            <p:nvPr/>
          </p:nvSpPr>
          <p:spPr bwMode="auto">
            <a:xfrm>
              <a:off x="2786063" y="1276351"/>
              <a:ext cx="5332412" cy="617537"/>
            </a:xfrm>
            <a:prstGeom prst="roundRect">
              <a:avLst>
                <a:gd name="adj" fmla="val 10250"/>
              </a:avLst>
            </a:prstGeom>
            <a:solidFill>
              <a:srgbClr val="FFC000"/>
            </a:solidFill>
            <a:ln w="9525" cmpd="sng">
              <a:solidFill>
                <a:srgbClr val="808080"/>
              </a:solidFill>
              <a:round/>
              <a:headEnd/>
              <a:tailEnd/>
            </a:ln>
          </p:spPr>
          <p:txBody>
            <a:bodyPr wrap="none" anchor="ctr"/>
            <a:lstStyle/>
            <a:p>
              <a:pPr fontAlgn="auto">
                <a:spcBef>
                  <a:spcPts val="0"/>
                </a:spcBef>
                <a:spcAft>
                  <a:spcPts val="0"/>
                </a:spcAft>
                <a:defRPr/>
              </a:pPr>
              <a:endParaRPr lang="zh-CN" altLang="en-US" sz="1600" kern="0">
                <a:solidFill>
                  <a:sysClr val="windowText" lastClr="000000"/>
                </a:solidFill>
              </a:endParaRPr>
            </a:p>
          </p:txBody>
        </p:sp>
        <p:sp>
          <p:nvSpPr>
            <p:cNvPr id="26" name="Rectangle 26"/>
            <p:cNvSpPr>
              <a:spLocks noChangeArrowheads="1"/>
            </p:cNvSpPr>
            <p:nvPr/>
          </p:nvSpPr>
          <p:spPr bwMode="auto">
            <a:xfrm>
              <a:off x="3043238" y="1339851"/>
              <a:ext cx="5011737" cy="50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auto">
                <a:spcBef>
                  <a:spcPts val="0"/>
                </a:spcBef>
                <a:spcAft>
                  <a:spcPts val="0"/>
                </a:spcAft>
                <a:defRPr/>
              </a:pPr>
              <a:r>
                <a:rPr lang="zh-CN" altLang="en-US" sz="1600" kern="0">
                  <a:solidFill>
                    <a:sysClr val="windowText" lastClr="000000"/>
                  </a:solidFill>
                </a:rPr>
                <a:t>单击此处添加段落文字内容</a:t>
              </a:r>
            </a:p>
          </p:txBody>
        </p:sp>
      </p:grpSp>
      <p:grpSp>
        <p:nvGrpSpPr>
          <p:cNvPr id="27" name="组合 26"/>
          <p:cNvGrpSpPr>
            <a:grpSpLocks/>
          </p:cNvGrpSpPr>
          <p:nvPr/>
        </p:nvGrpSpPr>
        <p:grpSpPr bwMode="auto">
          <a:xfrm>
            <a:off x="1116013" y="2498725"/>
            <a:ext cx="2276475" cy="2182813"/>
            <a:chOff x="1116013" y="2498726"/>
            <a:chExt cx="2276475" cy="2182812"/>
          </a:xfrm>
        </p:grpSpPr>
        <p:sp>
          <p:nvSpPr>
            <p:cNvPr id="28" name="AutoShape 2"/>
            <p:cNvSpPr>
              <a:spLocks noChangeArrowheads="1"/>
            </p:cNvSpPr>
            <p:nvPr/>
          </p:nvSpPr>
          <p:spPr bwMode="auto">
            <a:xfrm>
              <a:off x="1116013" y="2498726"/>
              <a:ext cx="2276475" cy="2081212"/>
            </a:xfrm>
            <a:prstGeom prst="roundRect">
              <a:avLst>
                <a:gd name="adj" fmla="val 894"/>
              </a:avLst>
            </a:prstGeom>
            <a:solidFill>
              <a:srgbClr val="0B469D"/>
            </a:solidFill>
            <a:ln w="6350" cmpd="sng">
              <a:solidFill>
                <a:srgbClr val="808080"/>
              </a:solidFill>
              <a:round/>
              <a:headEnd/>
              <a:tailEnd/>
            </a:ln>
          </p:spPr>
          <p:txBody>
            <a:bodyPr wrap="none" anchor="ctr"/>
            <a:lstStyle/>
            <a:p>
              <a:pPr marL="92075" algn="ctr">
                <a:spcBef>
                  <a:spcPct val="20000"/>
                </a:spcBef>
                <a:buClr>
                  <a:srgbClr val="E1B40C"/>
                </a:buClr>
                <a:buFont typeface="Wingdings" pitchFamily="2" charset="2"/>
                <a:buNone/>
                <a:defRPr/>
              </a:pPr>
              <a:endParaRPr lang="zh-CN" altLang="en-US">
                <a:effectLst>
                  <a:outerShdw blurRad="38100" dist="38100" dir="2700000" algn="tl">
                    <a:srgbClr val="C0C0C0"/>
                  </a:outerShdw>
                </a:effectLst>
                <a:latin typeface="宋体" pitchFamily="2" charset="-122"/>
              </a:endParaRPr>
            </a:p>
          </p:txBody>
        </p:sp>
        <p:sp>
          <p:nvSpPr>
            <p:cNvPr id="29" name="Rectangle 9"/>
            <p:cNvSpPr>
              <a:spLocks noChangeArrowheads="1"/>
            </p:cNvSpPr>
            <p:nvPr/>
          </p:nvSpPr>
          <p:spPr bwMode="auto">
            <a:xfrm>
              <a:off x="1181100"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100" kern="0" dirty="0">
                  <a:solidFill>
                    <a:schemeClr val="bg1"/>
                  </a:solidFill>
                </a:rPr>
                <a:t>单击此处添加段落文字内容</a:t>
              </a:r>
            </a:p>
            <a:p>
              <a:pPr fontAlgn="auto">
                <a:lnSpc>
                  <a:spcPct val="120000"/>
                </a:lnSpc>
                <a:spcBef>
                  <a:spcPts val="0"/>
                </a:spcBef>
                <a:spcAft>
                  <a:spcPts val="0"/>
                </a:spcAft>
                <a:defRPr/>
              </a:pPr>
              <a:r>
                <a:rPr lang="zh-CN" altLang="en-US" sz="1100" kern="0" dirty="0">
                  <a:solidFill>
                    <a:schemeClr val="bg1"/>
                  </a:solidFill>
                </a:rPr>
                <a:t>单击此处添加段落文字内容</a:t>
              </a:r>
            </a:p>
            <a:p>
              <a:pPr fontAlgn="auto">
                <a:lnSpc>
                  <a:spcPct val="120000"/>
                </a:lnSpc>
                <a:spcBef>
                  <a:spcPts val="0"/>
                </a:spcBef>
                <a:spcAft>
                  <a:spcPts val="0"/>
                </a:spcAft>
                <a:defRPr/>
              </a:pPr>
              <a:r>
                <a:rPr lang="zh-CN" altLang="en-US" sz="1100" kern="0" dirty="0">
                  <a:solidFill>
                    <a:schemeClr val="bg1"/>
                  </a:solidFill>
                </a:rPr>
                <a:t>单击此处添加段落文字内容</a:t>
              </a:r>
            </a:p>
          </p:txBody>
        </p:sp>
        <p:pic>
          <p:nvPicPr>
            <p:cNvPr id="30"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36821" y="2675861"/>
              <a:ext cx="899319" cy="8640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1" name="Rectangle 15"/>
            <p:cNvSpPr>
              <a:spLocks noChangeArrowheads="1"/>
            </p:cNvSpPr>
            <p:nvPr/>
          </p:nvSpPr>
          <p:spPr bwMode="auto">
            <a:xfrm>
              <a:off x="1179513"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sz="1200" kern="0" dirty="0">
                  <a:solidFill>
                    <a:srgbClr val="FFC000"/>
                  </a:solidFill>
                </a:rPr>
                <a:t>单击添加文字</a:t>
              </a:r>
            </a:p>
          </p:txBody>
        </p:sp>
        <p:sp>
          <p:nvSpPr>
            <p:cNvPr id="32" name="Rectangle 16"/>
            <p:cNvSpPr>
              <a:spLocks noChangeArrowheads="1"/>
            </p:cNvSpPr>
            <p:nvPr/>
          </p:nvSpPr>
          <p:spPr bwMode="auto">
            <a:xfrm>
              <a:off x="2336800" y="2647951"/>
              <a:ext cx="896938" cy="896938"/>
            </a:xfrm>
            <a:prstGeom prst="rect">
              <a:avLst/>
            </a:prstGeom>
            <a:noFill/>
            <a:ln w="9525" cmpd="sng">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fontAlgn="auto">
                <a:spcBef>
                  <a:spcPts val="0"/>
                </a:spcBef>
                <a:spcAft>
                  <a:spcPts val="0"/>
                </a:spcAft>
                <a:defRPr/>
              </a:pPr>
              <a:endParaRPr lang="zh-CN" altLang="en-US" sz="1600" kern="0">
                <a:solidFill>
                  <a:sysClr val="windowText" lastClr="000000"/>
                </a:solidFill>
              </a:endParaRPr>
            </a:p>
          </p:txBody>
        </p:sp>
        <p:pic>
          <p:nvPicPr>
            <p:cNvPr id="33" name="Picture 27"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16013" y="4592302"/>
              <a:ext cx="2275914"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组合 33"/>
          <p:cNvGrpSpPr>
            <a:grpSpLocks/>
          </p:cNvGrpSpPr>
          <p:nvPr/>
        </p:nvGrpSpPr>
        <p:grpSpPr bwMode="auto">
          <a:xfrm>
            <a:off x="3557588" y="2498725"/>
            <a:ext cx="2276475" cy="2182813"/>
            <a:chOff x="3557588" y="2498726"/>
            <a:chExt cx="2276475" cy="2182812"/>
          </a:xfrm>
        </p:grpSpPr>
        <p:pic>
          <p:nvPicPr>
            <p:cNvPr id="35" name="Picture 3"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57628" y="4592302"/>
              <a:ext cx="2275914"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AutoShape 4"/>
            <p:cNvSpPr>
              <a:spLocks noChangeArrowheads="1"/>
            </p:cNvSpPr>
            <p:nvPr/>
          </p:nvSpPr>
          <p:spPr bwMode="auto">
            <a:xfrm>
              <a:off x="3557588" y="2498726"/>
              <a:ext cx="2276475" cy="2081212"/>
            </a:xfrm>
            <a:prstGeom prst="roundRect">
              <a:avLst>
                <a:gd name="adj" fmla="val 894"/>
              </a:avLst>
            </a:prstGeom>
            <a:solidFill>
              <a:srgbClr val="0B469D"/>
            </a:solidFill>
            <a:ln w="6350" cmpd="sng">
              <a:solidFill>
                <a:srgbClr val="808080"/>
              </a:solidFill>
              <a:round/>
              <a:headEnd/>
              <a:tailEnd/>
            </a:ln>
          </p:spPr>
          <p:txBody>
            <a:bodyPr wrap="none" anchor="ctr"/>
            <a:lstStyle/>
            <a:p>
              <a:pPr algn="ctr">
                <a:spcBef>
                  <a:spcPct val="20000"/>
                </a:spcBef>
                <a:buClr>
                  <a:srgbClr val="E1B40C"/>
                </a:buClr>
                <a:buFont typeface="Wingdings" pitchFamily="2" charset="2"/>
                <a:buNone/>
                <a:defRPr/>
              </a:pPr>
              <a:endParaRPr lang="zh-CN" altLang="en-US">
                <a:effectLst>
                  <a:outerShdw blurRad="38100" dist="38100" dir="2700000" algn="tl">
                    <a:srgbClr val="C0C0C0"/>
                  </a:outerShdw>
                </a:effectLst>
                <a:latin typeface="宋体" pitchFamily="2" charset="-122"/>
              </a:endParaRPr>
            </a:p>
          </p:txBody>
        </p:sp>
        <p:sp>
          <p:nvSpPr>
            <p:cNvPr id="37" name="Rectangle 10"/>
            <p:cNvSpPr>
              <a:spLocks noChangeArrowheads="1"/>
            </p:cNvSpPr>
            <p:nvPr/>
          </p:nvSpPr>
          <p:spPr bwMode="auto">
            <a:xfrm>
              <a:off x="3597275"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sz="1200" kern="0">
                  <a:solidFill>
                    <a:srgbClr val="FFC000"/>
                  </a:solidFill>
                </a:rPr>
                <a:t>单击添加文字</a:t>
              </a:r>
            </a:p>
          </p:txBody>
        </p:sp>
        <p:sp>
          <p:nvSpPr>
            <p:cNvPr id="38" name="Rectangle 11"/>
            <p:cNvSpPr>
              <a:spLocks noChangeArrowheads="1"/>
            </p:cNvSpPr>
            <p:nvPr/>
          </p:nvSpPr>
          <p:spPr bwMode="auto">
            <a:xfrm>
              <a:off x="3598863"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100" kern="0">
                  <a:solidFill>
                    <a:schemeClr val="bg1"/>
                  </a:solidFill>
                </a:rPr>
                <a:t>单击此处添加段落文字内容</a:t>
              </a:r>
            </a:p>
            <a:p>
              <a:pPr fontAlgn="auto">
                <a:lnSpc>
                  <a:spcPct val="120000"/>
                </a:lnSpc>
                <a:spcBef>
                  <a:spcPts val="0"/>
                </a:spcBef>
                <a:spcAft>
                  <a:spcPts val="0"/>
                </a:spcAft>
                <a:defRPr/>
              </a:pPr>
              <a:r>
                <a:rPr lang="zh-CN" altLang="en-US" sz="1100" kern="0">
                  <a:solidFill>
                    <a:schemeClr val="bg1"/>
                  </a:solidFill>
                </a:rPr>
                <a:t>单击此处添加段落文字内容</a:t>
              </a:r>
            </a:p>
            <a:p>
              <a:pPr fontAlgn="auto">
                <a:lnSpc>
                  <a:spcPct val="120000"/>
                </a:lnSpc>
                <a:spcBef>
                  <a:spcPts val="0"/>
                </a:spcBef>
                <a:spcAft>
                  <a:spcPts val="0"/>
                </a:spcAft>
                <a:defRPr/>
              </a:pPr>
              <a:r>
                <a:rPr lang="zh-CN" altLang="en-US" sz="1100" kern="0">
                  <a:solidFill>
                    <a:schemeClr val="bg1"/>
                  </a:solidFill>
                </a:rPr>
                <a:t>单击此处添加段落文字内容</a:t>
              </a:r>
            </a:p>
          </p:txBody>
        </p:sp>
        <p:pic>
          <p:nvPicPr>
            <p:cNvPr id="39"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05350" y="2609850"/>
              <a:ext cx="898525" cy="865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40" name="组合 39"/>
          <p:cNvGrpSpPr>
            <a:grpSpLocks/>
          </p:cNvGrpSpPr>
          <p:nvPr/>
        </p:nvGrpSpPr>
        <p:grpSpPr bwMode="auto">
          <a:xfrm>
            <a:off x="5997575" y="2498725"/>
            <a:ext cx="2312988" cy="2182813"/>
            <a:chOff x="5997575" y="2498726"/>
            <a:chExt cx="2312988" cy="2182812"/>
          </a:xfrm>
        </p:grpSpPr>
        <p:pic>
          <p:nvPicPr>
            <p:cNvPr id="41" name="Picture 5"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97827" y="4592302"/>
              <a:ext cx="2312736"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AutoShape 6"/>
            <p:cNvSpPr>
              <a:spLocks noChangeArrowheads="1"/>
            </p:cNvSpPr>
            <p:nvPr/>
          </p:nvSpPr>
          <p:spPr bwMode="auto">
            <a:xfrm>
              <a:off x="5997575" y="2498726"/>
              <a:ext cx="2312988" cy="2081212"/>
            </a:xfrm>
            <a:prstGeom prst="roundRect">
              <a:avLst>
                <a:gd name="adj" fmla="val 894"/>
              </a:avLst>
            </a:prstGeom>
            <a:solidFill>
              <a:srgbClr val="0B469D"/>
            </a:solidFill>
            <a:ln w="6350" cmpd="sng">
              <a:solidFill>
                <a:srgbClr val="808080"/>
              </a:solidFill>
              <a:round/>
              <a:headEnd/>
              <a:tailEnd/>
            </a:ln>
          </p:spPr>
          <p:txBody>
            <a:bodyPr wrap="none" anchor="ctr"/>
            <a:lstStyle/>
            <a:p>
              <a:pPr marL="92075" algn="ctr">
                <a:spcBef>
                  <a:spcPct val="20000"/>
                </a:spcBef>
                <a:buClr>
                  <a:srgbClr val="E1B40C"/>
                </a:buClr>
                <a:buFont typeface="Wingdings" pitchFamily="2" charset="2"/>
                <a:buNone/>
                <a:defRPr/>
              </a:pPr>
              <a:endParaRPr lang="zh-CN" altLang="en-US">
                <a:effectLst>
                  <a:outerShdw blurRad="38100" dist="38100" dir="2700000" algn="tl">
                    <a:srgbClr val="C0C0C0"/>
                  </a:outerShdw>
                </a:effectLst>
                <a:latin typeface="宋体" pitchFamily="2" charset="-122"/>
              </a:endParaRPr>
            </a:p>
          </p:txBody>
        </p:sp>
        <p:sp>
          <p:nvSpPr>
            <p:cNvPr id="43" name="Rectangle 12"/>
            <p:cNvSpPr>
              <a:spLocks noChangeArrowheads="1"/>
            </p:cNvSpPr>
            <p:nvPr/>
          </p:nvSpPr>
          <p:spPr bwMode="auto">
            <a:xfrm>
              <a:off x="6064250"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sz="1200" kern="0">
                  <a:solidFill>
                    <a:srgbClr val="FFC000"/>
                  </a:solidFill>
                </a:rPr>
                <a:t>单击添加文字</a:t>
              </a:r>
            </a:p>
          </p:txBody>
        </p:sp>
        <p:sp>
          <p:nvSpPr>
            <p:cNvPr id="44" name="Rectangle 13"/>
            <p:cNvSpPr>
              <a:spLocks noChangeArrowheads="1"/>
            </p:cNvSpPr>
            <p:nvPr/>
          </p:nvSpPr>
          <p:spPr bwMode="auto">
            <a:xfrm>
              <a:off x="6065838"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100" kern="0">
                  <a:solidFill>
                    <a:schemeClr val="bg1"/>
                  </a:solidFill>
                </a:rPr>
                <a:t>单击此处添加段落文字内容</a:t>
              </a:r>
            </a:p>
            <a:p>
              <a:pPr fontAlgn="auto">
                <a:lnSpc>
                  <a:spcPct val="120000"/>
                </a:lnSpc>
                <a:spcBef>
                  <a:spcPts val="0"/>
                </a:spcBef>
                <a:spcAft>
                  <a:spcPts val="0"/>
                </a:spcAft>
                <a:defRPr/>
              </a:pPr>
              <a:r>
                <a:rPr lang="zh-CN" altLang="en-US" sz="1100" kern="0">
                  <a:solidFill>
                    <a:schemeClr val="bg1"/>
                  </a:solidFill>
                </a:rPr>
                <a:t>单击此处添加段落文字内容</a:t>
              </a:r>
            </a:p>
            <a:p>
              <a:pPr fontAlgn="auto">
                <a:lnSpc>
                  <a:spcPct val="120000"/>
                </a:lnSpc>
                <a:spcBef>
                  <a:spcPts val="0"/>
                </a:spcBef>
                <a:spcAft>
                  <a:spcPts val="0"/>
                </a:spcAft>
                <a:defRPr/>
              </a:pPr>
              <a:r>
                <a:rPr lang="zh-CN" altLang="en-US" sz="1100" kern="0">
                  <a:solidFill>
                    <a:schemeClr val="bg1"/>
                  </a:solidFill>
                </a:rPr>
                <a:t>单击此处添加段落文字内容</a:t>
              </a:r>
            </a:p>
          </p:txBody>
        </p:sp>
        <p:pic>
          <p:nvPicPr>
            <p:cNvPr id="45"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272338" y="2587625"/>
              <a:ext cx="898525" cy="865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46" name="AutoShape 24"/>
          <p:cNvSpPr>
            <a:spLocks noChangeArrowheads="1"/>
          </p:cNvSpPr>
          <p:nvPr/>
        </p:nvSpPr>
        <p:spPr bwMode="auto">
          <a:xfrm>
            <a:off x="1308100" y="1211263"/>
            <a:ext cx="1722438" cy="746125"/>
          </a:xfrm>
          <a:prstGeom prst="roundRect">
            <a:avLst>
              <a:gd name="adj" fmla="val 12144"/>
            </a:avLst>
          </a:prstGeom>
          <a:gradFill rotWithShape="1">
            <a:gsLst>
              <a:gs pos="0">
                <a:srgbClr val="3399FF"/>
              </a:gs>
              <a:gs pos="100000">
                <a:srgbClr val="0875F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a:spcBef>
                <a:spcPts val="0"/>
              </a:spcBef>
              <a:spcAft>
                <a:spcPts val="0"/>
              </a:spcAft>
              <a:defRPr/>
            </a:pPr>
            <a:r>
              <a:rPr lang="zh-CN" altLang="en-US" kern="0">
                <a:solidFill>
                  <a:srgbClr val="FFFFFF"/>
                </a:solidFill>
              </a:rPr>
              <a:t>单击此处</a:t>
            </a:r>
          </a:p>
          <a:p>
            <a:pPr algn="ctr" fontAlgn="auto">
              <a:spcBef>
                <a:spcPts val="0"/>
              </a:spcBef>
              <a:spcAft>
                <a:spcPts val="0"/>
              </a:spcAft>
              <a:defRPr/>
            </a:pPr>
            <a:r>
              <a:rPr lang="zh-CN" altLang="en-US" kern="0">
                <a:solidFill>
                  <a:srgbClr val="FFFFFF"/>
                </a:solidFill>
              </a:rPr>
              <a:t>添加文字</a:t>
            </a:r>
          </a:p>
        </p:txBody>
      </p:sp>
    </p:spTree>
    <p:custDataLst>
      <p:tags r:id="rId1"/>
    </p:custDataLst>
    <p:extLst>
      <p:ext uri="{BB962C8B-B14F-4D97-AF65-F5344CB8AC3E}">
        <p14:creationId xmlns:p14="http://schemas.microsoft.com/office/powerpoint/2010/main" val="346129002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1+#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1000"/>
                                        <p:tgtEl>
                                          <p:spTgt spid="20"/>
                                        </p:tgtEl>
                                      </p:cBhvr>
                                    </p:animEffect>
                                  </p:childTnLst>
                                </p:cTn>
                              </p:par>
                              <p:par>
                                <p:cTn id="17" presetID="2" presetClass="entr" presetSubtype="4" fill="hold" nodeType="withEffect">
                                  <p:stCondLst>
                                    <p:cond delay="100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3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7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8"/>
          <p:cNvSpPr>
            <a:spLocks/>
          </p:cNvSpPr>
          <p:nvPr/>
        </p:nvSpPr>
        <p:spPr bwMode="auto">
          <a:xfrm>
            <a:off x="2228088" y="1193006"/>
            <a:ext cx="2279650" cy="390525"/>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rPr>
              <a:t>单击添加段落文字单击添加段落文字</a:t>
            </a:r>
          </a:p>
        </p:txBody>
      </p:sp>
      <p:sp>
        <p:nvSpPr>
          <p:cNvPr id="27" name="AutoShape 9"/>
          <p:cNvSpPr>
            <a:spLocks/>
          </p:cNvSpPr>
          <p:nvPr/>
        </p:nvSpPr>
        <p:spPr bwMode="auto">
          <a:xfrm>
            <a:off x="4480750" y="1500187"/>
            <a:ext cx="2279650" cy="390525"/>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rPr>
              <a:t>单击添加段落文字单击添加段落文字</a:t>
            </a:r>
          </a:p>
        </p:txBody>
      </p:sp>
      <p:sp>
        <p:nvSpPr>
          <p:cNvPr id="28" name="AutoShape 10"/>
          <p:cNvSpPr>
            <a:spLocks/>
          </p:cNvSpPr>
          <p:nvPr/>
        </p:nvSpPr>
        <p:spPr bwMode="auto">
          <a:xfrm>
            <a:off x="1266063" y="3633788"/>
            <a:ext cx="2120900" cy="390525"/>
          </a:xfrm>
          <a:prstGeom prst="accentCallout1">
            <a:avLst>
              <a:gd name="adj1" fmla="val 21949"/>
              <a:gd name="adj2" fmla="val 103593"/>
              <a:gd name="adj3" fmla="val 1523"/>
              <a:gd name="adj4" fmla="val 13488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rPr>
              <a:t>单击添加段落文字单击添加段落文字</a:t>
            </a:r>
          </a:p>
        </p:txBody>
      </p:sp>
      <p:grpSp>
        <p:nvGrpSpPr>
          <p:cNvPr id="3" name="组合 2"/>
          <p:cNvGrpSpPr/>
          <p:nvPr/>
        </p:nvGrpSpPr>
        <p:grpSpPr>
          <a:xfrm>
            <a:off x="591375" y="1659731"/>
            <a:ext cx="8267700" cy="2849166"/>
            <a:chOff x="591375" y="1659731"/>
            <a:chExt cx="8267700" cy="2849166"/>
          </a:xfrm>
        </p:grpSpPr>
        <p:grpSp>
          <p:nvGrpSpPr>
            <p:cNvPr id="2" name="组合 1"/>
            <p:cNvGrpSpPr/>
            <p:nvPr/>
          </p:nvGrpSpPr>
          <p:grpSpPr>
            <a:xfrm>
              <a:off x="591375" y="1659731"/>
              <a:ext cx="4164013" cy="1352551"/>
              <a:chOff x="591375" y="1659731"/>
              <a:chExt cx="4164013" cy="1352551"/>
            </a:xfrm>
          </p:grpSpPr>
          <p:grpSp>
            <p:nvGrpSpPr>
              <p:cNvPr id="30" name="Group 3"/>
              <p:cNvGrpSpPr>
                <a:grpSpLocks/>
              </p:cNvGrpSpPr>
              <p:nvPr/>
            </p:nvGrpSpPr>
            <p:grpSpPr bwMode="auto">
              <a:xfrm>
                <a:off x="591375" y="1659731"/>
                <a:ext cx="2273300" cy="627460"/>
                <a:chOff x="52" y="0"/>
                <a:chExt cx="1432" cy="527"/>
              </a:xfrm>
            </p:grpSpPr>
            <p:sp>
              <p:nvSpPr>
                <p:cNvPr id="38" name="未知"/>
                <p:cNvSpPr>
                  <a:spLocks/>
                </p:cNvSpPr>
                <p:nvPr/>
              </p:nvSpPr>
              <p:spPr bwMode="auto">
                <a:xfrm>
                  <a:off x="84" y="0"/>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Lst>
                  <a:ahLst/>
                  <a:cxnLst>
                    <a:cxn ang="0">
                      <a:pos x="T0" y="T1"/>
                    </a:cxn>
                    <a:cxn ang="0">
                      <a:pos x="T2" y="T3"/>
                    </a:cxn>
                    <a:cxn ang="0">
                      <a:pos x="T4" y="T5"/>
                    </a:cxn>
                    <a:cxn ang="0">
                      <a:pos x="T6" y="T7"/>
                    </a:cxn>
                    <a:cxn ang="0">
                      <a:pos x="T8" y="T9"/>
                    </a:cxn>
                  </a:cxnLst>
                  <a:rect l="0" t="0" r="r" b="b"/>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AutoShape 5"/>
                <p:cNvSpPr>
                  <a:spLocks noChangeArrowheads="1"/>
                </p:cNvSpPr>
                <p:nvPr/>
              </p:nvSpPr>
              <p:spPr bwMode="auto">
                <a:xfrm rot="11979883">
                  <a:off x="52" y="410"/>
                  <a:ext cx="888" cy="110"/>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6" name="未知"/>
              <p:cNvSpPr>
                <a:spLocks/>
              </p:cNvSpPr>
              <p:nvPr/>
            </p:nvSpPr>
            <p:spPr bwMode="auto">
              <a:xfrm>
                <a:off x="2031238" y="2196704"/>
                <a:ext cx="2600325" cy="815578"/>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solidFill>
                <a:srgbClr val="C0C0C0">
                  <a:alpha val="37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未知"/>
              <p:cNvSpPr>
                <a:spLocks/>
              </p:cNvSpPr>
              <p:nvPr/>
            </p:nvSpPr>
            <p:spPr bwMode="auto">
              <a:xfrm>
                <a:off x="2155063" y="1721644"/>
                <a:ext cx="2600325" cy="815579"/>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solidFill>
                <a:srgbClr val="0070C0"/>
              </a:solidFill>
              <a:ln/>
              <a:extLst/>
            </p:spPr>
            <p:style>
              <a:lnRef idx="2">
                <a:schemeClr val="accent6"/>
              </a:lnRef>
              <a:fillRef idx="1">
                <a:schemeClr val="lt1"/>
              </a:fillRef>
              <a:effectRef idx="0">
                <a:schemeClr val="accent6"/>
              </a:effectRef>
              <a:fontRef idx="minor">
                <a:schemeClr val="dk1"/>
              </a:fontRef>
            </p:style>
            <p:txBody>
              <a:bodyP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2" name="组合 31"/>
            <p:cNvGrpSpPr/>
            <p:nvPr/>
          </p:nvGrpSpPr>
          <p:grpSpPr>
            <a:xfrm>
              <a:off x="3494913" y="2528887"/>
              <a:ext cx="5364162" cy="1980010"/>
              <a:chOff x="3525838" y="3530600"/>
              <a:chExt cx="5364162" cy="2640013"/>
            </a:xfrm>
          </p:grpSpPr>
          <p:sp>
            <p:nvSpPr>
              <p:cNvPr id="33" name="AutoShape 11"/>
              <p:cNvSpPr>
                <a:spLocks noChangeArrowheads="1"/>
              </p:cNvSpPr>
              <p:nvPr/>
            </p:nvSpPr>
            <p:spPr bwMode="auto">
              <a:xfrm rot="12420000">
                <a:off x="3525838" y="4618038"/>
                <a:ext cx="1966912" cy="228600"/>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未知"/>
              <p:cNvSpPr>
                <a:spLocks/>
              </p:cNvSpPr>
              <p:nvPr/>
            </p:nvSpPr>
            <p:spPr bwMode="auto">
              <a:xfrm>
                <a:off x="3675063" y="3530600"/>
                <a:ext cx="5211762" cy="2203450"/>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AutoShape 13"/>
              <p:cNvSpPr>
                <a:spLocks noChangeArrowheads="1"/>
              </p:cNvSpPr>
              <p:nvPr/>
            </p:nvSpPr>
            <p:spPr bwMode="auto">
              <a:xfrm rot="10800000">
                <a:off x="3949700" y="5851525"/>
                <a:ext cx="4940300" cy="319088"/>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spTree>
    <p:custDataLst>
      <p:tags r:id="rId1"/>
    </p:custDataLst>
    <p:extLst>
      <p:ext uri="{BB962C8B-B14F-4D97-AF65-F5344CB8AC3E}">
        <p14:creationId xmlns:p14="http://schemas.microsoft.com/office/powerpoint/2010/main" val="1108103507"/>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70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par>
                                <p:cTn id="12" presetID="22" presetClass="entr" presetSubtype="8" fill="hold" grpId="0" nodeType="withEffect">
                                  <p:stCondLst>
                                    <p:cond delay="90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par>
                                <p:cTn id="15" presetID="22" presetClass="entr" presetSubtype="2" fill="hold" grpId="0" nodeType="withEffect">
                                  <p:stCondLst>
                                    <p:cond delay="110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4685" name="Group 205"/>
          <p:cNvGrpSpPr>
            <a:grpSpLocks/>
          </p:cNvGrpSpPr>
          <p:nvPr/>
        </p:nvGrpSpPr>
        <p:grpSpPr bwMode="auto">
          <a:xfrm>
            <a:off x="1294825" y="1418787"/>
            <a:ext cx="3156563" cy="2877250"/>
            <a:chOff x="815" y="894"/>
            <a:chExt cx="1989" cy="1813"/>
          </a:xfrm>
        </p:grpSpPr>
        <p:sp>
          <p:nvSpPr>
            <p:cNvPr id="2" name="Rectangle 18"/>
            <p:cNvSpPr>
              <a:spLocks noChangeArrowheads="1"/>
            </p:cNvSpPr>
            <p:nvPr/>
          </p:nvSpPr>
          <p:spPr bwMode="auto">
            <a:xfrm>
              <a:off x="1505" y="1855"/>
              <a:ext cx="617" cy="852"/>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algn="ctr">
                <a:lnSpc>
                  <a:spcPct val="120000"/>
                </a:lnSpc>
                <a:defRPr/>
              </a:pPr>
              <a:endParaRPr lang="en-US" sz="1200" kern="0" dirty="0">
                <a:solidFill>
                  <a:srgbClr val="4D4D4D"/>
                </a:solidFill>
              </a:endParaRPr>
            </a:p>
          </p:txBody>
        </p:sp>
        <p:sp>
          <p:nvSpPr>
            <p:cNvPr id="3" name="Freeform 19"/>
            <p:cNvSpPr>
              <a:spLocks/>
            </p:cNvSpPr>
            <p:nvPr/>
          </p:nvSpPr>
          <p:spPr bwMode="auto">
            <a:xfrm>
              <a:off x="815" y="967"/>
              <a:ext cx="1989" cy="1638"/>
            </a:xfrm>
            <a:custGeom>
              <a:avLst/>
              <a:gdLst>
                <a:gd name="T0" fmla="*/ 0 w 1291"/>
                <a:gd name="T1" fmla="*/ 0 h 951"/>
                <a:gd name="T2" fmla="*/ 446 w 1291"/>
                <a:gd name="T3" fmla="*/ 947 h 951"/>
                <a:gd name="T4" fmla="*/ 844 w 1291"/>
                <a:gd name="T5" fmla="*/ 950 h 951"/>
                <a:gd name="T6" fmla="*/ 1290 w 1291"/>
                <a:gd name="T7" fmla="*/ 3 h 951"/>
                <a:gd name="T8" fmla="*/ 0 w 1291"/>
                <a:gd name="T9" fmla="*/ 0 h 951"/>
              </a:gdLst>
              <a:ahLst/>
              <a:cxnLst>
                <a:cxn ang="0">
                  <a:pos x="T0" y="T1"/>
                </a:cxn>
                <a:cxn ang="0">
                  <a:pos x="T2" y="T3"/>
                </a:cxn>
                <a:cxn ang="0">
                  <a:pos x="T4" y="T5"/>
                </a:cxn>
                <a:cxn ang="0">
                  <a:pos x="T6" y="T7"/>
                </a:cxn>
                <a:cxn ang="0">
                  <a:pos x="T8" y="T9"/>
                </a:cxn>
              </a:cxnLst>
              <a:rect l="0" t="0" r="r" b="b"/>
              <a:pathLst>
                <a:path w="1291" h="951">
                  <a:moveTo>
                    <a:pt x="0" y="0"/>
                  </a:moveTo>
                  <a:lnTo>
                    <a:pt x="446" y="947"/>
                  </a:lnTo>
                  <a:lnTo>
                    <a:pt x="844" y="950"/>
                  </a:lnTo>
                  <a:lnTo>
                    <a:pt x="1290" y="3"/>
                  </a:lnTo>
                  <a:lnTo>
                    <a:pt x="0" y="0"/>
                  </a:lnTo>
                </a:path>
              </a:pathLst>
            </a:cu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algn="ctr" fontAlgn="auto">
                <a:lnSpc>
                  <a:spcPct val="120000"/>
                </a:lnSpc>
                <a:spcBef>
                  <a:spcPts val="0"/>
                </a:spcBef>
                <a:spcAft>
                  <a:spcPts val="0"/>
                </a:spcAft>
                <a:defRPr/>
              </a:pPr>
              <a:endParaRPr lang="en-US" sz="1200" kern="0" dirty="0">
                <a:solidFill>
                  <a:srgbClr val="4D4D4D"/>
                </a:solidFill>
              </a:endParaRPr>
            </a:p>
          </p:txBody>
        </p:sp>
        <p:sp>
          <p:nvSpPr>
            <p:cNvPr id="4" name="Oval 20"/>
            <p:cNvSpPr>
              <a:spLocks noChangeArrowheads="1"/>
            </p:cNvSpPr>
            <p:nvPr/>
          </p:nvSpPr>
          <p:spPr bwMode="auto">
            <a:xfrm>
              <a:off x="827" y="894"/>
              <a:ext cx="1977" cy="142"/>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algn="ctr" fontAlgn="auto">
                <a:lnSpc>
                  <a:spcPct val="120000"/>
                </a:lnSpc>
                <a:spcBef>
                  <a:spcPts val="0"/>
                </a:spcBef>
                <a:spcAft>
                  <a:spcPts val="0"/>
                </a:spcAft>
                <a:defRPr/>
              </a:pPr>
              <a:endParaRPr lang="en-US" sz="1200" kern="0" dirty="0">
                <a:solidFill>
                  <a:srgbClr val="4D4D4D"/>
                </a:solidFill>
              </a:endParaRPr>
            </a:p>
          </p:txBody>
        </p:sp>
        <p:sp>
          <p:nvSpPr>
            <p:cNvPr id="6" name="Oval 22"/>
            <p:cNvSpPr>
              <a:spLocks noChangeArrowheads="1"/>
            </p:cNvSpPr>
            <p:nvPr/>
          </p:nvSpPr>
          <p:spPr bwMode="auto">
            <a:xfrm>
              <a:off x="1062" y="1431"/>
              <a:ext cx="1504" cy="195"/>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algn="ctr" fontAlgn="auto">
                <a:lnSpc>
                  <a:spcPct val="120000"/>
                </a:lnSpc>
                <a:spcBef>
                  <a:spcPts val="0"/>
                </a:spcBef>
                <a:spcAft>
                  <a:spcPts val="0"/>
                </a:spcAft>
                <a:defRPr/>
              </a:pPr>
              <a:endParaRPr lang="en-US" sz="1200" kern="0" dirty="0">
                <a:solidFill>
                  <a:srgbClr val="4D4D4D"/>
                </a:solidFill>
              </a:endParaRPr>
            </a:p>
          </p:txBody>
        </p:sp>
        <p:sp>
          <p:nvSpPr>
            <p:cNvPr id="7" name="Oval 23"/>
            <p:cNvSpPr>
              <a:spLocks noChangeArrowheads="1"/>
            </p:cNvSpPr>
            <p:nvPr/>
          </p:nvSpPr>
          <p:spPr bwMode="auto">
            <a:xfrm>
              <a:off x="1282" y="1986"/>
              <a:ext cx="1044" cy="196"/>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algn="ctr" fontAlgn="auto">
                <a:lnSpc>
                  <a:spcPct val="120000"/>
                </a:lnSpc>
                <a:spcBef>
                  <a:spcPts val="0"/>
                </a:spcBef>
                <a:spcAft>
                  <a:spcPts val="0"/>
                </a:spcAft>
                <a:defRPr/>
              </a:pPr>
              <a:endParaRPr lang="en-US" sz="1200" kern="0" dirty="0">
                <a:solidFill>
                  <a:srgbClr val="4D4D4D"/>
                </a:solidFill>
              </a:endParaRPr>
            </a:p>
          </p:txBody>
        </p:sp>
      </p:grpSp>
      <p:sp>
        <p:nvSpPr>
          <p:cNvPr id="8" name="AutoShape 24"/>
          <p:cNvSpPr>
            <a:spLocks noChangeArrowheads="1"/>
          </p:cNvSpPr>
          <p:nvPr/>
        </p:nvSpPr>
        <p:spPr bwMode="auto">
          <a:xfrm rot="16200000" flipH="1">
            <a:off x="2213703" y="1544161"/>
            <a:ext cx="271379" cy="490386"/>
          </a:xfrm>
          <a:prstGeom prst="rightArrow">
            <a:avLst>
              <a:gd name="adj1" fmla="val 50000"/>
              <a:gd name="adj2" fmla="val 62505"/>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vert="eaVert"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9" name="Freeform 25"/>
          <p:cNvSpPr>
            <a:spLocks/>
          </p:cNvSpPr>
          <p:nvPr/>
        </p:nvSpPr>
        <p:spPr bwMode="auto">
          <a:xfrm>
            <a:off x="3715015" y="2088505"/>
            <a:ext cx="766526" cy="495147"/>
          </a:xfrm>
          <a:custGeom>
            <a:avLst/>
            <a:gdLst>
              <a:gd name="T0" fmla="*/ 884378 w 314"/>
              <a:gd name="T1" fmla="*/ 151756 h 182"/>
              <a:gd name="T2" fmla="*/ 887212 w 314"/>
              <a:gd name="T3" fmla="*/ 553279 h 182"/>
              <a:gd name="T4" fmla="*/ 479038 w 314"/>
              <a:gd name="T5" fmla="*/ 572248 h 182"/>
              <a:gd name="T6" fmla="*/ 586751 w 314"/>
              <a:gd name="T7" fmla="*/ 458431 h 182"/>
              <a:gd name="T8" fmla="*/ 402505 w 314"/>
              <a:gd name="T9" fmla="*/ 265574 h 182"/>
              <a:gd name="T10" fmla="*/ 359987 w 314"/>
              <a:gd name="T11" fmla="*/ 246604 h 182"/>
              <a:gd name="T12" fmla="*/ 314634 w 314"/>
              <a:gd name="T13" fmla="*/ 252927 h 182"/>
              <a:gd name="T14" fmla="*/ 260778 w 314"/>
              <a:gd name="T15" fmla="*/ 278220 h 182"/>
              <a:gd name="T16" fmla="*/ 198418 w 314"/>
              <a:gd name="T17" fmla="*/ 331967 h 182"/>
              <a:gd name="T18" fmla="*/ 141727 w 314"/>
              <a:gd name="T19" fmla="*/ 392038 h 182"/>
              <a:gd name="T20" fmla="*/ 0 w 314"/>
              <a:gd name="T21" fmla="*/ 243443 h 182"/>
              <a:gd name="T22" fmla="*/ 96375 w 314"/>
              <a:gd name="T23" fmla="*/ 145433 h 182"/>
              <a:gd name="T24" fmla="*/ 136058 w 314"/>
              <a:gd name="T25" fmla="*/ 113817 h 182"/>
              <a:gd name="T26" fmla="*/ 189914 w 314"/>
              <a:gd name="T27" fmla="*/ 75878 h 182"/>
              <a:gd name="T28" fmla="*/ 232433 w 314"/>
              <a:gd name="T29" fmla="*/ 53747 h 182"/>
              <a:gd name="T30" fmla="*/ 272116 w 314"/>
              <a:gd name="T31" fmla="*/ 28454 h 182"/>
              <a:gd name="T32" fmla="*/ 317469 w 314"/>
              <a:gd name="T33" fmla="*/ 9485 h 182"/>
              <a:gd name="T34" fmla="*/ 365656 w 314"/>
              <a:gd name="T35" fmla="*/ 0 h 182"/>
              <a:gd name="T36" fmla="*/ 419513 w 314"/>
              <a:gd name="T37" fmla="*/ 0 h 182"/>
              <a:gd name="T38" fmla="*/ 464865 w 314"/>
              <a:gd name="T39" fmla="*/ 3162 h 182"/>
              <a:gd name="T40" fmla="*/ 513053 w 314"/>
              <a:gd name="T41" fmla="*/ 15808 h 182"/>
              <a:gd name="T42" fmla="*/ 561240 w 314"/>
              <a:gd name="T43" fmla="*/ 41101 h 182"/>
              <a:gd name="T44" fmla="*/ 589585 w 314"/>
              <a:gd name="T45" fmla="*/ 72717 h 182"/>
              <a:gd name="T46" fmla="*/ 779500 w 314"/>
              <a:gd name="T47" fmla="*/ 259251 h 182"/>
              <a:gd name="T48" fmla="*/ 884378 w 314"/>
              <a:gd name="T49" fmla="*/ 151756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2"/>
              <a:gd name="T77" fmla="*/ 314 w 314"/>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2">
                <a:moveTo>
                  <a:pt x="312" y="48"/>
                </a:moveTo>
                <a:lnTo>
                  <a:pt x="313" y="175"/>
                </a:lnTo>
                <a:lnTo>
                  <a:pt x="169" y="181"/>
                </a:lnTo>
                <a:lnTo>
                  <a:pt x="207" y="145"/>
                </a:lnTo>
                <a:lnTo>
                  <a:pt x="142" y="84"/>
                </a:lnTo>
                <a:lnTo>
                  <a:pt x="127" y="78"/>
                </a:lnTo>
                <a:lnTo>
                  <a:pt x="111" y="80"/>
                </a:lnTo>
                <a:lnTo>
                  <a:pt x="92" y="88"/>
                </a:lnTo>
                <a:lnTo>
                  <a:pt x="70" y="105"/>
                </a:lnTo>
                <a:lnTo>
                  <a:pt x="50" y="124"/>
                </a:lnTo>
                <a:lnTo>
                  <a:pt x="0" y="77"/>
                </a:lnTo>
                <a:lnTo>
                  <a:pt x="34" y="46"/>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10" name="Freeform 26"/>
          <p:cNvSpPr>
            <a:spLocks/>
          </p:cNvSpPr>
          <p:nvPr/>
        </p:nvSpPr>
        <p:spPr bwMode="auto">
          <a:xfrm>
            <a:off x="3332546" y="3034364"/>
            <a:ext cx="769699" cy="498321"/>
          </a:xfrm>
          <a:custGeom>
            <a:avLst/>
            <a:gdLst>
              <a:gd name="T0" fmla="*/ 886487 w 315"/>
              <a:gd name="T1" fmla="*/ 152428 h 182"/>
              <a:gd name="T2" fmla="*/ 889319 w 315"/>
              <a:gd name="T3" fmla="*/ 555727 h 182"/>
              <a:gd name="T4" fmla="*/ 481478 w 315"/>
              <a:gd name="T5" fmla="*/ 574780 h 182"/>
              <a:gd name="T6" fmla="*/ 589103 w 315"/>
              <a:gd name="T7" fmla="*/ 460459 h 182"/>
              <a:gd name="T8" fmla="*/ 405008 w 315"/>
              <a:gd name="T9" fmla="*/ 266749 h 182"/>
              <a:gd name="T10" fmla="*/ 359693 w 315"/>
              <a:gd name="T11" fmla="*/ 247695 h 182"/>
              <a:gd name="T12" fmla="*/ 314377 w 315"/>
              <a:gd name="T13" fmla="*/ 254047 h 182"/>
              <a:gd name="T14" fmla="*/ 263397 w 315"/>
              <a:gd name="T15" fmla="*/ 279451 h 182"/>
              <a:gd name="T16" fmla="*/ 198256 w 315"/>
              <a:gd name="T17" fmla="*/ 333436 h 182"/>
              <a:gd name="T18" fmla="*/ 141611 w 315"/>
              <a:gd name="T19" fmla="*/ 393772 h 182"/>
              <a:gd name="T20" fmla="*/ 0 w 315"/>
              <a:gd name="T21" fmla="*/ 244520 h 182"/>
              <a:gd name="T22" fmla="*/ 96296 w 315"/>
              <a:gd name="T23" fmla="*/ 146077 h 182"/>
              <a:gd name="T24" fmla="*/ 135947 w 315"/>
              <a:gd name="T25" fmla="*/ 114321 h 182"/>
              <a:gd name="T26" fmla="*/ 189759 w 315"/>
              <a:gd name="T27" fmla="*/ 76214 h 182"/>
              <a:gd name="T28" fmla="*/ 232242 w 315"/>
              <a:gd name="T29" fmla="*/ 53985 h 182"/>
              <a:gd name="T30" fmla="*/ 271894 w 315"/>
              <a:gd name="T31" fmla="*/ 28580 h 182"/>
              <a:gd name="T32" fmla="*/ 317209 w 315"/>
              <a:gd name="T33" fmla="*/ 9527 h 182"/>
              <a:gd name="T34" fmla="*/ 365357 w 315"/>
              <a:gd name="T35" fmla="*/ 0 h 182"/>
              <a:gd name="T36" fmla="*/ 422002 w 315"/>
              <a:gd name="T37" fmla="*/ 0 h 182"/>
              <a:gd name="T38" fmla="*/ 467317 w 315"/>
              <a:gd name="T39" fmla="*/ 3176 h 182"/>
              <a:gd name="T40" fmla="*/ 515465 w 315"/>
              <a:gd name="T41" fmla="*/ 15878 h 182"/>
              <a:gd name="T42" fmla="*/ 563613 w 315"/>
              <a:gd name="T43" fmla="*/ 41283 h 182"/>
              <a:gd name="T44" fmla="*/ 591935 w 315"/>
              <a:gd name="T45" fmla="*/ 73038 h 182"/>
              <a:gd name="T46" fmla="*/ 781694 w 315"/>
              <a:gd name="T47" fmla="*/ 260398 h 182"/>
              <a:gd name="T48" fmla="*/ 886487 w 315"/>
              <a:gd name="T49" fmla="*/ 152428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5"/>
              <a:gd name="T76" fmla="*/ 0 h 182"/>
              <a:gd name="T77" fmla="*/ 315 w 315"/>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5" h="182">
                <a:moveTo>
                  <a:pt x="313" y="48"/>
                </a:moveTo>
                <a:lnTo>
                  <a:pt x="314" y="175"/>
                </a:lnTo>
                <a:lnTo>
                  <a:pt x="170" y="181"/>
                </a:lnTo>
                <a:lnTo>
                  <a:pt x="208" y="145"/>
                </a:lnTo>
                <a:lnTo>
                  <a:pt x="143" y="84"/>
                </a:lnTo>
                <a:lnTo>
                  <a:pt x="127" y="78"/>
                </a:lnTo>
                <a:lnTo>
                  <a:pt x="111" y="80"/>
                </a:lnTo>
                <a:lnTo>
                  <a:pt x="93" y="88"/>
                </a:lnTo>
                <a:lnTo>
                  <a:pt x="70" y="105"/>
                </a:lnTo>
                <a:lnTo>
                  <a:pt x="50" y="124"/>
                </a:lnTo>
                <a:lnTo>
                  <a:pt x="0" y="77"/>
                </a:lnTo>
                <a:lnTo>
                  <a:pt x="34" y="46"/>
                </a:lnTo>
                <a:lnTo>
                  <a:pt x="48" y="36"/>
                </a:lnTo>
                <a:lnTo>
                  <a:pt x="67" y="24"/>
                </a:lnTo>
                <a:lnTo>
                  <a:pt x="82" y="17"/>
                </a:lnTo>
                <a:lnTo>
                  <a:pt x="96" y="9"/>
                </a:lnTo>
                <a:lnTo>
                  <a:pt x="112" y="3"/>
                </a:lnTo>
                <a:lnTo>
                  <a:pt x="129" y="0"/>
                </a:lnTo>
                <a:lnTo>
                  <a:pt x="149" y="0"/>
                </a:lnTo>
                <a:lnTo>
                  <a:pt x="165" y="1"/>
                </a:lnTo>
                <a:lnTo>
                  <a:pt x="182" y="5"/>
                </a:lnTo>
                <a:lnTo>
                  <a:pt x="199" y="13"/>
                </a:lnTo>
                <a:lnTo>
                  <a:pt x="209" y="23"/>
                </a:lnTo>
                <a:lnTo>
                  <a:pt x="276" y="82"/>
                </a:lnTo>
                <a:lnTo>
                  <a:pt x="313" y="48"/>
                </a:lnTo>
              </a:path>
            </a:pathLst>
          </a:cu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11" name="Freeform 27"/>
          <p:cNvSpPr>
            <a:spLocks/>
          </p:cNvSpPr>
          <p:nvPr/>
        </p:nvSpPr>
        <p:spPr bwMode="auto">
          <a:xfrm>
            <a:off x="3881651" y="1139473"/>
            <a:ext cx="766525" cy="501495"/>
          </a:xfrm>
          <a:custGeom>
            <a:avLst/>
            <a:gdLst>
              <a:gd name="T0" fmla="*/ 884378 w 314"/>
              <a:gd name="T1" fmla="*/ 152263 h 183"/>
              <a:gd name="T2" fmla="*/ 887212 w 314"/>
              <a:gd name="T3" fmla="*/ 558297 h 183"/>
              <a:gd name="T4" fmla="*/ 479038 w 314"/>
              <a:gd name="T5" fmla="*/ 577330 h 183"/>
              <a:gd name="T6" fmla="*/ 586751 w 314"/>
              <a:gd name="T7" fmla="*/ 463133 h 183"/>
              <a:gd name="T8" fmla="*/ 402505 w 314"/>
              <a:gd name="T9" fmla="*/ 269632 h 183"/>
              <a:gd name="T10" fmla="*/ 359987 w 314"/>
              <a:gd name="T11" fmla="*/ 247427 h 183"/>
              <a:gd name="T12" fmla="*/ 314634 w 314"/>
              <a:gd name="T13" fmla="*/ 256944 h 183"/>
              <a:gd name="T14" fmla="*/ 260778 w 314"/>
              <a:gd name="T15" fmla="*/ 282321 h 183"/>
              <a:gd name="T16" fmla="*/ 198418 w 314"/>
              <a:gd name="T17" fmla="*/ 333075 h 183"/>
              <a:gd name="T18" fmla="*/ 141727 w 314"/>
              <a:gd name="T19" fmla="*/ 396518 h 183"/>
              <a:gd name="T20" fmla="*/ 0 w 314"/>
              <a:gd name="T21" fmla="*/ 247427 h 183"/>
              <a:gd name="T22" fmla="*/ 96375 w 314"/>
              <a:gd name="T23" fmla="*/ 149091 h 183"/>
              <a:gd name="T24" fmla="*/ 136058 w 314"/>
              <a:gd name="T25" fmla="*/ 114197 h 183"/>
              <a:gd name="T26" fmla="*/ 189914 w 314"/>
              <a:gd name="T27" fmla="*/ 76131 h 183"/>
              <a:gd name="T28" fmla="*/ 232433 w 314"/>
              <a:gd name="T29" fmla="*/ 53926 h 183"/>
              <a:gd name="T30" fmla="*/ 272116 w 314"/>
              <a:gd name="T31" fmla="*/ 28549 h 183"/>
              <a:gd name="T32" fmla="*/ 317469 w 314"/>
              <a:gd name="T33" fmla="*/ 9516 h 183"/>
              <a:gd name="T34" fmla="*/ 365656 w 314"/>
              <a:gd name="T35" fmla="*/ 0 h 183"/>
              <a:gd name="T36" fmla="*/ 419513 w 314"/>
              <a:gd name="T37" fmla="*/ 0 h 183"/>
              <a:gd name="T38" fmla="*/ 464865 w 314"/>
              <a:gd name="T39" fmla="*/ 3172 h 183"/>
              <a:gd name="T40" fmla="*/ 513053 w 314"/>
              <a:gd name="T41" fmla="*/ 15861 h 183"/>
              <a:gd name="T42" fmla="*/ 561240 w 314"/>
              <a:gd name="T43" fmla="*/ 41238 h 183"/>
              <a:gd name="T44" fmla="*/ 589585 w 314"/>
              <a:gd name="T45" fmla="*/ 72959 h 183"/>
              <a:gd name="T46" fmla="*/ 779500 w 314"/>
              <a:gd name="T47" fmla="*/ 260116 h 183"/>
              <a:gd name="T48" fmla="*/ 884378 w 314"/>
              <a:gd name="T49" fmla="*/ 152263 h 1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3"/>
              <a:gd name="T77" fmla="*/ 314 w 314"/>
              <a:gd name="T78" fmla="*/ 183 h 1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3">
                <a:moveTo>
                  <a:pt x="312" y="48"/>
                </a:moveTo>
                <a:lnTo>
                  <a:pt x="313" y="176"/>
                </a:lnTo>
                <a:lnTo>
                  <a:pt x="169" y="182"/>
                </a:lnTo>
                <a:lnTo>
                  <a:pt x="207" y="146"/>
                </a:lnTo>
                <a:lnTo>
                  <a:pt x="142" y="85"/>
                </a:lnTo>
                <a:lnTo>
                  <a:pt x="127" y="78"/>
                </a:lnTo>
                <a:lnTo>
                  <a:pt x="111" y="81"/>
                </a:lnTo>
                <a:lnTo>
                  <a:pt x="92" y="89"/>
                </a:lnTo>
                <a:lnTo>
                  <a:pt x="70" y="105"/>
                </a:lnTo>
                <a:lnTo>
                  <a:pt x="50" y="125"/>
                </a:lnTo>
                <a:lnTo>
                  <a:pt x="0" y="78"/>
                </a:lnTo>
                <a:lnTo>
                  <a:pt x="34" y="47"/>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12" name="Rectangle 28"/>
          <p:cNvSpPr>
            <a:spLocks noChangeArrowheads="1"/>
          </p:cNvSpPr>
          <p:nvPr/>
        </p:nvSpPr>
        <p:spPr bwMode="auto">
          <a:xfrm>
            <a:off x="2234334" y="1049014"/>
            <a:ext cx="226942" cy="537996"/>
          </a:xfrm>
          <a:prstGeom prst="rect">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13" name="AutoShape 29"/>
          <p:cNvSpPr>
            <a:spLocks noChangeArrowheads="1"/>
          </p:cNvSpPr>
          <p:nvPr/>
        </p:nvSpPr>
        <p:spPr bwMode="auto">
          <a:xfrm rot="16200000" flipH="1">
            <a:off x="2765983" y="1544161"/>
            <a:ext cx="271379" cy="490386"/>
          </a:xfrm>
          <a:prstGeom prst="rightArrow">
            <a:avLst>
              <a:gd name="adj1" fmla="val 50000"/>
              <a:gd name="adj2" fmla="val 62505"/>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vert="eaVert"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14" name="Rectangle 30"/>
          <p:cNvSpPr>
            <a:spLocks noChangeArrowheads="1"/>
          </p:cNvSpPr>
          <p:nvPr/>
        </p:nvSpPr>
        <p:spPr bwMode="auto">
          <a:xfrm>
            <a:off x="2786614" y="1049014"/>
            <a:ext cx="228529" cy="537996"/>
          </a:xfrm>
          <a:prstGeom prst="rect">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15" name="AutoShape 31"/>
          <p:cNvSpPr>
            <a:spLocks noChangeArrowheads="1"/>
          </p:cNvSpPr>
          <p:nvPr/>
        </p:nvSpPr>
        <p:spPr bwMode="auto">
          <a:xfrm rot="16200000" flipH="1">
            <a:off x="3309534" y="1546542"/>
            <a:ext cx="271379" cy="485625"/>
          </a:xfrm>
          <a:prstGeom prst="rightArrow">
            <a:avLst>
              <a:gd name="adj1" fmla="val 50000"/>
              <a:gd name="adj2" fmla="val 62505"/>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vert="eaVert"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16" name="Rectangle 32"/>
          <p:cNvSpPr>
            <a:spLocks noChangeArrowheads="1"/>
          </p:cNvSpPr>
          <p:nvPr/>
        </p:nvSpPr>
        <p:spPr bwMode="auto">
          <a:xfrm>
            <a:off x="3329372" y="1049014"/>
            <a:ext cx="230116" cy="537996"/>
          </a:xfrm>
          <a:prstGeom prst="rect">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17" name="AutoShape 33"/>
          <p:cNvSpPr>
            <a:spLocks noChangeArrowheads="1"/>
          </p:cNvSpPr>
          <p:nvPr/>
        </p:nvSpPr>
        <p:spPr bwMode="auto">
          <a:xfrm rot="16200000" flipH="1">
            <a:off x="2412080" y="2466214"/>
            <a:ext cx="274553" cy="490386"/>
          </a:xfrm>
          <a:prstGeom prst="rightArrow">
            <a:avLst>
              <a:gd name="adj1" fmla="val 50000"/>
              <a:gd name="adj2" fmla="val 62505"/>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vert="eaVert"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18" name="Rectangle 34"/>
          <p:cNvSpPr>
            <a:spLocks noChangeArrowheads="1"/>
          </p:cNvSpPr>
          <p:nvPr/>
        </p:nvSpPr>
        <p:spPr bwMode="auto">
          <a:xfrm>
            <a:off x="2437473" y="1990111"/>
            <a:ext cx="225355" cy="536409"/>
          </a:xfrm>
          <a:prstGeom prst="rect">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19" name="AutoShape 35"/>
          <p:cNvSpPr>
            <a:spLocks noChangeArrowheads="1"/>
          </p:cNvSpPr>
          <p:nvPr/>
        </p:nvSpPr>
        <p:spPr bwMode="auto">
          <a:xfrm rot="16200000" flipH="1">
            <a:off x="2959598" y="2466215"/>
            <a:ext cx="276140" cy="488799"/>
          </a:xfrm>
          <a:prstGeom prst="rightArrow">
            <a:avLst>
              <a:gd name="adj1" fmla="val 50000"/>
              <a:gd name="adj2" fmla="val 62505"/>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vert="eaVert"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20" name="Rectangle 36"/>
          <p:cNvSpPr>
            <a:spLocks noChangeArrowheads="1"/>
          </p:cNvSpPr>
          <p:nvPr/>
        </p:nvSpPr>
        <p:spPr bwMode="auto">
          <a:xfrm>
            <a:off x="2983404" y="1990111"/>
            <a:ext cx="228529" cy="536409"/>
          </a:xfrm>
          <a:prstGeom prst="rect">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21" name="AutoShape 37"/>
          <p:cNvSpPr>
            <a:spLocks noChangeArrowheads="1"/>
          </p:cNvSpPr>
          <p:nvPr/>
        </p:nvSpPr>
        <p:spPr bwMode="auto">
          <a:xfrm rot="16200000" flipH="1">
            <a:off x="2685840" y="3365256"/>
            <a:ext cx="274552" cy="485625"/>
          </a:xfrm>
          <a:prstGeom prst="rightArrow">
            <a:avLst>
              <a:gd name="adj1" fmla="val 50000"/>
              <a:gd name="adj2" fmla="val 62505"/>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vert="eaVert"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22" name="Rectangle 38"/>
          <p:cNvSpPr>
            <a:spLocks noChangeArrowheads="1"/>
          </p:cNvSpPr>
          <p:nvPr/>
        </p:nvSpPr>
        <p:spPr bwMode="auto">
          <a:xfrm>
            <a:off x="2710438" y="2885185"/>
            <a:ext cx="228529" cy="537997"/>
          </a:xfrm>
          <a:prstGeom prst="rect">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404690" name="Rectangle 39"/>
          <p:cNvSpPr>
            <a:spLocks noChangeArrowheads="1"/>
          </p:cNvSpPr>
          <p:nvPr/>
        </p:nvSpPr>
        <p:spPr bwMode="auto">
          <a:xfrm>
            <a:off x="5105235" y="1658426"/>
            <a:ext cx="3023255" cy="336446"/>
          </a:xfrm>
          <a:prstGeom prst="rect">
            <a:avLst/>
          </a:prstGeom>
          <a:noFill/>
          <a:ln w="9525">
            <a:noFill/>
            <a:miter lim="800000"/>
            <a:headEnd/>
            <a:tailEnd/>
          </a:ln>
        </p:spPr>
        <p:txBody>
          <a:bodyPr>
            <a:spAutoFit/>
          </a:bodyPr>
          <a:lstStyle/>
          <a:p>
            <a:r>
              <a:rPr lang="zh-CN" altLang="en-US" sz="1600" b="1">
                <a:solidFill>
                  <a:srgbClr val="285376"/>
                </a:solidFill>
                <a:latin typeface="宋体" charset="-122"/>
                <a:ea typeface="宋体" charset="-122"/>
              </a:rPr>
              <a:t>单击此处添加标题文字</a:t>
            </a:r>
          </a:p>
        </p:txBody>
      </p:sp>
      <p:sp>
        <p:nvSpPr>
          <p:cNvPr id="404691" name="Rectangle 40"/>
          <p:cNvSpPr>
            <a:spLocks noChangeArrowheads="1"/>
          </p:cNvSpPr>
          <p:nvPr/>
        </p:nvSpPr>
        <p:spPr bwMode="auto">
          <a:xfrm>
            <a:off x="5105235" y="1929805"/>
            <a:ext cx="3023255" cy="799972"/>
          </a:xfrm>
          <a:prstGeom prst="rect">
            <a:avLst/>
          </a:prstGeom>
          <a:noFill/>
          <a:ln w="9525">
            <a:noFill/>
            <a:miter lim="800000"/>
            <a:headEnd/>
            <a:tailEnd/>
          </a:ln>
        </p:spPr>
        <p:txBody>
          <a:bodyPr>
            <a:spAutoFit/>
          </a:bodyPr>
          <a:lstStyle/>
          <a:p>
            <a:pPr>
              <a:lnSpc>
                <a:spcPct val="120000"/>
              </a:lnSpc>
              <a:spcBef>
                <a:spcPct val="50000"/>
              </a:spcBef>
            </a:pPr>
            <a:r>
              <a:rPr lang="zh-CN" altLang="en-US" sz="1000">
                <a:latin typeface="宋体" charset="-122"/>
                <a:ea typeface="宋体" charset="-122"/>
              </a:rPr>
              <a:t>单击此处添加文字内容   单击此处添加文字内容</a:t>
            </a:r>
          </a:p>
          <a:p>
            <a:pPr>
              <a:lnSpc>
                <a:spcPct val="120000"/>
              </a:lnSpc>
              <a:spcBef>
                <a:spcPct val="50000"/>
              </a:spcBef>
            </a:pPr>
            <a:r>
              <a:rPr lang="zh-CN" altLang="en-US" sz="1000">
                <a:latin typeface="宋体" charset="-122"/>
                <a:ea typeface="宋体" charset="-122"/>
              </a:rPr>
              <a:t>单击此处添加文字内容   单击此处添加文字内容</a:t>
            </a:r>
          </a:p>
          <a:p>
            <a:pPr>
              <a:lnSpc>
                <a:spcPct val="120000"/>
              </a:lnSpc>
              <a:spcBef>
                <a:spcPct val="50000"/>
              </a:spcBef>
            </a:pPr>
            <a:r>
              <a:rPr lang="zh-CN" altLang="en-US" sz="1000">
                <a:latin typeface="宋体" charset="-122"/>
                <a:ea typeface="宋体" charset="-122"/>
              </a:rPr>
              <a:t>单击此处添加文字内容   </a:t>
            </a:r>
          </a:p>
        </p:txBody>
      </p:sp>
      <p:sp>
        <p:nvSpPr>
          <p:cNvPr id="404692" name="Rectangle 41"/>
          <p:cNvSpPr>
            <a:spLocks noChangeArrowheads="1"/>
          </p:cNvSpPr>
          <p:nvPr/>
        </p:nvSpPr>
        <p:spPr bwMode="auto">
          <a:xfrm>
            <a:off x="5105235" y="2835988"/>
            <a:ext cx="3023255" cy="336446"/>
          </a:xfrm>
          <a:prstGeom prst="rect">
            <a:avLst/>
          </a:prstGeom>
          <a:noFill/>
          <a:ln w="9525">
            <a:noFill/>
            <a:miter lim="800000"/>
            <a:headEnd/>
            <a:tailEnd/>
          </a:ln>
        </p:spPr>
        <p:txBody>
          <a:bodyPr>
            <a:spAutoFit/>
          </a:bodyPr>
          <a:lstStyle/>
          <a:p>
            <a:r>
              <a:rPr lang="zh-CN" altLang="en-US" sz="1600" b="1">
                <a:solidFill>
                  <a:srgbClr val="5F5F5F"/>
                </a:solidFill>
                <a:latin typeface="宋体" charset="-122"/>
                <a:ea typeface="宋体" charset="-122"/>
              </a:rPr>
              <a:t>单击此处添加标题文字</a:t>
            </a:r>
          </a:p>
        </p:txBody>
      </p:sp>
      <p:sp>
        <p:nvSpPr>
          <p:cNvPr id="404693" name="Rectangle 42"/>
          <p:cNvSpPr>
            <a:spLocks noChangeArrowheads="1"/>
          </p:cNvSpPr>
          <p:nvPr/>
        </p:nvSpPr>
        <p:spPr bwMode="auto">
          <a:xfrm>
            <a:off x="5105235" y="3105780"/>
            <a:ext cx="3023255" cy="799972"/>
          </a:xfrm>
          <a:prstGeom prst="rect">
            <a:avLst/>
          </a:prstGeom>
          <a:noFill/>
          <a:ln w="9525">
            <a:noFill/>
            <a:miter lim="800000"/>
            <a:headEnd/>
            <a:tailEnd/>
          </a:ln>
        </p:spPr>
        <p:txBody>
          <a:bodyPr>
            <a:spAutoFit/>
          </a:bodyPr>
          <a:lstStyle/>
          <a:p>
            <a:pPr>
              <a:lnSpc>
                <a:spcPct val="120000"/>
              </a:lnSpc>
              <a:spcBef>
                <a:spcPct val="50000"/>
              </a:spcBef>
            </a:pPr>
            <a:r>
              <a:rPr lang="zh-CN" altLang="en-US" sz="1000">
                <a:latin typeface="宋体" charset="-122"/>
                <a:ea typeface="宋体" charset="-122"/>
              </a:rPr>
              <a:t>单击此处添加文字内容   单击此处添加文字内容</a:t>
            </a:r>
          </a:p>
          <a:p>
            <a:pPr>
              <a:lnSpc>
                <a:spcPct val="120000"/>
              </a:lnSpc>
              <a:spcBef>
                <a:spcPct val="50000"/>
              </a:spcBef>
            </a:pPr>
            <a:r>
              <a:rPr lang="zh-CN" altLang="en-US" sz="1000">
                <a:latin typeface="宋体" charset="-122"/>
                <a:ea typeface="宋体" charset="-122"/>
              </a:rPr>
              <a:t>单击此处添加文字内容   单击此处添加文字内容</a:t>
            </a:r>
          </a:p>
          <a:p>
            <a:pPr>
              <a:lnSpc>
                <a:spcPct val="120000"/>
              </a:lnSpc>
              <a:spcBef>
                <a:spcPct val="50000"/>
              </a:spcBef>
            </a:pPr>
            <a:r>
              <a:rPr lang="zh-CN" altLang="en-US" sz="1000">
                <a:latin typeface="宋体" charset="-122"/>
                <a:ea typeface="宋体" charset="-122"/>
              </a:rPr>
              <a:t>单击此处添加文字内容   </a:t>
            </a:r>
          </a:p>
        </p:txBody>
      </p:sp>
      <p:sp>
        <p:nvSpPr>
          <p:cNvPr id="5" name="AutoShape 21"/>
          <p:cNvSpPr>
            <a:spLocks noChangeArrowheads="1"/>
          </p:cNvSpPr>
          <p:nvPr/>
        </p:nvSpPr>
        <p:spPr bwMode="auto">
          <a:xfrm rot="16200000" flipH="1">
            <a:off x="1576519" y="1065677"/>
            <a:ext cx="433254" cy="472929"/>
          </a:xfrm>
          <a:prstGeom prst="rightArrow">
            <a:avLst>
              <a:gd name="adj1" fmla="val 50000"/>
              <a:gd name="adj2" fmla="val 29014"/>
            </a:avLst>
          </a:pr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vert="eaVert"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Tree>
    <p:extLst>
      <p:ext uri="{BB962C8B-B14F-4D97-AF65-F5344CB8AC3E}">
        <p14:creationId xmlns:p14="http://schemas.microsoft.com/office/powerpoint/2010/main" val="2734719994"/>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404685"/>
                                        </p:tgtEl>
                                        <p:attrNameLst>
                                          <p:attrName>style.visibility</p:attrName>
                                        </p:attrNameLst>
                                      </p:cBhvr>
                                      <p:to>
                                        <p:strVal val="visible"/>
                                      </p:to>
                                    </p:set>
                                    <p:animEffect transition="in" filter="fade">
                                      <p:cBhvr>
                                        <p:cTn id="7" dur="1000"/>
                                        <p:tgtEl>
                                          <p:spTgt spid="404685"/>
                                        </p:tgtEl>
                                      </p:cBhvr>
                                    </p:animEffect>
                                    <p:anim calcmode="lin" valueType="num">
                                      <p:cBhvr>
                                        <p:cTn id="8" dur="1000" fill="hold"/>
                                        <p:tgtEl>
                                          <p:spTgt spid="404685"/>
                                        </p:tgtEl>
                                        <p:attrNameLst>
                                          <p:attrName>ppt_x</p:attrName>
                                        </p:attrNameLst>
                                      </p:cBhvr>
                                      <p:tavLst>
                                        <p:tav tm="0">
                                          <p:val>
                                            <p:strVal val="#ppt_x"/>
                                          </p:val>
                                        </p:tav>
                                        <p:tav tm="100000">
                                          <p:val>
                                            <p:strVal val="#ppt_x"/>
                                          </p:val>
                                        </p:tav>
                                      </p:tavLst>
                                    </p:anim>
                                    <p:anim calcmode="lin" valueType="num">
                                      <p:cBhvr>
                                        <p:cTn id="9" dur="1000" fill="hold"/>
                                        <p:tgtEl>
                                          <p:spTgt spid="40468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anim calcmode="lin" valueType="num">
                                      <p:cBhvr>
                                        <p:cTn id="49" dur="1000" fill="hold"/>
                                        <p:tgtEl>
                                          <p:spTgt spid="17"/>
                                        </p:tgtEl>
                                        <p:attrNameLst>
                                          <p:attrName>ppt_x</p:attrName>
                                        </p:attrNameLst>
                                      </p:cBhvr>
                                      <p:tavLst>
                                        <p:tav tm="0">
                                          <p:val>
                                            <p:strVal val="#ppt_x"/>
                                          </p:val>
                                        </p:tav>
                                        <p:tav tm="100000">
                                          <p:val>
                                            <p:strVal val="#ppt_x"/>
                                          </p:val>
                                        </p:tav>
                                      </p:tavLst>
                                    </p:anim>
                                    <p:anim calcmode="lin" valueType="num">
                                      <p:cBhvr>
                                        <p:cTn id="50" dur="1000" fill="hold"/>
                                        <p:tgtEl>
                                          <p:spTgt spid="17"/>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1000"/>
                                        <p:tgtEl>
                                          <p:spTgt spid="19"/>
                                        </p:tgtEl>
                                      </p:cBhvr>
                                    </p:animEffect>
                                    <p:anim calcmode="lin" valueType="num">
                                      <p:cBhvr>
                                        <p:cTn id="59" dur="1000" fill="hold"/>
                                        <p:tgtEl>
                                          <p:spTgt spid="19"/>
                                        </p:tgtEl>
                                        <p:attrNameLst>
                                          <p:attrName>ppt_x</p:attrName>
                                        </p:attrNameLst>
                                      </p:cBhvr>
                                      <p:tavLst>
                                        <p:tav tm="0">
                                          <p:val>
                                            <p:strVal val="#ppt_x"/>
                                          </p:val>
                                        </p:tav>
                                        <p:tav tm="100000">
                                          <p:val>
                                            <p:strVal val="#ppt_x"/>
                                          </p:val>
                                        </p:tav>
                                      </p:tavLst>
                                    </p:anim>
                                    <p:anim calcmode="lin" valueType="num">
                                      <p:cBhvr>
                                        <p:cTn id="60" dur="1000" fill="hold"/>
                                        <p:tgtEl>
                                          <p:spTgt spid="19"/>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1000"/>
                                        <p:tgtEl>
                                          <p:spTgt spid="20"/>
                                        </p:tgtEl>
                                      </p:cBhvr>
                                    </p:animEffect>
                                    <p:anim calcmode="lin" valueType="num">
                                      <p:cBhvr>
                                        <p:cTn id="64" dur="1000" fill="hold"/>
                                        <p:tgtEl>
                                          <p:spTgt spid="20"/>
                                        </p:tgtEl>
                                        <p:attrNameLst>
                                          <p:attrName>ppt_x</p:attrName>
                                        </p:attrNameLst>
                                      </p:cBhvr>
                                      <p:tavLst>
                                        <p:tav tm="0">
                                          <p:val>
                                            <p:strVal val="#ppt_x"/>
                                          </p:val>
                                        </p:tav>
                                        <p:tav tm="100000">
                                          <p:val>
                                            <p:strVal val="#ppt_x"/>
                                          </p:val>
                                        </p:tav>
                                      </p:tavLst>
                                    </p:anim>
                                    <p:anim calcmode="lin" valueType="num">
                                      <p:cBhvr>
                                        <p:cTn id="65" dur="1000" fill="hold"/>
                                        <p:tgtEl>
                                          <p:spTgt spid="20"/>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1000"/>
                                        <p:tgtEl>
                                          <p:spTgt spid="21"/>
                                        </p:tgtEl>
                                      </p:cBhvr>
                                    </p:animEffect>
                                    <p:anim calcmode="lin" valueType="num">
                                      <p:cBhvr>
                                        <p:cTn id="69" dur="1000" fill="hold"/>
                                        <p:tgtEl>
                                          <p:spTgt spid="21"/>
                                        </p:tgtEl>
                                        <p:attrNameLst>
                                          <p:attrName>ppt_x</p:attrName>
                                        </p:attrNameLst>
                                      </p:cBhvr>
                                      <p:tavLst>
                                        <p:tav tm="0">
                                          <p:val>
                                            <p:strVal val="#ppt_x"/>
                                          </p:val>
                                        </p:tav>
                                        <p:tav tm="100000">
                                          <p:val>
                                            <p:strVal val="#ppt_x"/>
                                          </p:val>
                                        </p:tav>
                                      </p:tavLst>
                                    </p:anim>
                                    <p:anim calcmode="lin" valueType="num">
                                      <p:cBhvr>
                                        <p:cTn id="70" dur="1000" fill="hold"/>
                                        <p:tgtEl>
                                          <p:spTgt spid="21"/>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childTnLst>
                          </p:cTn>
                        </p:par>
                        <p:par>
                          <p:cTn id="76" fill="hold" nodeType="afterGroup">
                            <p:stCondLst>
                              <p:cond delay="2000"/>
                            </p:stCondLst>
                            <p:childTnLst>
                              <p:par>
                                <p:cTn id="77" presetID="22" presetClass="entr" presetSubtype="8" fill="hold"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left)">
                                      <p:cBhvr>
                                        <p:cTn id="79" dur="500"/>
                                        <p:tgtEl>
                                          <p:spTgt spid="11"/>
                                        </p:tgtEl>
                                      </p:cBhvr>
                                    </p:animEffect>
                                  </p:childTnLst>
                                </p:cTn>
                              </p:par>
                              <p:par>
                                <p:cTn id="80" presetID="22" presetClass="entr" presetSubtype="8" fill="hold" nodeType="withEffect">
                                  <p:stCondLst>
                                    <p:cond delay="0"/>
                                  </p:stCondLst>
                                  <p:childTnLst>
                                    <p:set>
                                      <p:cBhvr>
                                        <p:cTn id="81" dur="1" fill="hold">
                                          <p:stCondLst>
                                            <p:cond delay="0"/>
                                          </p:stCondLst>
                                        </p:cTn>
                                        <p:tgtEl>
                                          <p:spTgt spid="9"/>
                                        </p:tgtEl>
                                        <p:attrNameLst>
                                          <p:attrName>style.visibility</p:attrName>
                                        </p:attrNameLst>
                                      </p:cBhvr>
                                      <p:to>
                                        <p:strVal val="visible"/>
                                      </p:to>
                                    </p:set>
                                    <p:animEffect transition="in" filter="wipe(left)">
                                      <p:cBhvr>
                                        <p:cTn id="82" dur="500"/>
                                        <p:tgtEl>
                                          <p:spTgt spid="9"/>
                                        </p:tgtEl>
                                      </p:cBhvr>
                                    </p:animEffect>
                                  </p:childTnLst>
                                </p:cTn>
                              </p:par>
                              <p:par>
                                <p:cTn id="83" presetID="22" presetClass="entr" presetSubtype="8" fill="hold" nodeType="with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wipe(left)">
                                      <p:cBhvr>
                                        <p:cTn id="85" dur="500"/>
                                        <p:tgtEl>
                                          <p:spTgt spid="10"/>
                                        </p:tgtEl>
                                      </p:cBhvr>
                                    </p:animEffect>
                                  </p:childTnLst>
                                </p:cTn>
                              </p:par>
                            </p:childTnLst>
                          </p:cTn>
                        </p:par>
                        <p:par>
                          <p:cTn id="86" fill="hold" nodeType="afterGroup">
                            <p:stCondLst>
                              <p:cond delay="2500"/>
                            </p:stCondLst>
                            <p:childTnLst>
                              <p:par>
                                <p:cTn id="87" presetID="22" presetClass="entr" presetSubtype="8" fill="hold" grpId="0" nodeType="afterEffect">
                                  <p:stCondLst>
                                    <p:cond delay="0"/>
                                  </p:stCondLst>
                                  <p:childTnLst>
                                    <p:set>
                                      <p:cBhvr>
                                        <p:cTn id="88" dur="1" fill="hold">
                                          <p:stCondLst>
                                            <p:cond delay="0"/>
                                          </p:stCondLst>
                                        </p:cTn>
                                        <p:tgtEl>
                                          <p:spTgt spid="404690"/>
                                        </p:tgtEl>
                                        <p:attrNameLst>
                                          <p:attrName>style.visibility</p:attrName>
                                        </p:attrNameLst>
                                      </p:cBhvr>
                                      <p:to>
                                        <p:strVal val="visible"/>
                                      </p:to>
                                    </p:set>
                                    <p:animEffect transition="in" filter="wipe(left)">
                                      <p:cBhvr>
                                        <p:cTn id="89" dur="500"/>
                                        <p:tgtEl>
                                          <p:spTgt spid="40469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404691"/>
                                        </p:tgtEl>
                                        <p:attrNameLst>
                                          <p:attrName>style.visibility</p:attrName>
                                        </p:attrNameLst>
                                      </p:cBhvr>
                                      <p:to>
                                        <p:strVal val="visible"/>
                                      </p:to>
                                    </p:set>
                                    <p:animEffect transition="in" filter="wipe(left)">
                                      <p:cBhvr>
                                        <p:cTn id="92" dur="500"/>
                                        <p:tgtEl>
                                          <p:spTgt spid="40469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04692"/>
                                        </p:tgtEl>
                                        <p:attrNameLst>
                                          <p:attrName>style.visibility</p:attrName>
                                        </p:attrNameLst>
                                      </p:cBhvr>
                                      <p:to>
                                        <p:strVal val="visible"/>
                                      </p:to>
                                    </p:set>
                                    <p:animEffect transition="in" filter="wipe(left)">
                                      <p:cBhvr>
                                        <p:cTn id="95" dur="500"/>
                                        <p:tgtEl>
                                          <p:spTgt spid="40469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04693"/>
                                        </p:tgtEl>
                                        <p:attrNameLst>
                                          <p:attrName>style.visibility</p:attrName>
                                        </p:attrNameLst>
                                      </p:cBhvr>
                                      <p:to>
                                        <p:strVal val="visible"/>
                                      </p:to>
                                    </p:set>
                                    <p:animEffect transition="in" filter="wipe(left)">
                                      <p:cBhvr>
                                        <p:cTn id="98" dur="500"/>
                                        <p:tgtEl>
                                          <p:spTgt spid="4046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04690" grpId="0"/>
      <p:bldP spid="404691" grpId="0"/>
      <p:bldP spid="404692" grpId="0"/>
      <p:bldP spid="404693" grpId="0"/>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Freeform 4"/>
          <p:cNvSpPr>
            <a:spLocks/>
          </p:cNvSpPr>
          <p:nvPr/>
        </p:nvSpPr>
        <p:spPr bwMode="blackWhite">
          <a:xfrm>
            <a:off x="1448764" y="972838"/>
            <a:ext cx="5135565" cy="1253738"/>
          </a:xfrm>
          <a:custGeom>
            <a:avLst/>
            <a:gdLst>
              <a:gd name="T0" fmla="*/ 0 w 3559"/>
              <a:gd name="T1" fmla="*/ 496 h 896"/>
              <a:gd name="T2" fmla="*/ 2943 w 3559"/>
              <a:gd name="T3" fmla="*/ 496 h 896"/>
              <a:gd name="T4" fmla="*/ 2663 w 3559"/>
              <a:gd name="T5" fmla="*/ 0 h 896"/>
              <a:gd name="T6" fmla="*/ 3063 w 3559"/>
              <a:gd name="T7" fmla="*/ 0 h 896"/>
              <a:gd name="T8" fmla="*/ 3558 w 3559"/>
              <a:gd name="T9" fmla="*/ 895 h 896"/>
              <a:gd name="T10" fmla="*/ 0 w 3559"/>
              <a:gd name="T11" fmla="*/ 895 h 896"/>
            </a:gdLst>
            <a:ahLst/>
            <a:cxnLst>
              <a:cxn ang="0">
                <a:pos x="T0" y="T1"/>
              </a:cxn>
              <a:cxn ang="0">
                <a:pos x="T2" y="T3"/>
              </a:cxn>
              <a:cxn ang="0">
                <a:pos x="T4" y="T5"/>
              </a:cxn>
              <a:cxn ang="0">
                <a:pos x="T6" y="T7"/>
              </a:cxn>
              <a:cxn ang="0">
                <a:pos x="T8" y="T9"/>
              </a:cxn>
              <a:cxn ang="0">
                <a:pos x="T10" y="T11"/>
              </a:cxn>
            </a:cxnLst>
            <a:rect l="0" t="0" r="r" b="b"/>
            <a:pathLst>
              <a:path w="3559" h="896">
                <a:moveTo>
                  <a:pt x="0" y="496"/>
                </a:moveTo>
                <a:lnTo>
                  <a:pt x="2943" y="496"/>
                </a:lnTo>
                <a:lnTo>
                  <a:pt x="2663" y="0"/>
                </a:lnTo>
                <a:lnTo>
                  <a:pt x="3063" y="0"/>
                </a:lnTo>
                <a:lnTo>
                  <a:pt x="3558" y="895"/>
                </a:lnTo>
                <a:lnTo>
                  <a:pt x="0" y="895"/>
                </a:lnTo>
              </a:path>
            </a:pathLst>
          </a:custGeom>
          <a:gradFill>
            <a:gsLst>
              <a:gs pos="64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fontAlgn="auto">
              <a:lnSpc>
                <a:spcPct val="120000"/>
              </a:lnSpc>
              <a:spcBef>
                <a:spcPts val="0"/>
              </a:spcBef>
              <a:spcAft>
                <a:spcPts val="0"/>
              </a:spcAft>
              <a:defRPr/>
            </a:pPr>
            <a:endParaRPr lang="zh-CN" altLang="en-US" sz="1200" kern="0">
              <a:solidFill>
                <a:srgbClr val="4D4D4D"/>
              </a:solidFill>
            </a:endParaRPr>
          </a:p>
        </p:txBody>
      </p:sp>
      <p:sp>
        <p:nvSpPr>
          <p:cNvPr id="4" name="Freeform 5"/>
          <p:cNvSpPr>
            <a:spLocks/>
          </p:cNvSpPr>
          <p:nvPr/>
        </p:nvSpPr>
        <p:spPr bwMode="blackWhite">
          <a:xfrm>
            <a:off x="1448764" y="3054995"/>
            <a:ext cx="5135565" cy="1253738"/>
          </a:xfrm>
          <a:custGeom>
            <a:avLst/>
            <a:gdLst>
              <a:gd name="T0" fmla="*/ 0 w 3559"/>
              <a:gd name="T1" fmla="*/ 399 h 896"/>
              <a:gd name="T2" fmla="*/ 2943 w 3559"/>
              <a:gd name="T3" fmla="*/ 399 h 896"/>
              <a:gd name="T4" fmla="*/ 2687 w 3559"/>
              <a:gd name="T5" fmla="*/ 895 h 896"/>
              <a:gd name="T6" fmla="*/ 3087 w 3559"/>
              <a:gd name="T7" fmla="*/ 895 h 896"/>
              <a:gd name="T8" fmla="*/ 3558 w 3559"/>
              <a:gd name="T9" fmla="*/ 0 h 896"/>
              <a:gd name="T10" fmla="*/ 0 w 3559"/>
              <a:gd name="T11" fmla="*/ 0 h 896"/>
            </a:gdLst>
            <a:ahLst/>
            <a:cxnLst>
              <a:cxn ang="0">
                <a:pos x="T0" y="T1"/>
              </a:cxn>
              <a:cxn ang="0">
                <a:pos x="T2" y="T3"/>
              </a:cxn>
              <a:cxn ang="0">
                <a:pos x="T4" y="T5"/>
              </a:cxn>
              <a:cxn ang="0">
                <a:pos x="T6" y="T7"/>
              </a:cxn>
              <a:cxn ang="0">
                <a:pos x="T8" y="T9"/>
              </a:cxn>
              <a:cxn ang="0">
                <a:pos x="T10" y="T11"/>
              </a:cxn>
            </a:cxnLst>
            <a:rect l="0" t="0" r="r" b="b"/>
            <a:pathLst>
              <a:path w="3559" h="896">
                <a:moveTo>
                  <a:pt x="0" y="399"/>
                </a:moveTo>
                <a:lnTo>
                  <a:pt x="2943" y="399"/>
                </a:lnTo>
                <a:lnTo>
                  <a:pt x="2687" y="895"/>
                </a:lnTo>
                <a:lnTo>
                  <a:pt x="3087" y="895"/>
                </a:lnTo>
                <a:lnTo>
                  <a:pt x="3558" y="0"/>
                </a:lnTo>
                <a:lnTo>
                  <a:pt x="0" y="0"/>
                </a:lnTo>
              </a:path>
            </a:pathLst>
          </a:custGeom>
          <a:gradFill>
            <a:gsLst>
              <a:gs pos="3000">
                <a:srgbClr val="F9F9F9"/>
              </a:gs>
              <a:gs pos="56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67" tIns="46634" rIns="93267" bIns="46634" anchor="ctr"/>
          <a:lstStyle/>
          <a:p>
            <a:pPr fontAlgn="auto">
              <a:lnSpc>
                <a:spcPct val="120000"/>
              </a:lnSpc>
              <a:spcBef>
                <a:spcPts val="0"/>
              </a:spcBef>
              <a:spcAft>
                <a:spcPts val="0"/>
              </a:spcAft>
              <a:defRPr/>
            </a:pPr>
            <a:endParaRPr lang="zh-CN" altLang="en-US" sz="1200" kern="0">
              <a:solidFill>
                <a:srgbClr val="4D4D4D"/>
              </a:solidFill>
            </a:endParaRPr>
          </a:p>
        </p:txBody>
      </p:sp>
      <p:sp>
        <p:nvSpPr>
          <p:cNvPr id="5" name="Freeform 6"/>
          <p:cNvSpPr>
            <a:spLocks/>
          </p:cNvSpPr>
          <p:nvPr/>
        </p:nvSpPr>
        <p:spPr bwMode="blackWhite">
          <a:xfrm>
            <a:off x="1448764" y="972838"/>
            <a:ext cx="6151251" cy="3335895"/>
          </a:xfrm>
          <a:custGeom>
            <a:avLst/>
            <a:gdLst>
              <a:gd name="T0" fmla="*/ 0 w 4263"/>
              <a:gd name="T1" fmla="*/ 1388271 h 2383"/>
              <a:gd name="T2" fmla="*/ 5411816 w 4263"/>
              <a:gd name="T3" fmla="*/ 1388271 h 2383"/>
              <a:gd name="T4" fmla="*/ 4628186 w 4263"/>
              <a:gd name="T5" fmla="*/ 0 h 2383"/>
              <a:gd name="T6" fmla="*/ 5238638 w 4263"/>
              <a:gd name="T7" fmla="*/ 0 h 2383"/>
              <a:gd name="T8" fmla="*/ 6150711 w 4263"/>
              <a:gd name="T9" fmla="*/ 1690861 h 2383"/>
              <a:gd name="T10" fmla="*/ 5238638 w 4263"/>
              <a:gd name="T11" fmla="*/ 3336894 h 2383"/>
              <a:gd name="T12" fmla="*/ 4696014 w 4263"/>
              <a:gd name="T13" fmla="*/ 3336894 h 2383"/>
              <a:gd name="T14" fmla="*/ 5446452 w 4263"/>
              <a:gd name="T15" fmla="*/ 1948623 h 2383"/>
              <a:gd name="T16" fmla="*/ 0 w 4263"/>
              <a:gd name="T17" fmla="*/ 1948623 h 2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63"/>
              <a:gd name="T28" fmla="*/ 0 h 2383"/>
              <a:gd name="T29" fmla="*/ 4263 w 4263"/>
              <a:gd name="T30" fmla="*/ 2383 h 2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63" h="2383">
                <a:moveTo>
                  <a:pt x="0" y="991"/>
                </a:moveTo>
                <a:lnTo>
                  <a:pt x="3750" y="991"/>
                </a:lnTo>
                <a:lnTo>
                  <a:pt x="3207" y="0"/>
                </a:lnTo>
                <a:lnTo>
                  <a:pt x="3630" y="0"/>
                </a:lnTo>
                <a:lnTo>
                  <a:pt x="4262" y="1207"/>
                </a:lnTo>
                <a:lnTo>
                  <a:pt x="3630" y="2382"/>
                </a:lnTo>
                <a:lnTo>
                  <a:pt x="3254" y="2382"/>
                </a:lnTo>
                <a:lnTo>
                  <a:pt x="3774" y="1391"/>
                </a:lnTo>
                <a:lnTo>
                  <a:pt x="0" y="1391"/>
                </a:lnTo>
              </a:path>
            </a:pathLst>
          </a:cu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2700000" algn="tl" rotWithShape="0">
              <a:srgbClr val="000000">
                <a:alpha val="39999"/>
              </a:srgbClr>
            </a:outerShdw>
          </a:effectLst>
        </p:spPr>
        <p:txBody>
          <a:bodyPr lIns="93267" tIns="46634" rIns="93267" bIns="46634" anchor="ctr"/>
          <a:lstStyle/>
          <a:p>
            <a:pPr fontAlgn="auto">
              <a:lnSpc>
                <a:spcPct val="120000"/>
              </a:lnSpc>
              <a:spcBef>
                <a:spcPts val="0"/>
              </a:spcBef>
              <a:spcAft>
                <a:spcPts val="0"/>
              </a:spcAft>
              <a:defRPr/>
            </a:pPr>
            <a:endParaRPr lang="zh-CN" altLang="en-US" sz="1200" kern="0">
              <a:solidFill>
                <a:srgbClr val="F9F9F9"/>
              </a:solidFill>
            </a:endParaRPr>
          </a:p>
        </p:txBody>
      </p:sp>
      <p:sp>
        <p:nvSpPr>
          <p:cNvPr id="6" name="TextBox 53"/>
          <p:cNvSpPr txBox="1">
            <a:spLocks noChangeArrowheads="1"/>
          </p:cNvSpPr>
          <p:nvPr/>
        </p:nvSpPr>
        <p:spPr bwMode="auto">
          <a:xfrm>
            <a:off x="1859800" y="2470976"/>
            <a:ext cx="1447353" cy="278787"/>
          </a:xfrm>
          <a:prstGeom prst="rect">
            <a:avLst/>
          </a:prstGeom>
          <a:noFill/>
          <a:ln w="9525">
            <a:noFill/>
            <a:miter lim="800000"/>
            <a:headEnd/>
            <a:tailEnd/>
          </a:ln>
        </p:spPr>
        <p:txBody>
          <a:bodyPr lIns="93267" tIns="46634" rIns="93267" bIns="46634">
            <a:spAutoFit/>
          </a:bodyPr>
          <a:lstStyle/>
          <a:p>
            <a:pPr algn="ctr" defTabSz="931583"/>
            <a:r>
              <a:rPr lang="zh-CN" altLang="en-US" sz="1200" b="1">
                <a:solidFill>
                  <a:srgbClr val="FFFFFF"/>
                </a:solidFill>
                <a:ea typeface="宋体" charset="-122"/>
              </a:rPr>
              <a:t>单击此处添加标题</a:t>
            </a:r>
            <a:endParaRPr lang="zh-CN" altLang="en-US" sz="1799">
              <a:solidFill>
                <a:srgbClr val="FFFFFF"/>
              </a:solidFill>
              <a:latin typeface="Arial" charset="0"/>
              <a:ea typeface="宋体" charset="-122"/>
            </a:endParaRPr>
          </a:p>
        </p:txBody>
      </p:sp>
      <p:sp>
        <p:nvSpPr>
          <p:cNvPr id="7" name="TextBox 53"/>
          <p:cNvSpPr txBox="1">
            <a:spLocks noChangeArrowheads="1"/>
          </p:cNvSpPr>
          <p:nvPr/>
        </p:nvSpPr>
        <p:spPr bwMode="auto">
          <a:xfrm>
            <a:off x="1859800" y="1834584"/>
            <a:ext cx="1447353" cy="278787"/>
          </a:xfrm>
          <a:prstGeom prst="rect">
            <a:avLst/>
          </a:prstGeom>
          <a:noFill/>
          <a:ln w="9525">
            <a:noFill/>
            <a:miter lim="800000"/>
            <a:headEnd/>
            <a:tailEnd/>
          </a:ln>
        </p:spPr>
        <p:txBody>
          <a:bodyPr lIns="93267" tIns="46634" rIns="93267" bIns="46634">
            <a:spAutoFit/>
          </a:bodyPr>
          <a:lstStyle/>
          <a:p>
            <a:pPr algn="ctr" defTabSz="931583"/>
            <a:r>
              <a:rPr lang="zh-CN" altLang="en-US" sz="1200" b="1">
                <a:solidFill>
                  <a:srgbClr val="5F5F5F"/>
                </a:solidFill>
                <a:ea typeface="宋体" charset="-122"/>
              </a:rPr>
              <a:t>单击此处添加标题</a:t>
            </a:r>
            <a:endParaRPr lang="zh-CN" altLang="en-US" sz="1799">
              <a:solidFill>
                <a:srgbClr val="5F5F5F"/>
              </a:solidFill>
              <a:latin typeface="Arial" charset="0"/>
              <a:ea typeface="宋体" charset="-122"/>
            </a:endParaRPr>
          </a:p>
        </p:txBody>
      </p:sp>
      <p:sp>
        <p:nvSpPr>
          <p:cNvPr id="8" name="TextBox 53"/>
          <p:cNvSpPr txBox="1">
            <a:spLocks noChangeArrowheads="1"/>
          </p:cNvSpPr>
          <p:nvPr/>
        </p:nvSpPr>
        <p:spPr bwMode="auto">
          <a:xfrm>
            <a:off x="1859800" y="3183543"/>
            <a:ext cx="1447353" cy="278787"/>
          </a:xfrm>
          <a:prstGeom prst="rect">
            <a:avLst/>
          </a:prstGeom>
          <a:noFill/>
          <a:ln w="9525">
            <a:noFill/>
            <a:miter lim="800000"/>
            <a:headEnd/>
            <a:tailEnd/>
          </a:ln>
        </p:spPr>
        <p:txBody>
          <a:bodyPr lIns="93267" tIns="46634" rIns="93267" bIns="46634">
            <a:spAutoFit/>
          </a:bodyPr>
          <a:lstStyle/>
          <a:p>
            <a:pPr algn="ctr" defTabSz="931583"/>
            <a:r>
              <a:rPr lang="zh-CN" altLang="en-US" sz="1200" b="1">
                <a:solidFill>
                  <a:srgbClr val="5F5F5F"/>
                </a:solidFill>
                <a:ea typeface="宋体" charset="-122"/>
              </a:rPr>
              <a:t>单击此处添加标题</a:t>
            </a:r>
            <a:endParaRPr lang="zh-CN" altLang="en-US" sz="1799">
              <a:solidFill>
                <a:srgbClr val="5F5F5F"/>
              </a:solidFill>
              <a:latin typeface="Arial" charset="0"/>
              <a:ea typeface="宋体" charset="-122"/>
            </a:endParaRPr>
          </a:p>
        </p:txBody>
      </p:sp>
    </p:spTree>
    <p:extLst>
      <p:ext uri="{BB962C8B-B14F-4D97-AF65-F5344CB8AC3E}">
        <p14:creationId xmlns:p14="http://schemas.microsoft.com/office/powerpoint/2010/main" val="3462117982"/>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nodeType="afterGroup">
                            <p:stCondLst>
                              <p:cond delay="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nodeType="afterGroup">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7"/>
                                        </p:tgtEl>
                                        <p:attrNameLst>
                                          <p:attrName>ppt_y</p:attrName>
                                        </p:attrNameLst>
                                      </p:cBhvr>
                                      <p:tavLst>
                                        <p:tav tm="0">
                                          <p:val>
                                            <p:strVal val="#ppt_y"/>
                                          </p:val>
                                        </p:tav>
                                        <p:tav tm="100000">
                                          <p:val>
                                            <p:strVal val="#ppt_y"/>
                                          </p:val>
                                        </p:tav>
                                      </p:tavLst>
                                    </p:anim>
                                    <p:anim calcmode="lin" valueType="num">
                                      <p:cBhvr>
                                        <p:cTn id="20"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7"/>
                                        </p:tgtEl>
                                      </p:cBhvr>
                                    </p:animEffect>
                                  </p:childTnLst>
                                </p:cTn>
                              </p:par>
                              <p:par>
                                <p:cTn id="23" presetID="41" presetClass="entr" presetSubtype="0" fill="hold" grpId="0" nodeType="withEffect">
                                  <p:stCondLst>
                                    <p:cond delay="0"/>
                                  </p:stCondLst>
                                  <p:iterate type="lt">
                                    <p:tmPct val="10000"/>
                                  </p:iterate>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anim calcmode="lin" valueType="num">
                                      <p:cBhvr>
                                        <p:cTn id="27"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6"/>
                                        </p:tgtEl>
                                      </p:cBhvr>
                                    </p:animEffect>
                                  </p:childTnLst>
                                </p:cTn>
                              </p:par>
                              <p:par>
                                <p:cTn id="30" presetID="41" presetClass="entr" presetSubtype="0" fill="hold" grpId="0" nodeType="withEffect">
                                  <p:stCondLst>
                                    <p:cond delay="0"/>
                                  </p:stCondLst>
                                  <p:iterate type="lt">
                                    <p:tmPct val="10000"/>
                                  </p:iterate>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8"/>
                                        </p:tgtEl>
                                        <p:attrNameLst>
                                          <p:attrName>ppt_y</p:attrName>
                                        </p:attrNameLst>
                                      </p:cBhvr>
                                      <p:tavLst>
                                        <p:tav tm="0">
                                          <p:val>
                                            <p:strVal val="#ppt_y"/>
                                          </p:val>
                                        </p:tav>
                                        <p:tav tm="100000">
                                          <p:val>
                                            <p:strVal val="#ppt_y"/>
                                          </p:val>
                                        </p:tav>
                                      </p:tavLst>
                                    </p:anim>
                                    <p:anim calcmode="lin" valueType="num">
                                      <p:cBhvr>
                                        <p:cTn id="3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任意多边形 1"/>
          <p:cNvSpPr/>
          <p:nvPr/>
        </p:nvSpPr>
        <p:spPr>
          <a:xfrm>
            <a:off x="4648177" y="3105779"/>
            <a:ext cx="880791" cy="1007751"/>
          </a:xfrm>
          <a:custGeom>
            <a:avLst/>
            <a:gdLst/>
            <a:ahLst/>
            <a:cxnLst/>
            <a:rect l="l" t="t" r="r" b="b"/>
            <a:pathLst>
              <a:path w="1184474" h="1305883">
                <a:moveTo>
                  <a:pt x="1128301" y="542257"/>
                </a:moveTo>
                <a:cubicBezTo>
                  <a:pt x="1138996" y="544244"/>
                  <a:pt x="1150947" y="549813"/>
                  <a:pt x="1160623" y="559490"/>
                </a:cubicBezTo>
                <a:cubicBezTo>
                  <a:pt x="1179976" y="578842"/>
                  <a:pt x="1182899" y="607295"/>
                  <a:pt x="1173598" y="616596"/>
                </a:cubicBezTo>
                <a:cubicBezTo>
                  <a:pt x="1164297" y="625897"/>
                  <a:pt x="1124169" y="634649"/>
                  <a:pt x="1104816" y="615297"/>
                </a:cubicBezTo>
                <a:cubicBezTo>
                  <a:pt x="1085464" y="595944"/>
                  <a:pt x="1094216" y="555816"/>
                  <a:pt x="1103517" y="546515"/>
                </a:cubicBezTo>
                <a:cubicBezTo>
                  <a:pt x="1108167" y="541864"/>
                  <a:pt x="1117606" y="540270"/>
                  <a:pt x="1128301" y="542257"/>
                </a:cubicBezTo>
                <a:close/>
                <a:moveTo>
                  <a:pt x="1129951" y="407312"/>
                </a:moveTo>
                <a:cubicBezTo>
                  <a:pt x="1142445" y="408682"/>
                  <a:pt x="1156099" y="414183"/>
                  <a:pt x="1166678" y="424762"/>
                </a:cubicBezTo>
                <a:cubicBezTo>
                  <a:pt x="1187836" y="445920"/>
                  <a:pt x="1188681" y="479378"/>
                  <a:pt x="1176799" y="491260"/>
                </a:cubicBezTo>
                <a:cubicBezTo>
                  <a:pt x="1164917" y="503142"/>
                  <a:pt x="1116544" y="517212"/>
                  <a:pt x="1095386" y="496054"/>
                </a:cubicBezTo>
                <a:cubicBezTo>
                  <a:pt x="1074229" y="474896"/>
                  <a:pt x="1088298" y="426523"/>
                  <a:pt x="1100180" y="414641"/>
                </a:cubicBezTo>
                <a:cubicBezTo>
                  <a:pt x="1106121" y="408700"/>
                  <a:pt x="1117456" y="405941"/>
                  <a:pt x="1129951" y="407312"/>
                </a:cubicBezTo>
                <a:close/>
                <a:moveTo>
                  <a:pt x="1108012" y="263931"/>
                </a:moveTo>
                <a:cubicBezTo>
                  <a:pt x="1121552" y="263764"/>
                  <a:pt x="1135813" y="267978"/>
                  <a:pt x="1146016" y="278181"/>
                </a:cubicBezTo>
                <a:cubicBezTo>
                  <a:pt x="1166422" y="298587"/>
                  <a:pt x="1162872" y="335223"/>
                  <a:pt x="1148231" y="349864"/>
                </a:cubicBezTo>
                <a:cubicBezTo>
                  <a:pt x="1133590" y="364505"/>
                  <a:pt x="1078576" y="386433"/>
                  <a:pt x="1058170" y="366027"/>
                </a:cubicBezTo>
                <a:cubicBezTo>
                  <a:pt x="1037764" y="345621"/>
                  <a:pt x="1059692" y="290607"/>
                  <a:pt x="1074333" y="275966"/>
                </a:cubicBezTo>
                <a:cubicBezTo>
                  <a:pt x="1081653" y="268645"/>
                  <a:pt x="1094472" y="264097"/>
                  <a:pt x="1108012" y="263931"/>
                </a:cubicBezTo>
                <a:close/>
                <a:moveTo>
                  <a:pt x="763865" y="213531"/>
                </a:moveTo>
                <a:cubicBezTo>
                  <a:pt x="829482" y="213531"/>
                  <a:pt x="945898" y="291848"/>
                  <a:pt x="992465" y="353231"/>
                </a:cubicBezTo>
                <a:cubicBezTo>
                  <a:pt x="1039032" y="414614"/>
                  <a:pt x="1049615" y="514098"/>
                  <a:pt x="1043265" y="581831"/>
                </a:cubicBezTo>
                <a:cubicBezTo>
                  <a:pt x="1036915" y="649564"/>
                  <a:pt x="1051732" y="668614"/>
                  <a:pt x="954365" y="759631"/>
                </a:cubicBezTo>
                <a:cubicBezTo>
                  <a:pt x="856998" y="850648"/>
                  <a:pt x="535265" y="1068664"/>
                  <a:pt x="459065" y="1127931"/>
                </a:cubicBezTo>
                <a:cubicBezTo>
                  <a:pt x="382865" y="1187198"/>
                  <a:pt x="306665" y="1301498"/>
                  <a:pt x="230465" y="1305731"/>
                </a:cubicBezTo>
                <a:cubicBezTo>
                  <a:pt x="154265" y="1309964"/>
                  <a:pt x="12448" y="1225298"/>
                  <a:pt x="1865" y="1153331"/>
                </a:cubicBezTo>
                <a:cubicBezTo>
                  <a:pt x="-8718" y="1081364"/>
                  <a:pt x="23032" y="945898"/>
                  <a:pt x="166965" y="873931"/>
                </a:cubicBezTo>
                <a:cubicBezTo>
                  <a:pt x="310898" y="801964"/>
                  <a:pt x="355348" y="846414"/>
                  <a:pt x="420965" y="823131"/>
                </a:cubicBezTo>
                <a:cubicBezTo>
                  <a:pt x="486582" y="799848"/>
                  <a:pt x="516215" y="774448"/>
                  <a:pt x="560665" y="734231"/>
                </a:cubicBezTo>
                <a:cubicBezTo>
                  <a:pt x="605115" y="694014"/>
                  <a:pt x="681315" y="645331"/>
                  <a:pt x="687665" y="581831"/>
                </a:cubicBezTo>
                <a:cubicBezTo>
                  <a:pt x="694015" y="518331"/>
                  <a:pt x="586065" y="414614"/>
                  <a:pt x="598765" y="353231"/>
                </a:cubicBezTo>
                <a:cubicBezTo>
                  <a:pt x="611465" y="291848"/>
                  <a:pt x="698248" y="213531"/>
                  <a:pt x="763865" y="213531"/>
                </a:cubicBezTo>
                <a:close/>
                <a:moveTo>
                  <a:pt x="1036431" y="129524"/>
                </a:moveTo>
                <a:cubicBezTo>
                  <a:pt x="1050986" y="129983"/>
                  <a:pt x="1066523" y="135189"/>
                  <a:pt x="1077979" y="146644"/>
                </a:cubicBezTo>
                <a:cubicBezTo>
                  <a:pt x="1100890" y="169556"/>
                  <a:pt x="1098800" y="208793"/>
                  <a:pt x="1083743" y="223851"/>
                </a:cubicBezTo>
                <a:cubicBezTo>
                  <a:pt x="1068686" y="238908"/>
                  <a:pt x="1010548" y="259898"/>
                  <a:pt x="987637" y="236987"/>
                </a:cubicBezTo>
                <a:cubicBezTo>
                  <a:pt x="964725" y="214075"/>
                  <a:pt x="985716" y="155938"/>
                  <a:pt x="1000773" y="140880"/>
                </a:cubicBezTo>
                <a:cubicBezTo>
                  <a:pt x="1008302" y="133352"/>
                  <a:pt x="1021875" y="129065"/>
                  <a:pt x="1036431" y="129524"/>
                </a:cubicBezTo>
                <a:close/>
                <a:moveTo>
                  <a:pt x="887345" y="66"/>
                </a:moveTo>
                <a:cubicBezTo>
                  <a:pt x="908214" y="841"/>
                  <a:pt x="930527" y="8428"/>
                  <a:pt x="947041" y="24941"/>
                </a:cubicBezTo>
                <a:cubicBezTo>
                  <a:pt x="980068" y="57968"/>
                  <a:pt x="977387" y="114196"/>
                  <a:pt x="955924" y="135659"/>
                </a:cubicBezTo>
                <a:cubicBezTo>
                  <a:pt x="934461" y="157122"/>
                  <a:pt x="851292" y="186743"/>
                  <a:pt x="818265" y="153717"/>
                </a:cubicBezTo>
                <a:cubicBezTo>
                  <a:pt x="785239" y="120690"/>
                  <a:pt x="814860" y="37521"/>
                  <a:pt x="836323" y="16058"/>
                </a:cubicBezTo>
                <a:cubicBezTo>
                  <a:pt x="847054" y="5326"/>
                  <a:pt x="866477" y="-710"/>
                  <a:pt x="887345" y="66"/>
                </a:cubicBez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fontAlgn="auto">
              <a:lnSpc>
                <a:spcPct val="120000"/>
              </a:lnSpc>
              <a:spcBef>
                <a:spcPts val="0"/>
              </a:spcBef>
              <a:spcAft>
                <a:spcPts val="0"/>
              </a:spcAft>
              <a:defRPr/>
            </a:pPr>
            <a:endParaRPr lang="zh-CN" altLang="en-US" sz="1200" kern="0">
              <a:solidFill>
                <a:srgbClr val="4D4D4D"/>
              </a:solidFill>
            </a:endParaRPr>
          </a:p>
        </p:txBody>
      </p:sp>
      <p:sp>
        <p:nvSpPr>
          <p:cNvPr id="3" name="任意多边形 2"/>
          <p:cNvSpPr>
            <a:spLocks noChangeArrowheads="1"/>
          </p:cNvSpPr>
          <p:nvPr/>
        </p:nvSpPr>
        <p:spPr bwMode="auto">
          <a:xfrm>
            <a:off x="6516088" y="1217237"/>
            <a:ext cx="879204" cy="1007751"/>
          </a:xfrm>
          <a:custGeom>
            <a:avLst/>
            <a:gdLst>
              <a:gd name="T0" fmla="*/ 0 w 1184474"/>
              <a:gd name="T1" fmla="*/ 0 h 1305883"/>
              <a:gd name="T2" fmla="*/ 1184474 w 1184474"/>
              <a:gd name="T3" fmla="*/ 1305883 h 1305883"/>
            </a:gdLst>
            <a:ahLst/>
            <a:cxnLst/>
            <a:rect l="T0" t="T1" r="T2" b="T3"/>
            <a:pathLst>
              <a:path w="1184474" h="1305883">
                <a:moveTo>
                  <a:pt x="1128301" y="542257"/>
                </a:moveTo>
                <a:cubicBezTo>
                  <a:pt x="1138996" y="544244"/>
                  <a:pt x="1150947" y="549813"/>
                  <a:pt x="1160623" y="559490"/>
                </a:cubicBezTo>
                <a:cubicBezTo>
                  <a:pt x="1179976" y="578842"/>
                  <a:pt x="1182899" y="607295"/>
                  <a:pt x="1173598" y="616596"/>
                </a:cubicBezTo>
                <a:cubicBezTo>
                  <a:pt x="1164297" y="625897"/>
                  <a:pt x="1124169" y="634649"/>
                  <a:pt x="1104816" y="615297"/>
                </a:cubicBezTo>
                <a:cubicBezTo>
                  <a:pt x="1085464" y="595944"/>
                  <a:pt x="1094216" y="555816"/>
                  <a:pt x="1103517" y="546515"/>
                </a:cubicBezTo>
                <a:cubicBezTo>
                  <a:pt x="1108167" y="541864"/>
                  <a:pt x="1117606" y="540270"/>
                  <a:pt x="1128301" y="542257"/>
                </a:cubicBezTo>
                <a:close/>
                <a:moveTo>
                  <a:pt x="1129951" y="407312"/>
                </a:moveTo>
                <a:cubicBezTo>
                  <a:pt x="1142445" y="408682"/>
                  <a:pt x="1156099" y="414183"/>
                  <a:pt x="1166678" y="424762"/>
                </a:cubicBezTo>
                <a:cubicBezTo>
                  <a:pt x="1187836" y="445920"/>
                  <a:pt x="1188681" y="479378"/>
                  <a:pt x="1176799" y="491260"/>
                </a:cubicBezTo>
                <a:cubicBezTo>
                  <a:pt x="1164917" y="503142"/>
                  <a:pt x="1116544" y="517212"/>
                  <a:pt x="1095386" y="496054"/>
                </a:cubicBezTo>
                <a:cubicBezTo>
                  <a:pt x="1074229" y="474896"/>
                  <a:pt x="1088298" y="426523"/>
                  <a:pt x="1100180" y="414641"/>
                </a:cubicBezTo>
                <a:cubicBezTo>
                  <a:pt x="1106121" y="408700"/>
                  <a:pt x="1117456" y="405941"/>
                  <a:pt x="1129951" y="407312"/>
                </a:cubicBezTo>
                <a:close/>
                <a:moveTo>
                  <a:pt x="1108012" y="263931"/>
                </a:moveTo>
                <a:cubicBezTo>
                  <a:pt x="1121552" y="263764"/>
                  <a:pt x="1135813" y="267978"/>
                  <a:pt x="1146016" y="278181"/>
                </a:cubicBezTo>
                <a:cubicBezTo>
                  <a:pt x="1166422" y="298587"/>
                  <a:pt x="1162872" y="335223"/>
                  <a:pt x="1148231" y="349864"/>
                </a:cubicBezTo>
                <a:cubicBezTo>
                  <a:pt x="1133590" y="364505"/>
                  <a:pt x="1078576" y="386433"/>
                  <a:pt x="1058170" y="366027"/>
                </a:cubicBezTo>
                <a:cubicBezTo>
                  <a:pt x="1037764" y="345621"/>
                  <a:pt x="1059692" y="290607"/>
                  <a:pt x="1074333" y="275966"/>
                </a:cubicBezTo>
                <a:cubicBezTo>
                  <a:pt x="1081653" y="268645"/>
                  <a:pt x="1094472" y="264097"/>
                  <a:pt x="1108012" y="263931"/>
                </a:cubicBezTo>
                <a:close/>
                <a:moveTo>
                  <a:pt x="763865" y="213531"/>
                </a:moveTo>
                <a:cubicBezTo>
                  <a:pt x="829482" y="213531"/>
                  <a:pt x="945898" y="291848"/>
                  <a:pt x="992465" y="353231"/>
                </a:cubicBezTo>
                <a:cubicBezTo>
                  <a:pt x="1039032" y="414614"/>
                  <a:pt x="1049615" y="514098"/>
                  <a:pt x="1043265" y="581831"/>
                </a:cubicBezTo>
                <a:cubicBezTo>
                  <a:pt x="1036915" y="649564"/>
                  <a:pt x="1051732" y="668614"/>
                  <a:pt x="954365" y="759631"/>
                </a:cubicBezTo>
                <a:cubicBezTo>
                  <a:pt x="856998" y="850648"/>
                  <a:pt x="535265" y="1068664"/>
                  <a:pt x="459065" y="1127931"/>
                </a:cubicBezTo>
                <a:cubicBezTo>
                  <a:pt x="382865" y="1187198"/>
                  <a:pt x="306665" y="1301498"/>
                  <a:pt x="230465" y="1305731"/>
                </a:cubicBezTo>
                <a:cubicBezTo>
                  <a:pt x="154265" y="1309964"/>
                  <a:pt x="12448" y="1225298"/>
                  <a:pt x="1865" y="1153331"/>
                </a:cubicBezTo>
                <a:cubicBezTo>
                  <a:pt x="-8718" y="1081364"/>
                  <a:pt x="23032" y="945898"/>
                  <a:pt x="166965" y="873931"/>
                </a:cubicBezTo>
                <a:cubicBezTo>
                  <a:pt x="310898" y="801964"/>
                  <a:pt x="355348" y="846414"/>
                  <a:pt x="420965" y="823131"/>
                </a:cubicBezTo>
                <a:cubicBezTo>
                  <a:pt x="486582" y="799848"/>
                  <a:pt x="516215" y="774448"/>
                  <a:pt x="560665" y="734231"/>
                </a:cubicBezTo>
                <a:cubicBezTo>
                  <a:pt x="605115" y="694014"/>
                  <a:pt x="681315" y="645331"/>
                  <a:pt x="687665" y="581831"/>
                </a:cubicBezTo>
                <a:cubicBezTo>
                  <a:pt x="694015" y="518331"/>
                  <a:pt x="586065" y="414614"/>
                  <a:pt x="598765" y="353231"/>
                </a:cubicBezTo>
                <a:cubicBezTo>
                  <a:pt x="611465" y="291848"/>
                  <a:pt x="698248" y="213531"/>
                  <a:pt x="763865" y="213531"/>
                </a:cubicBezTo>
                <a:close/>
                <a:moveTo>
                  <a:pt x="1036431" y="129524"/>
                </a:moveTo>
                <a:cubicBezTo>
                  <a:pt x="1050986" y="129983"/>
                  <a:pt x="1066523" y="135189"/>
                  <a:pt x="1077979" y="146644"/>
                </a:cubicBezTo>
                <a:cubicBezTo>
                  <a:pt x="1100890" y="169556"/>
                  <a:pt x="1098800" y="208793"/>
                  <a:pt x="1083743" y="223851"/>
                </a:cubicBezTo>
                <a:cubicBezTo>
                  <a:pt x="1068686" y="238908"/>
                  <a:pt x="1010548" y="259898"/>
                  <a:pt x="987637" y="236987"/>
                </a:cubicBezTo>
                <a:cubicBezTo>
                  <a:pt x="964725" y="214075"/>
                  <a:pt x="985716" y="155938"/>
                  <a:pt x="1000773" y="140880"/>
                </a:cubicBezTo>
                <a:cubicBezTo>
                  <a:pt x="1008302" y="133352"/>
                  <a:pt x="1021875" y="129065"/>
                  <a:pt x="1036431" y="129524"/>
                </a:cubicBezTo>
                <a:close/>
                <a:moveTo>
                  <a:pt x="887345" y="66"/>
                </a:moveTo>
                <a:cubicBezTo>
                  <a:pt x="908214" y="841"/>
                  <a:pt x="930527" y="8428"/>
                  <a:pt x="947041" y="24941"/>
                </a:cubicBezTo>
                <a:cubicBezTo>
                  <a:pt x="980068" y="57968"/>
                  <a:pt x="977387" y="114196"/>
                  <a:pt x="955924" y="135659"/>
                </a:cubicBezTo>
                <a:cubicBezTo>
                  <a:pt x="934461" y="157122"/>
                  <a:pt x="851292" y="186743"/>
                  <a:pt x="818265" y="153717"/>
                </a:cubicBezTo>
                <a:cubicBezTo>
                  <a:pt x="785239" y="120690"/>
                  <a:pt x="814860" y="37521"/>
                  <a:pt x="836323" y="16058"/>
                </a:cubicBezTo>
                <a:cubicBezTo>
                  <a:pt x="847054" y="5326"/>
                  <a:pt x="866477" y="-710"/>
                  <a:pt x="887345" y="66"/>
                </a:cubicBezTo>
                <a:close/>
              </a:path>
            </a:pathLst>
          </a:custGeom>
          <a:gradFill rotWithShape="1">
            <a:gsLst>
              <a:gs pos="0">
                <a:srgbClr val="2180C1"/>
              </a:gs>
              <a:gs pos="100000">
                <a:srgbClr val="0846AC"/>
              </a:gs>
            </a:gsLst>
            <a:lin ang="5400000" scaled="1"/>
          </a:gradFill>
          <a:ln>
            <a:noFill/>
          </a:ln>
          <a:effectLst>
            <a:outerShdw dist="38100" dir="2700000" algn="tl" rotWithShape="0">
              <a:srgbClr val="000000">
                <a:alpha val="39999"/>
              </a:srgbClr>
            </a:outerShdw>
          </a:effectLst>
          <a:extLst/>
        </p:spPr>
        <p:txBody>
          <a:bodyPr anchor="ctr"/>
          <a:lstStyle/>
          <a:p>
            <a:pPr algn="ctr" fontAlgn="auto">
              <a:spcBef>
                <a:spcPts val="0"/>
              </a:spcBef>
              <a:spcAft>
                <a:spcPts val="0"/>
              </a:spcAft>
              <a:defRPr/>
            </a:pPr>
            <a:endParaRPr lang="zh-CN" altLang="en-US" sz="3199" kern="0" dirty="0">
              <a:solidFill>
                <a:sysClr val="window" lastClr="FFFFFF"/>
              </a:solidFill>
              <a:latin typeface="Impact" pitchFamily="34" charset="0"/>
            </a:endParaRPr>
          </a:p>
        </p:txBody>
      </p:sp>
      <p:sp>
        <p:nvSpPr>
          <p:cNvPr id="4" name="TextBox 3"/>
          <p:cNvSpPr txBox="1"/>
          <p:nvPr/>
        </p:nvSpPr>
        <p:spPr>
          <a:xfrm>
            <a:off x="5871762" y="3572361"/>
            <a:ext cx="1712383" cy="915704"/>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algn="r" fontAlgn="auto">
              <a:spcBef>
                <a:spcPts val="0"/>
              </a:spcBef>
              <a:spcAft>
                <a:spcPts val="0"/>
              </a:spcAft>
              <a:defRPr/>
            </a:pPr>
            <a:r>
              <a:rPr lang="zh-CN" altLang="en-US" kern="0" dirty="0">
                <a:latin typeface="+mn-lt"/>
              </a:rPr>
              <a:t>单击此处添加文本</a:t>
            </a:r>
          </a:p>
          <a:p>
            <a:pPr algn="r" fontAlgn="auto">
              <a:spcBef>
                <a:spcPts val="0"/>
              </a:spcBef>
              <a:spcAft>
                <a:spcPts val="0"/>
              </a:spcAft>
              <a:defRPr/>
            </a:pPr>
            <a:r>
              <a:rPr lang="zh-CN" altLang="en-US" kern="0" dirty="0">
                <a:latin typeface="+mn-lt"/>
              </a:rPr>
              <a:t>单击此处添加文本</a:t>
            </a:r>
          </a:p>
          <a:p>
            <a:pPr algn="r" fontAlgn="auto">
              <a:spcBef>
                <a:spcPts val="0"/>
              </a:spcBef>
              <a:spcAft>
                <a:spcPts val="0"/>
              </a:spcAft>
              <a:defRPr/>
            </a:pPr>
            <a:r>
              <a:rPr lang="zh-CN" altLang="en-US" kern="0" dirty="0">
                <a:latin typeface="+mn-lt"/>
              </a:rPr>
              <a:t>单击此处添加文本</a:t>
            </a:r>
          </a:p>
        </p:txBody>
      </p:sp>
      <p:sp>
        <p:nvSpPr>
          <p:cNvPr id="5" name="TextBox 4"/>
          <p:cNvSpPr txBox="1"/>
          <p:nvPr/>
        </p:nvSpPr>
        <p:spPr>
          <a:xfrm>
            <a:off x="4914795" y="682414"/>
            <a:ext cx="1801257" cy="915705"/>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fontAlgn="auto">
              <a:spcBef>
                <a:spcPts val="0"/>
              </a:spcBef>
              <a:spcAft>
                <a:spcPts val="0"/>
              </a:spcAft>
              <a:defRPr/>
            </a:pPr>
            <a:r>
              <a:rPr lang="zh-CN" altLang="en-US" kern="0" dirty="0">
                <a:latin typeface="+mn-lt"/>
              </a:rPr>
              <a:t>单击此处添加文本</a:t>
            </a:r>
          </a:p>
          <a:p>
            <a:pPr fontAlgn="auto">
              <a:spcBef>
                <a:spcPts val="0"/>
              </a:spcBef>
              <a:spcAft>
                <a:spcPts val="0"/>
              </a:spcAft>
              <a:defRPr/>
            </a:pPr>
            <a:r>
              <a:rPr lang="zh-CN" altLang="en-US" kern="0" dirty="0">
                <a:latin typeface="+mn-lt"/>
              </a:rPr>
              <a:t>单击此处添加文本</a:t>
            </a:r>
          </a:p>
          <a:p>
            <a:pPr fontAlgn="auto">
              <a:spcBef>
                <a:spcPts val="0"/>
              </a:spcBef>
              <a:spcAft>
                <a:spcPts val="0"/>
              </a:spcAft>
              <a:defRPr/>
            </a:pPr>
            <a:r>
              <a:rPr lang="zh-CN" altLang="en-US" kern="0" dirty="0">
                <a:latin typeface="+mn-lt"/>
              </a:rPr>
              <a:t>单击此处添加文本</a:t>
            </a:r>
          </a:p>
        </p:txBody>
      </p:sp>
      <p:sp>
        <p:nvSpPr>
          <p:cNvPr id="6" name="TextBox 5"/>
          <p:cNvSpPr txBox="1"/>
          <p:nvPr/>
        </p:nvSpPr>
        <p:spPr>
          <a:xfrm>
            <a:off x="1551920" y="3164498"/>
            <a:ext cx="1904412" cy="915705"/>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fontAlgn="auto">
              <a:spcBef>
                <a:spcPts val="0"/>
              </a:spcBef>
              <a:spcAft>
                <a:spcPts val="0"/>
              </a:spcAft>
              <a:defRPr/>
            </a:pPr>
            <a:r>
              <a:rPr lang="zh-CN" altLang="en-US" kern="0" dirty="0">
                <a:latin typeface="+mn-lt"/>
              </a:rPr>
              <a:t>单击此处添加文本</a:t>
            </a:r>
          </a:p>
          <a:p>
            <a:pPr fontAlgn="auto">
              <a:spcBef>
                <a:spcPts val="0"/>
              </a:spcBef>
              <a:spcAft>
                <a:spcPts val="0"/>
              </a:spcAft>
              <a:defRPr/>
            </a:pPr>
            <a:r>
              <a:rPr lang="zh-CN" altLang="en-US" kern="0" dirty="0">
                <a:latin typeface="+mn-lt"/>
              </a:rPr>
              <a:t>单击此处添加文本</a:t>
            </a:r>
          </a:p>
          <a:p>
            <a:pPr fontAlgn="auto">
              <a:spcBef>
                <a:spcPts val="0"/>
              </a:spcBef>
              <a:spcAft>
                <a:spcPts val="0"/>
              </a:spcAft>
              <a:defRPr/>
            </a:pPr>
            <a:r>
              <a:rPr lang="zh-CN" altLang="en-US" kern="0" dirty="0">
                <a:latin typeface="+mn-lt"/>
              </a:rPr>
              <a:t>单击此处添加文本</a:t>
            </a:r>
          </a:p>
        </p:txBody>
      </p:sp>
      <p:sp>
        <p:nvSpPr>
          <p:cNvPr id="7" name="TextBox 6"/>
          <p:cNvSpPr txBox="1"/>
          <p:nvPr/>
        </p:nvSpPr>
        <p:spPr>
          <a:xfrm>
            <a:off x="2800897" y="1445767"/>
            <a:ext cx="1764755" cy="915704"/>
          </a:xfrm>
          <a:prstGeom prst="rect">
            <a:avLst/>
          </a:prstGeom>
          <a:noFill/>
          <a:ln>
            <a:noFill/>
          </a:ln>
        </p:spPr>
        <p:txBody>
          <a:bodyPr>
            <a:spAutoFit/>
          </a:bodyPr>
          <a:lstStyle>
            <a:defPPr>
              <a:defRPr lang="zh-CN"/>
            </a:defPPr>
            <a:lvl1pPr>
              <a:lnSpc>
                <a:spcPct val="150000"/>
              </a:lnSpc>
              <a:defRPr sz="1200">
                <a:solidFill>
                  <a:srgbClr val="4D4D4D"/>
                </a:solidFill>
                <a:ea typeface="微软雅黑" pitchFamily="34" charset="-122"/>
              </a:defRPr>
            </a:lvl1pPr>
          </a:lstStyle>
          <a:p>
            <a:pPr fontAlgn="auto">
              <a:spcBef>
                <a:spcPts val="0"/>
              </a:spcBef>
              <a:spcAft>
                <a:spcPts val="0"/>
              </a:spcAft>
              <a:defRPr/>
            </a:pPr>
            <a:r>
              <a:rPr lang="zh-CN" altLang="en-US" kern="0" dirty="0">
                <a:latin typeface="+mn-lt"/>
              </a:rPr>
              <a:t>单击此处添加文本</a:t>
            </a:r>
          </a:p>
          <a:p>
            <a:pPr fontAlgn="auto">
              <a:spcBef>
                <a:spcPts val="0"/>
              </a:spcBef>
              <a:spcAft>
                <a:spcPts val="0"/>
              </a:spcAft>
              <a:defRPr/>
            </a:pPr>
            <a:r>
              <a:rPr lang="zh-CN" altLang="en-US" kern="0" dirty="0">
                <a:latin typeface="+mn-lt"/>
              </a:rPr>
              <a:t>单击此处添加文本</a:t>
            </a:r>
          </a:p>
          <a:p>
            <a:pPr fontAlgn="auto">
              <a:spcBef>
                <a:spcPts val="0"/>
              </a:spcBef>
              <a:spcAft>
                <a:spcPts val="0"/>
              </a:spcAft>
              <a:defRPr/>
            </a:pPr>
            <a:r>
              <a:rPr lang="zh-CN" altLang="en-US" kern="0" dirty="0">
                <a:latin typeface="+mn-lt"/>
              </a:rPr>
              <a:t>单击此处添加文本</a:t>
            </a:r>
          </a:p>
        </p:txBody>
      </p:sp>
      <p:sp>
        <p:nvSpPr>
          <p:cNvPr id="8" name="矩形 1"/>
          <p:cNvSpPr>
            <a:spLocks noChangeArrowheads="1"/>
          </p:cNvSpPr>
          <p:nvPr/>
        </p:nvSpPr>
        <p:spPr bwMode="auto">
          <a:xfrm>
            <a:off x="4565652" y="2072636"/>
            <a:ext cx="1007752" cy="880791"/>
          </a:xfrm>
          <a:custGeom>
            <a:avLst/>
            <a:gdLst>
              <a:gd name="T0" fmla="*/ 0 w 1008063"/>
              <a:gd name="T1" fmla="*/ 0 h 881063"/>
              <a:gd name="T2" fmla="*/ 1008063 w 1008063"/>
              <a:gd name="T3" fmla="*/ 881063 h 881063"/>
            </a:gdLst>
            <a:ahLst/>
            <a:cxnLst/>
            <a:rect l="T0" t="T1" r="T2" b="T3"/>
            <a:pathLst>
              <a:path w="1008063" h="881063">
                <a:moveTo>
                  <a:pt x="942728" y="158110"/>
                </a:moveTo>
                <a:cubicBezTo>
                  <a:pt x="958837" y="158686"/>
                  <a:pt x="976062" y="164329"/>
                  <a:pt x="988810" y="176613"/>
                </a:cubicBezTo>
                <a:cubicBezTo>
                  <a:pt x="1001557" y="188897"/>
                  <a:pt x="1007414" y="205494"/>
                  <a:pt x="1008012" y="221018"/>
                </a:cubicBezTo>
                <a:cubicBezTo>
                  <a:pt x="1008611" y="236540"/>
                  <a:pt x="1003951" y="250988"/>
                  <a:pt x="995667" y="258970"/>
                </a:cubicBezTo>
                <a:cubicBezTo>
                  <a:pt x="979099" y="274935"/>
                  <a:pt x="914897" y="296968"/>
                  <a:pt x="889402" y="272402"/>
                </a:cubicBezTo>
                <a:cubicBezTo>
                  <a:pt x="863908" y="247835"/>
                  <a:pt x="886774" y="185970"/>
                  <a:pt x="903342" y="170005"/>
                </a:cubicBezTo>
                <a:cubicBezTo>
                  <a:pt x="911626" y="162023"/>
                  <a:pt x="926619" y="157533"/>
                  <a:pt x="942728" y="158110"/>
                </a:cubicBezTo>
                <a:close/>
                <a:moveTo>
                  <a:pt x="601892" y="104078"/>
                </a:moveTo>
                <a:cubicBezTo>
                  <a:pt x="647770" y="105923"/>
                  <a:pt x="699852" y="116845"/>
                  <a:pt x="735390" y="142824"/>
                </a:cubicBezTo>
                <a:cubicBezTo>
                  <a:pt x="782774" y="177463"/>
                  <a:pt x="843230" y="264059"/>
                  <a:pt x="843230" y="312867"/>
                </a:cubicBezTo>
                <a:cubicBezTo>
                  <a:pt x="843230" y="361676"/>
                  <a:pt x="782774" y="426229"/>
                  <a:pt x="735390" y="435676"/>
                </a:cubicBezTo>
                <a:cubicBezTo>
                  <a:pt x="688006" y="445123"/>
                  <a:pt x="607942" y="364825"/>
                  <a:pt x="558924" y="369548"/>
                </a:cubicBezTo>
                <a:cubicBezTo>
                  <a:pt x="509906" y="374272"/>
                  <a:pt x="472326" y="430952"/>
                  <a:pt x="441281" y="464016"/>
                </a:cubicBezTo>
                <a:cubicBezTo>
                  <a:pt x="410236" y="497080"/>
                  <a:pt x="390628" y="519122"/>
                  <a:pt x="372655" y="567931"/>
                </a:cubicBezTo>
                <a:cubicBezTo>
                  <a:pt x="354682" y="616740"/>
                  <a:pt x="388995" y="649804"/>
                  <a:pt x="333441" y="756867"/>
                </a:cubicBezTo>
                <a:cubicBezTo>
                  <a:pt x="277887" y="863931"/>
                  <a:pt x="173315" y="887548"/>
                  <a:pt x="117761" y="879676"/>
                </a:cubicBezTo>
                <a:cubicBezTo>
                  <a:pt x="62207" y="871804"/>
                  <a:pt x="-3151" y="766314"/>
                  <a:pt x="117" y="709633"/>
                </a:cubicBezTo>
                <a:cubicBezTo>
                  <a:pt x="3385" y="652952"/>
                  <a:pt x="91617" y="596272"/>
                  <a:pt x="137368" y="539591"/>
                </a:cubicBezTo>
                <a:cubicBezTo>
                  <a:pt x="183119" y="482910"/>
                  <a:pt x="351414" y="243591"/>
                  <a:pt x="421673" y="171165"/>
                </a:cubicBezTo>
                <a:cubicBezTo>
                  <a:pt x="491933" y="98739"/>
                  <a:pt x="506638" y="109761"/>
                  <a:pt x="558924" y="105037"/>
                </a:cubicBezTo>
                <a:cubicBezTo>
                  <a:pt x="571996" y="103856"/>
                  <a:pt x="586599" y="103463"/>
                  <a:pt x="601892" y="104078"/>
                </a:cubicBezTo>
                <a:close/>
                <a:moveTo>
                  <a:pt x="862789" y="66481"/>
                </a:moveTo>
                <a:cubicBezTo>
                  <a:pt x="874025" y="66822"/>
                  <a:pt x="886019" y="70694"/>
                  <a:pt x="894862" y="79215"/>
                </a:cubicBezTo>
                <a:cubicBezTo>
                  <a:pt x="903705" y="87737"/>
                  <a:pt x="907724" y="99294"/>
                  <a:pt x="908078" y="110121"/>
                </a:cubicBezTo>
                <a:cubicBezTo>
                  <a:pt x="908432" y="120948"/>
                  <a:pt x="905123" y="131044"/>
                  <a:pt x="899312" y="136645"/>
                </a:cubicBezTo>
                <a:cubicBezTo>
                  <a:pt x="887688" y="147845"/>
                  <a:pt x="842810" y="163459"/>
                  <a:pt x="825123" y="146416"/>
                </a:cubicBezTo>
                <a:cubicBezTo>
                  <a:pt x="807437" y="129374"/>
                  <a:pt x="823640" y="86128"/>
                  <a:pt x="835263" y="74928"/>
                </a:cubicBezTo>
                <a:cubicBezTo>
                  <a:pt x="841075" y="69328"/>
                  <a:pt x="851553" y="66139"/>
                  <a:pt x="862789" y="66481"/>
                </a:cubicBezTo>
                <a:close/>
                <a:moveTo>
                  <a:pt x="763988" y="18007"/>
                </a:moveTo>
                <a:cubicBezTo>
                  <a:pt x="774440" y="17883"/>
                  <a:pt x="785448" y="21017"/>
                  <a:pt x="793324" y="28607"/>
                </a:cubicBezTo>
                <a:cubicBezTo>
                  <a:pt x="801200" y="36196"/>
                  <a:pt x="804453" y="46804"/>
                  <a:pt x="804324" y="56876"/>
                </a:cubicBezTo>
                <a:cubicBezTo>
                  <a:pt x="804196" y="66947"/>
                  <a:pt x="800685" y="76483"/>
                  <a:pt x="795034" y="81927"/>
                </a:cubicBezTo>
                <a:cubicBezTo>
                  <a:pt x="783732" y="92818"/>
                  <a:pt x="741264" y="109129"/>
                  <a:pt x="725512" y="93950"/>
                </a:cubicBezTo>
                <a:cubicBezTo>
                  <a:pt x="709760" y="78771"/>
                  <a:pt x="726687" y="37850"/>
                  <a:pt x="737989" y="26959"/>
                </a:cubicBezTo>
                <a:cubicBezTo>
                  <a:pt x="743640" y="21514"/>
                  <a:pt x="753536" y="18131"/>
                  <a:pt x="763988" y="18007"/>
                </a:cubicBezTo>
                <a:close/>
                <a:moveTo>
                  <a:pt x="551220" y="4923"/>
                </a:moveTo>
                <a:cubicBezTo>
                  <a:pt x="559475" y="6401"/>
                  <a:pt x="568701" y="10543"/>
                  <a:pt x="576170" y="17741"/>
                </a:cubicBezTo>
                <a:cubicBezTo>
                  <a:pt x="583640" y="24939"/>
                  <a:pt x="587939" y="33828"/>
                  <a:pt x="589473" y="41784"/>
                </a:cubicBezTo>
                <a:cubicBezTo>
                  <a:pt x="591007" y="49739"/>
                  <a:pt x="589776" y="56760"/>
                  <a:pt x="586186" y="60219"/>
                </a:cubicBezTo>
                <a:cubicBezTo>
                  <a:pt x="579006" y="67138"/>
                  <a:pt x="548030" y="73648"/>
                  <a:pt x="533091" y="59253"/>
                </a:cubicBezTo>
                <a:cubicBezTo>
                  <a:pt x="518152" y="44857"/>
                  <a:pt x="524908" y="15008"/>
                  <a:pt x="532088" y="8090"/>
                </a:cubicBezTo>
                <a:cubicBezTo>
                  <a:pt x="535678" y="4631"/>
                  <a:pt x="542964" y="3445"/>
                  <a:pt x="551220" y="4923"/>
                </a:cubicBezTo>
                <a:close/>
                <a:moveTo>
                  <a:pt x="651821" y="257"/>
                </a:moveTo>
                <a:cubicBezTo>
                  <a:pt x="661466" y="1276"/>
                  <a:pt x="672006" y="5368"/>
                  <a:pt x="680172" y="13237"/>
                </a:cubicBezTo>
                <a:cubicBezTo>
                  <a:pt x="688338" y="21106"/>
                  <a:pt x="692585" y="31263"/>
                  <a:pt x="693642" y="40556"/>
                </a:cubicBezTo>
                <a:cubicBezTo>
                  <a:pt x="694701" y="49851"/>
                  <a:pt x="692571" y="58282"/>
                  <a:pt x="687985" y="62701"/>
                </a:cubicBezTo>
                <a:cubicBezTo>
                  <a:pt x="678813" y="71540"/>
                  <a:pt x="641472" y="82005"/>
                  <a:pt x="625139" y="66267"/>
                </a:cubicBezTo>
                <a:cubicBezTo>
                  <a:pt x="608806" y="50529"/>
                  <a:pt x="619667" y="14547"/>
                  <a:pt x="628840" y="5709"/>
                </a:cubicBezTo>
                <a:cubicBezTo>
                  <a:pt x="633426" y="1290"/>
                  <a:pt x="642176" y="-763"/>
                  <a:pt x="651821" y="257"/>
                </a:cubicBezTo>
                <a:close/>
              </a:path>
            </a:pathLst>
          </a:custGeom>
          <a:gradFill rotWithShape="1">
            <a:gsLst>
              <a:gs pos="0">
                <a:srgbClr val="2180C1"/>
              </a:gs>
              <a:gs pos="100000">
                <a:srgbClr val="0846AC"/>
              </a:gs>
            </a:gsLst>
            <a:lin ang="5400000" scaled="1"/>
          </a:gradFill>
          <a:ln>
            <a:noFill/>
          </a:ln>
          <a:effectLst>
            <a:outerShdw dist="38100" dir="2700000" algn="tl" rotWithShape="0">
              <a:srgbClr val="000000">
                <a:alpha val="39999"/>
              </a:srgbClr>
            </a:outerShdw>
          </a:effectLst>
          <a:extLst/>
        </p:spPr>
        <p:txBody>
          <a:bodyPr anchor="ctr"/>
          <a:lstStyle/>
          <a:p>
            <a:pPr fontAlgn="auto">
              <a:lnSpc>
                <a:spcPct val="120000"/>
              </a:lnSpc>
              <a:spcBef>
                <a:spcPts val="0"/>
              </a:spcBef>
              <a:spcAft>
                <a:spcPts val="0"/>
              </a:spcAft>
              <a:defRPr/>
            </a:pPr>
            <a:endParaRPr lang="zh-CN" altLang="en-US" b="1" kern="0">
              <a:solidFill>
                <a:sysClr val="window" lastClr="FFFFFF"/>
              </a:solidFill>
            </a:endParaRPr>
          </a:p>
        </p:txBody>
      </p:sp>
      <p:sp>
        <p:nvSpPr>
          <p:cNvPr id="9" name="矩形 21"/>
          <p:cNvSpPr/>
          <p:nvPr/>
        </p:nvSpPr>
        <p:spPr>
          <a:xfrm>
            <a:off x="3165909" y="3826282"/>
            <a:ext cx="1007752" cy="879204"/>
          </a:xfrm>
          <a:custGeom>
            <a:avLst/>
            <a:gdLst/>
            <a:ahLst/>
            <a:cxnLst/>
            <a:rect l="l" t="t" r="r" b="b"/>
            <a:pathLst>
              <a:path w="1008063" h="879475">
                <a:moveTo>
                  <a:pt x="942729" y="157825"/>
                </a:moveTo>
                <a:cubicBezTo>
                  <a:pt x="958838" y="158400"/>
                  <a:pt x="976062" y="164033"/>
                  <a:pt x="988810" y="176295"/>
                </a:cubicBezTo>
                <a:cubicBezTo>
                  <a:pt x="1001557" y="188557"/>
                  <a:pt x="1007414" y="205124"/>
                  <a:pt x="1008012" y="220619"/>
                </a:cubicBezTo>
                <a:cubicBezTo>
                  <a:pt x="1008611" y="236114"/>
                  <a:pt x="1003952" y="250535"/>
                  <a:pt x="995667" y="258503"/>
                </a:cubicBezTo>
                <a:cubicBezTo>
                  <a:pt x="979099" y="274440"/>
                  <a:pt x="914897" y="296433"/>
                  <a:pt x="889403" y="271911"/>
                </a:cubicBezTo>
                <a:cubicBezTo>
                  <a:pt x="863909" y="247389"/>
                  <a:pt x="886774" y="185636"/>
                  <a:pt x="903342" y="169699"/>
                </a:cubicBezTo>
                <a:cubicBezTo>
                  <a:pt x="911626" y="161731"/>
                  <a:pt x="926620" y="157249"/>
                  <a:pt x="942729" y="157825"/>
                </a:cubicBezTo>
                <a:close/>
                <a:moveTo>
                  <a:pt x="601892" y="103890"/>
                </a:moveTo>
                <a:cubicBezTo>
                  <a:pt x="647770" y="105732"/>
                  <a:pt x="699852" y="116635"/>
                  <a:pt x="735390" y="142567"/>
                </a:cubicBezTo>
                <a:cubicBezTo>
                  <a:pt x="782774" y="177144"/>
                  <a:pt x="843230" y="263583"/>
                  <a:pt x="843230" y="312303"/>
                </a:cubicBezTo>
                <a:cubicBezTo>
                  <a:pt x="843230" y="361024"/>
                  <a:pt x="782774" y="425461"/>
                  <a:pt x="735390" y="434891"/>
                </a:cubicBezTo>
                <a:cubicBezTo>
                  <a:pt x="688006" y="444320"/>
                  <a:pt x="607943" y="364167"/>
                  <a:pt x="558924" y="368882"/>
                </a:cubicBezTo>
                <a:cubicBezTo>
                  <a:pt x="509906" y="373597"/>
                  <a:pt x="472326" y="430176"/>
                  <a:pt x="441281" y="463180"/>
                </a:cubicBezTo>
                <a:cubicBezTo>
                  <a:pt x="410236" y="496184"/>
                  <a:pt x="390628" y="518187"/>
                  <a:pt x="372655" y="566908"/>
                </a:cubicBezTo>
                <a:cubicBezTo>
                  <a:pt x="354682" y="615628"/>
                  <a:pt x="388995" y="648633"/>
                  <a:pt x="333441" y="755503"/>
                </a:cubicBezTo>
                <a:cubicBezTo>
                  <a:pt x="277887" y="862374"/>
                  <a:pt x="173315" y="885948"/>
                  <a:pt x="117761" y="878090"/>
                </a:cubicBezTo>
                <a:cubicBezTo>
                  <a:pt x="62207" y="870233"/>
                  <a:pt x="-3150" y="764933"/>
                  <a:pt x="117" y="708354"/>
                </a:cubicBezTo>
                <a:cubicBezTo>
                  <a:pt x="3385" y="651776"/>
                  <a:pt x="91618" y="595197"/>
                  <a:pt x="137368" y="538618"/>
                </a:cubicBezTo>
                <a:cubicBezTo>
                  <a:pt x="183119" y="482040"/>
                  <a:pt x="351414" y="243152"/>
                  <a:pt x="421673" y="170857"/>
                </a:cubicBezTo>
                <a:cubicBezTo>
                  <a:pt x="491933" y="98562"/>
                  <a:pt x="506639" y="109563"/>
                  <a:pt x="558924" y="104848"/>
                </a:cubicBezTo>
                <a:cubicBezTo>
                  <a:pt x="571996" y="103669"/>
                  <a:pt x="586599" y="103277"/>
                  <a:pt x="601892" y="103890"/>
                </a:cubicBezTo>
                <a:close/>
                <a:moveTo>
                  <a:pt x="862789" y="66361"/>
                </a:moveTo>
                <a:cubicBezTo>
                  <a:pt x="874025" y="66702"/>
                  <a:pt x="886019" y="70567"/>
                  <a:pt x="894863" y="79073"/>
                </a:cubicBezTo>
                <a:cubicBezTo>
                  <a:pt x="903705" y="87579"/>
                  <a:pt x="907724" y="99115"/>
                  <a:pt x="908078" y="109923"/>
                </a:cubicBezTo>
                <a:cubicBezTo>
                  <a:pt x="908432" y="120730"/>
                  <a:pt x="905123" y="130808"/>
                  <a:pt x="899312" y="136399"/>
                </a:cubicBezTo>
                <a:cubicBezTo>
                  <a:pt x="887688" y="147579"/>
                  <a:pt x="842810" y="163164"/>
                  <a:pt x="825123" y="146152"/>
                </a:cubicBezTo>
                <a:cubicBezTo>
                  <a:pt x="807437" y="129141"/>
                  <a:pt x="823640" y="85973"/>
                  <a:pt x="835263" y="74793"/>
                </a:cubicBezTo>
                <a:cubicBezTo>
                  <a:pt x="841075" y="69203"/>
                  <a:pt x="851553" y="66020"/>
                  <a:pt x="862789" y="66361"/>
                </a:cubicBezTo>
                <a:close/>
                <a:moveTo>
                  <a:pt x="763988" y="17975"/>
                </a:moveTo>
                <a:cubicBezTo>
                  <a:pt x="774439" y="17851"/>
                  <a:pt x="785448" y="20979"/>
                  <a:pt x="793324" y="28555"/>
                </a:cubicBezTo>
                <a:cubicBezTo>
                  <a:pt x="801200" y="36131"/>
                  <a:pt x="804453" y="46720"/>
                  <a:pt x="804324" y="56773"/>
                </a:cubicBezTo>
                <a:cubicBezTo>
                  <a:pt x="804196" y="66827"/>
                  <a:pt x="800685" y="76345"/>
                  <a:pt x="795034" y="81780"/>
                </a:cubicBezTo>
                <a:cubicBezTo>
                  <a:pt x="783732" y="92651"/>
                  <a:pt x="741264" y="108933"/>
                  <a:pt x="725512" y="93781"/>
                </a:cubicBezTo>
                <a:cubicBezTo>
                  <a:pt x="709760" y="78630"/>
                  <a:pt x="726687" y="37782"/>
                  <a:pt x="737989" y="26911"/>
                </a:cubicBezTo>
                <a:cubicBezTo>
                  <a:pt x="743640" y="21475"/>
                  <a:pt x="753536" y="18098"/>
                  <a:pt x="763988" y="17975"/>
                </a:cubicBezTo>
                <a:close/>
                <a:moveTo>
                  <a:pt x="551219" y="4914"/>
                </a:moveTo>
                <a:cubicBezTo>
                  <a:pt x="559475" y="6390"/>
                  <a:pt x="568701" y="10525"/>
                  <a:pt x="576170" y="17710"/>
                </a:cubicBezTo>
                <a:cubicBezTo>
                  <a:pt x="583640" y="24894"/>
                  <a:pt x="587939" y="33768"/>
                  <a:pt x="589473" y="41709"/>
                </a:cubicBezTo>
                <a:cubicBezTo>
                  <a:pt x="591007" y="49650"/>
                  <a:pt x="589776" y="56658"/>
                  <a:pt x="586186" y="60111"/>
                </a:cubicBezTo>
                <a:cubicBezTo>
                  <a:pt x="579006" y="67017"/>
                  <a:pt x="548030" y="73515"/>
                  <a:pt x="533091" y="59146"/>
                </a:cubicBezTo>
                <a:cubicBezTo>
                  <a:pt x="518152" y="44777"/>
                  <a:pt x="524908" y="14982"/>
                  <a:pt x="532088" y="8076"/>
                </a:cubicBezTo>
                <a:cubicBezTo>
                  <a:pt x="535678" y="4623"/>
                  <a:pt x="542964" y="3439"/>
                  <a:pt x="551219" y="4914"/>
                </a:cubicBezTo>
                <a:close/>
                <a:moveTo>
                  <a:pt x="651821" y="257"/>
                </a:moveTo>
                <a:cubicBezTo>
                  <a:pt x="661466" y="1274"/>
                  <a:pt x="672006" y="5359"/>
                  <a:pt x="680172" y="13214"/>
                </a:cubicBezTo>
                <a:cubicBezTo>
                  <a:pt x="688339" y="21069"/>
                  <a:pt x="692585" y="31207"/>
                  <a:pt x="693643" y="40484"/>
                </a:cubicBezTo>
                <a:cubicBezTo>
                  <a:pt x="694701" y="49761"/>
                  <a:pt x="692571" y="58178"/>
                  <a:pt x="687985" y="62589"/>
                </a:cubicBezTo>
                <a:cubicBezTo>
                  <a:pt x="678813" y="71411"/>
                  <a:pt x="641472" y="81857"/>
                  <a:pt x="625139" y="66148"/>
                </a:cubicBezTo>
                <a:cubicBezTo>
                  <a:pt x="608806" y="50438"/>
                  <a:pt x="619668" y="14521"/>
                  <a:pt x="628840" y="5699"/>
                </a:cubicBezTo>
                <a:cubicBezTo>
                  <a:pt x="633426" y="1288"/>
                  <a:pt x="642176" y="-761"/>
                  <a:pt x="651821" y="257"/>
                </a:cubicBez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fontAlgn="auto">
              <a:lnSpc>
                <a:spcPct val="120000"/>
              </a:lnSpc>
              <a:spcBef>
                <a:spcPts val="0"/>
              </a:spcBef>
              <a:spcAft>
                <a:spcPts val="0"/>
              </a:spcAft>
              <a:defRPr/>
            </a:pPr>
            <a:endParaRPr lang="zh-CN" altLang="en-US" sz="1200" kern="0">
              <a:solidFill>
                <a:srgbClr val="4D4D4D"/>
              </a:solidFill>
            </a:endParaRPr>
          </a:p>
        </p:txBody>
      </p:sp>
      <p:cxnSp>
        <p:nvCxnSpPr>
          <p:cNvPr id="334984" name="直接连接符 9"/>
          <p:cNvCxnSpPr>
            <a:cxnSpLocks noChangeShapeType="1"/>
          </p:cNvCxnSpPr>
          <p:nvPr/>
        </p:nvCxnSpPr>
        <p:spPr bwMode="auto">
          <a:xfrm>
            <a:off x="2800897" y="2369406"/>
            <a:ext cx="2269425" cy="0"/>
          </a:xfrm>
          <a:prstGeom prst="line">
            <a:avLst/>
          </a:prstGeom>
          <a:noFill/>
          <a:ln w="9525" algn="ctr">
            <a:solidFill>
              <a:srgbClr val="A9A9A9"/>
            </a:solidFill>
            <a:round/>
            <a:headEnd type="oval" w="med" len="med"/>
            <a:tailEnd type="oval" w="med" len="med"/>
          </a:ln>
        </p:spPr>
      </p:cxnSp>
      <p:cxnSp>
        <p:nvCxnSpPr>
          <p:cNvPr id="334985" name="直接连接符 10"/>
          <p:cNvCxnSpPr>
            <a:cxnSpLocks noChangeShapeType="1"/>
          </p:cNvCxnSpPr>
          <p:nvPr/>
        </p:nvCxnSpPr>
        <p:spPr bwMode="auto">
          <a:xfrm>
            <a:off x="4914794" y="1613990"/>
            <a:ext cx="2267838" cy="0"/>
          </a:xfrm>
          <a:prstGeom prst="line">
            <a:avLst/>
          </a:prstGeom>
          <a:noFill/>
          <a:ln w="9525" algn="ctr">
            <a:solidFill>
              <a:srgbClr val="A9A9A9"/>
            </a:solidFill>
            <a:round/>
            <a:headEnd type="oval" w="med" len="med"/>
            <a:tailEnd type="oval" w="med" len="med"/>
          </a:ln>
        </p:spPr>
      </p:cxnSp>
      <p:cxnSp>
        <p:nvCxnSpPr>
          <p:cNvPr id="334986" name="直接连接符 11"/>
          <p:cNvCxnSpPr>
            <a:cxnSpLocks noChangeShapeType="1"/>
          </p:cNvCxnSpPr>
          <p:nvPr/>
        </p:nvCxnSpPr>
        <p:spPr bwMode="auto">
          <a:xfrm>
            <a:off x="1551921" y="4130988"/>
            <a:ext cx="2267837" cy="0"/>
          </a:xfrm>
          <a:prstGeom prst="line">
            <a:avLst/>
          </a:prstGeom>
          <a:noFill/>
          <a:ln w="9525" algn="ctr">
            <a:solidFill>
              <a:srgbClr val="A9A9A9"/>
            </a:solidFill>
            <a:round/>
            <a:headEnd type="oval" w="med" len="med"/>
            <a:tailEnd type="oval" w="med" len="med"/>
          </a:ln>
        </p:spPr>
      </p:cxnSp>
      <p:cxnSp>
        <p:nvCxnSpPr>
          <p:cNvPr id="334987" name="直接连接符 12"/>
          <p:cNvCxnSpPr>
            <a:cxnSpLocks noChangeShapeType="1"/>
          </p:cNvCxnSpPr>
          <p:nvPr/>
        </p:nvCxnSpPr>
        <p:spPr bwMode="auto">
          <a:xfrm>
            <a:off x="5314721" y="3572360"/>
            <a:ext cx="2269425" cy="0"/>
          </a:xfrm>
          <a:prstGeom prst="line">
            <a:avLst/>
          </a:prstGeom>
          <a:noFill/>
          <a:ln w="9525" algn="ctr">
            <a:solidFill>
              <a:srgbClr val="A9A9A9"/>
            </a:solidFill>
            <a:round/>
            <a:headEnd type="oval" w="med" len="med"/>
            <a:tailEnd type="oval" w="med" len="med"/>
          </a:ln>
        </p:spPr>
      </p:cxnSp>
    </p:spTree>
    <p:extLst>
      <p:ext uri="{BB962C8B-B14F-4D97-AF65-F5344CB8AC3E}">
        <p14:creationId xmlns:p14="http://schemas.microsoft.com/office/powerpoint/2010/main" val="2479520977"/>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nodeType="afterGroup">
                            <p:stCondLst>
                              <p:cond delay="1000"/>
                            </p:stCondLst>
                            <p:childTnLst>
                              <p:par>
                                <p:cTn id="9" presetID="22" presetClass="entr" presetSubtype="2" fill="hold" nodeType="afterEffect">
                                  <p:stCondLst>
                                    <p:cond delay="0"/>
                                  </p:stCondLst>
                                  <p:childTnLst>
                                    <p:set>
                                      <p:cBhvr>
                                        <p:cTn id="10" dur="1" fill="hold">
                                          <p:stCondLst>
                                            <p:cond delay="0"/>
                                          </p:stCondLst>
                                        </p:cTn>
                                        <p:tgtEl>
                                          <p:spTgt spid="334986"/>
                                        </p:tgtEl>
                                        <p:attrNameLst>
                                          <p:attrName>style.visibility</p:attrName>
                                        </p:attrNameLst>
                                      </p:cBhvr>
                                      <p:to>
                                        <p:strVal val="visible"/>
                                      </p:to>
                                    </p:set>
                                    <p:animEffect transition="in" filter="wipe(right)">
                                      <p:cBhvr>
                                        <p:cTn id="11" dur="500"/>
                                        <p:tgtEl>
                                          <p:spTgt spid="334986"/>
                                        </p:tgtEl>
                                      </p:cBhvr>
                                    </p:animEffect>
                                  </p:childTnLst>
                                </p:cTn>
                              </p:par>
                            </p:childTnLst>
                          </p:cTn>
                        </p:par>
                        <p:par>
                          <p:cTn id="12" fill="hold" nodeType="afterGroup">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lide(fromBottom)">
                                      <p:cBhvr>
                                        <p:cTn id="15" dur="500"/>
                                        <p:tgtEl>
                                          <p:spTgt spid="6"/>
                                        </p:tgtEl>
                                      </p:cBhvr>
                                    </p:animEffect>
                                  </p:childTnLst>
                                </p:cTn>
                              </p:par>
                            </p:childTnLst>
                          </p:cTn>
                        </p:par>
                        <p:par>
                          <p:cTn id="16" fill="hold" nodeType="afterGroup">
                            <p:stCondLst>
                              <p:cond delay="20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childTnLst>
                          </p:cTn>
                        </p:par>
                        <p:par>
                          <p:cTn id="20" fill="hold" nodeType="afterGroup">
                            <p:stCondLst>
                              <p:cond delay="3000"/>
                            </p:stCondLst>
                            <p:childTnLst>
                              <p:par>
                                <p:cTn id="21" presetID="22" presetClass="entr" presetSubtype="8" fill="hold" nodeType="afterEffect">
                                  <p:stCondLst>
                                    <p:cond delay="0"/>
                                  </p:stCondLst>
                                  <p:childTnLst>
                                    <p:set>
                                      <p:cBhvr>
                                        <p:cTn id="22" dur="1" fill="hold">
                                          <p:stCondLst>
                                            <p:cond delay="0"/>
                                          </p:stCondLst>
                                        </p:cTn>
                                        <p:tgtEl>
                                          <p:spTgt spid="334987"/>
                                        </p:tgtEl>
                                        <p:attrNameLst>
                                          <p:attrName>style.visibility</p:attrName>
                                        </p:attrNameLst>
                                      </p:cBhvr>
                                      <p:to>
                                        <p:strVal val="visible"/>
                                      </p:to>
                                    </p:set>
                                    <p:animEffect transition="in" filter="wipe(left)">
                                      <p:cBhvr>
                                        <p:cTn id="23" dur="500"/>
                                        <p:tgtEl>
                                          <p:spTgt spid="334987"/>
                                        </p:tgtEl>
                                      </p:cBhvr>
                                    </p:animEffect>
                                  </p:childTnLst>
                                </p:cTn>
                              </p:par>
                            </p:childTnLst>
                          </p:cTn>
                        </p:par>
                        <p:par>
                          <p:cTn id="24" fill="hold" nodeType="afterGroup">
                            <p:stCondLst>
                              <p:cond delay="3500"/>
                            </p:stCondLst>
                            <p:childTnLst>
                              <p:par>
                                <p:cTn id="25" presetID="1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slide(fromTop)">
                                      <p:cBhvr>
                                        <p:cTn id="27" dur="500"/>
                                        <p:tgtEl>
                                          <p:spTgt spid="4"/>
                                        </p:tgtEl>
                                      </p:cBhvr>
                                    </p:animEffect>
                                  </p:childTnLst>
                                </p:cTn>
                              </p:par>
                            </p:childTnLst>
                          </p:cTn>
                        </p:par>
                        <p:par>
                          <p:cTn id="28" fill="hold" nodeType="afterGroup">
                            <p:stCondLst>
                              <p:cond delay="40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childTnLst>
                                </p:cTn>
                              </p:par>
                            </p:childTnLst>
                          </p:cTn>
                        </p:par>
                        <p:par>
                          <p:cTn id="32" fill="hold" nodeType="afterGroup">
                            <p:stCondLst>
                              <p:cond delay="5000"/>
                            </p:stCondLst>
                            <p:childTnLst>
                              <p:par>
                                <p:cTn id="33" presetID="22" presetClass="entr" presetSubtype="2" fill="hold" nodeType="afterEffect">
                                  <p:stCondLst>
                                    <p:cond delay="0"/>
                                  </p:stCondLst>
                                  <p:childTnLst>
                                    <p:set>
                                      <p:cBhvr>
                                        <p:cTn id="34" dur="1" fill="hold">
                                          <p:stCondLst>
                                            <p:cond delay="0"/>
                                          </p:stCondLst>
                                        </p:cTn>
                                        <p:tgtEl>
                                          <p:spTgt spid="334984"/>
                                        </p:tgtEl>
                                        <p:attrNameLst>
                                          <p:attrName>style.visibility</p:attrName>
                                        </p:attrNameLst>
                                      </p:cBhvr>
                                      <p:to>
                                        <p:strVal val="visible"/>
                                      </p:to>
                                    </p:set>
                                    <p:animEffect transition="in" filter="wipe(right)">
                                      <p:cBhvr>
                                        <p:cTn id="35" dur="500"/>
                                        <p:tgtEl>
                                          <p:spTgt spid="334984"/>
                                        </p:tgtEl>
                                      </p:cBhvr>
                                    </p:animEffect>
                                  </p:childTnLst>
                                </p:cTn>
                              </p:par>
                            </p:childTnLst>
                          </p:cTn>
                        </p:par>
                        <p:par>
                          <p:cTn id="36" fill="hold" nodeType="afterGroup">
                            <p:stCondLst>
                              <p:cond delay="5500"/>
                            </p:stCondLst>
                            <p:childTnLst>
                              <p:par>
                                <p:cTn id="37" presetID="12" presetClass="entr" presetSubtype="4"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slide(fromBottom)">
                                      <p:cBhvr>
                                        <p:cTn id="39" dur="500"/>
                                        <p:tgtEl>
                                          <p:spTgt spid="7"/>
                                        </p:tgtEl>
                                      </p:cBhvr>
                                    </p:animEffect>
                                  </p:childTnLst>
                                </p:cTn>
                              </p:par>
                            </p:childTnLst>
                          </p:cTn>
                        </p:par>
                        <p:par>
                          <p:cTn id="40" fill="hold" nodeType="afterGroup">
                            <p:stCondLst>
                              <p:cond delay="60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000"/>
                                        <p:tgtEl>
                                          <p:spTgt spid="3"/>
                                        </p:tgtEl>
                                      </p:cBhvr>
                                    </p:animEffect>
                                  </p:childTnLst>
                                </p:cTn>
                              </p:par>
                            </p:childTnLst>
                          </p:cTn>
                        </p:par>
                        <p:par>
                          <p:cTn id="44" fill="hold" nodeType="afterGroup">
                            <p:stCondLst>
                              <p:cond delay="7000"/>
                            </p:stCondLst>
                            <p:childTnLst>
                              <p:par>
                                <p:cTn id="45" presetID="22" presetClass="entr" presetSubtype="2" fill="hold" nodeType="afterEffect">
                                  <p:stCondLst>
                                    <p:cond delay="0"/>
                                  </p:stCondLst>
                                  <p:childTnLst>
                                    <p:set>
                                      <p:cBhvr>
                                        <p:cTn id="46" dur="1" fill="hold">
                                          <p:stCondLst>
                                            <p:cond delay="0"/>
                                          </p:stCondLst>
                                        </p:cTn>
                                        <p:tgtEl>
                                          <p:spTgt spid="334985"/>
                                        </p:tgtEl>
                                        <p:attrNameLst>
                                          <p:attrName>style.visibility</p:attrName>
                                        </p:attrNameLst>
                                      </p:cBhvr>
                                      <p:to>
                                        <p:strVal val="visible"/>
                                      </p:to>
                                    </p:set>
                                    <p:animEffect transition="in" filter="wipe(right)">
                                      <p:cBhvr>
                                        <p:cTn id="47" dur="500"/>
                                        <p:tgtEl>
                                          <p:spTgt spid="334985"/>
                                        </p:tgtEl>
                                      </p:cBhvr>
                                    </p:animEffect>
                                  </p:childTnLst>
                                </p:cTn>
                              </p:par>
                            </p:childTnLst>
                          </p:cTn>
                        </p:par>
                        <p:par>
                          <p:cTn id="48" fill="hold" nodeType="afterGroup">
                            <p:stCondLst>
                              <p:cond delay="7500"/>
                            </p:stCondLst>
                            <p:childTnLst>
                              <p:par>
                                <p:cTn id="49" presetID="12" presetClass="entr" presetSubtype="4"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slide(fromBottom)">
                                      <p:cBhvr>
                                        <p:cTn id="5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TextBox 20"/>
          <p:cNvSpPr txBox="1"/>
          <p:nvPr/>
        </p:nvSpPr>
        <p:spPr>
          <a:xfrm>
            <a:off x="2590852" y="3390104"/>
            <a:ext cx="4547096"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b="1" dirty="0" smtClean="0">
                <a:solidFill>
                  <a:srgbClr val="0070C0"/>
                </a:solidFill>
                <a:latin typeface="微软雅黑" pitchFamily="34" charset="-122"/>
                <a:ea typeface="微软雅黑" pitchFamily="34" charset="-122"/>
              </a:rPr>
              <a:t>插入文本或标题</a:t>
            </a:r>
            <a:endParaRPr lang="zh-CN" altLang="en-US" sz="2400" b="1" dirty="0">
              <a:solidFill>
                <a:srgbClr val="0070C0"/>
              </a:solidFill>
              <a:latin typeface="微软雅黑" pitchFamily="34" charset="-122"/>
              <a:ea typeface="微软雅黑" pitchFamily="34" charset="-122"/>
            </a:endParaRPr>
          </a:p>
        </p:txBody>
      </p:sp>
      <p:grpSp>
        <p:nvGrpSpPr>
          <p:cNvPr id="4" name="组合 3"/>
          <p:cNvGrpSpPr/>
          <p:nvPr/>
        </p:nvGrpSpPr>
        <p:grpSpPr>
          <a:xfrm>
            <a:off x="1953372" y="3282667"/>
            <a:ext cx="864096" cy="707886"/>
            <a:chOff x="2165941" y="1632858"/>
            <a:chExt cx="864096" cy="707886"/>
          </a:xfrm>
        </p:grpSpPr>
        <p:sp>
          <p:nvSpPr>
            <p:cNvPr id="5" name="五边形 4"/>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43"/>
            <p:cNvSpPr txBox="1"/>
            <p:nvPr/>
          </p:nvSpPr>
          <p:spPr>
            <a:xfrm>
              <a:off x="2216421" y="1632858"/>
              <a:ext cx="526106" cy="707886"/>
            </a:xfrm>
            <a:prstGeom prst="rect">
              <a:avLst/>
            </a:prstGeom>
            <a:noFill/>
          </p:spPr>
          <p:txBody>
            <a:bodyPr wrap="none" rtlCol="0">
              <a:spAutoFit/>
            </a:bodyPr>
            <a:lstStyle/>
            <a:p>
              <a:r>
                <a:rPr lang="en-US" altLang="zh-CN" sz="4000" b="1" dirty="0" smtClean="0">
                  <a:solidFill>
                    <a:schemeClr val="bg1"/>
                  </a:solidFill>
                  <a:latin typeface="Arial Black" pitchFamily="34" charset="0"/>
                  <a:ea typeface="Arial Unicode MS" pitchFamily="34" charset="-122"/>
                  <a:cs typeface="Arial Unicode MS" pitchFamily="34" charset="-122"/>
                </a:rPr>
                <a:t>3</a:t>
              </a:r>
              <a:endParaRPr lang="zh-CN" altLang="en-US" sz="4000" b="1" dirty="0">
                <a:solidFill>
                  <a:schemeClr val="bg1"/>
                </a:solidFill>
                <a:latin typeface="Arial Black" pitchFamily="34" charset="0"/>
                <a:ea typeface="Arial Unicode MS" pitchFamily="34" charset="-122"/>
                <a:cs typeface="Arial Unicode MS" pitchFamily="34" charset="-122"/>
              </a:endParaRPr>
            </a:p>
          </p:txBody>
        </p:sp>
      </p:gr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43090" y="550004"/>
            <a:ext cx="6513185" cy="1794591"/>
          </a:xfrm>
          <a:prstGeom prst="rect">
            <a:avLst/>
          </a:prstGeom>
        </p:spPr>
      </p:pic>
      <p:sp>
        <p:nvSpPr>
          <p:cNvPr id="8" name="文本框 7"/>
          <p:cNvSpPr txBox="1"/>
          <p:nvPr/>
        </p:nvSpPr>
        <p:spPr>
          <a:xfrm>
            <a:off x="3048040" y="2574962"/>
            <a:ext cx="2646878" cy="584775"/>
          </a:xfrm>
          <a:prstGeom prst="rect">
            <a:avLst/>
          </a:prstGeom>
          <a:noFill/>
        </p:spPr>
        <p:txBody>
          <a:bodyPr wrap="none" rtlCol="0">
            <a:spAutoFit/>
          </a:bodyPr>
          <a:lstStyle/>
          <a:p>
            <a:r>
              <a:rPr lang="zh-CN" altLang="en-US" sz="3200" b="1" dirty="0" smtClean="0">
                <a:solidFill>
                  <a:srgbClr val="FDD90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第三部分内容</a:t>
            </a:r>
            <a:endParaRPr lang="zh-CN" altLang="en-US" sz="3200" b="1" dirty="0">
              <a:solidFill>
                <a:srgbClr val="FDD90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4576629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250" fill="hold"/>
                                        <p:tgtEl>
                                          <p:spTgt spid="7"/>
                                        </p:tgtEl>
                                        <p:attrNameLst>
                                          <p:attrName>ppt_w</p:attrName>
                                        </p:attrNameLst>
                                      </p:cBhvr>
                                      <p:tavLst>
                                        <p:tav tm="0">
                                          <p:val>
                                            <p:fltVal val="0"/>
                                          </p:val>
                                        </p:tav>
                                        <p:tav tm="100000">
                                          <p:val>
                                            <p:strVal val="#ppt_w"/>
                                          </p:val>
                                        </p:tav>
                                      </p:tavLst>
                                    </p:anim>
                                    <p:anim calcmode="lin" valueType="num">
                                      <p:cBhvr>
                                        <p:cTn id="8" dur="1250" fill="hold"/>
                                        <p:tgtEl>
                                          <p:spTgt spid="7"/>
                                        </p:tgtEl>
                                        <p:attrNameLst>
                                          <p:attrName>ppt_h</p:attrName>
                                        </p:attrNameLst>
                                      </p:cBhvr>
                                      <p:tavLst>
                                        <p:tav tm="0">
                                          <p:val>
                                            <p:strVal val="#ppt_h"/>
                                          </p:val>
                                        </p:tav>
                                        <p:tav tm="100000">
                                          <p:val>
                                            <p:strVal val="#ppt_h"/>
                                          </p:val>
                                        </p:tav>
                                      </p:tavLst>
                                    </p:anim>
                                  </p:childTnLst>
                                </p:cTn>
                              </p:par>
                            </p:childTnLst>
                          </p:cTn>
                        </p:par>
                        <p:par>
                          <p:cTn id="9" fill="hold">
                            <p:stCondLst>
                              <p:cond delay="1250"/>
                            </p:stCondLst>
                            <p:childTnLst>
                              <p:par>
                                <p:cTn id="10" presetID="47"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225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75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a:grpSpLocks/>
          </p:cNvGrpSpPr>
          <p:nvPr/>
        </p:nvGrpSpPr>
        <p:grpSpPr bwMode="auto">
          <a:xfrm>
            <a:off x="2360613" y="1450975"/>
            <a:ext cx="4303712" cy="3119438"/>
            <a:chOff x="2360613" y="1450975"/>
            <a:chExt cx="4303712" cy="3119438"/>
          </a:xfrm>
        </p:grpSpPr>
        <p:grpSp>
          <p:nvGrpSpPr>
            <p:cNvPr id="42" name="组合 6"/>
            <p:cNvGrpSpPr>
              <a:grpSpLocks/>
            </p:cNvGrpSpPr>
            <p:nvPr/>
          </p:nvGrpSpPr>
          <p:grpSpPr bwMode="auto">
            <a:xfrm>
              <a:off x="2360613" y="1450975"/>
              <a:ext cx="4303712" cy="3119438"/>
              <a:chOff x="2360613" y="1450975"/>
              <a:chExt cx="4303712" cy="3119438"/>
            </a:xfrm>
          </p:grpSpPr>
          <p:sp>
            <p:nvSpPr>
              <p:cNvPr id="44" name="AutoShape 2"/>
              <p:cNvSpPr>
                <a:spLocks noChangeArrowheads="1"/>
              </p:cNvSpPr>
              <p:nvPr/>
            </p:nvSpPr>
            <p:spPr bwMode="auto">
              <a:xfrm>
                <a:off x="2360613" y="1558925"/>
                <a:ext cx="4303712" cy="2913063"/>
              </a:xfrm>
              <a:prstGeom prst="roundRect">
                <a:avLst>
                  <a:gd name="adj" fmla="val 9694"/>
                </a:avLst>
              </a:prstGeom>
              <a:noFill/>
              <a:ln w="19050" cmpd="sng">
                <a:solidFill>
                  <a:srgbClr val="0B469D"/>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fontAlgn="auto">
                  <a:spcBef>
                    <a:spcPts val="0"/>
                  </a:spcBef>
                  <a:spcAft>
                    <a:spcPts val="0"/>
                  </a:spcAft>
                  <a:defRPr/>
                </a:pPr>
                <a:endParaRPr lang="zh-CN" altLang="en-US" sz="1600" kern="0">
                  <a:solidFill>
                    <a:srgbClr val="FFFFFF"/>
                  </a:solidFill>
                  <a:ea typeface="PMingLiU" pitchFamily="18" charset="-120"/>
                </a:endParaRPr>
              </a:p>
            </p:txBody>
          </p:sp>
          <p:sp>
            <p:nvSpPr>
              <p:cNvPr id="45" name="AutoShape 51"/>
              <p:cNvSpPr>
                <a:spLocks noChangeArrowheads="1"/>
              </p:cNvSpPr>
              <p:nvPr/>
            </p:nvSpPr>
            <p:spPr bwMode="auto">
              <a:xfrm rot="16200000">
                <a:off x="4456906" y="4339432"/>
                <a:ext cx="206375" cy="255588"/>
              </a:xfrm>
              <a:prstGeom prst="triangle">
                <a:avLst>
                  <a:gd name="adj" fmla="val 50000"/>
                </a:avLst>
              </a:prstGeom>
              <a:solidFill>
                <a:srgbClr val="0B469D"/>
              </a:solidFill>
              <a:ln w="19050" cmpd="sng">
                <a:noFill/>
                <a:miter lim="800000"/>
                <a:headEnd/>
                <a:tailEnd/>
              </a:ln>
            </p:spPr>
            <p:txBody>
              <a:bodyPr vert="eaVert" wrap="none" lIns="87313" tIns="44450" rIns="87313" bIns="44450" anchor="ctr"/>
              <a:lstStyle/>
              <a:p>
                <a:pPr fontAlgn="auto">
                  <a:spcBef>
                    <a:spcPts val="0"/>
                  </a:spcBef>
                  <a:spcAft>
                    <a:spcPts val="0"/>
                  </a:spcAft>
                  <a:defRPr/>
                </a:pPr>
                <a:endParaRPr lang="zh-CN" altLang="en-US" sz="1600" kern="0">
                  <a:solidFill>
                    <a:srgbClr val="FFFFFF"/>
                  </a:solidFill>
                  <a:ea typeface="PMingLiU" pitchFamily="18" charset="-120"/>
                </a:endParaRPr>
              </a:p>
            </p:txBody>
          </p:sp>
          <p:sp>
            <p:nvSpPr>
              <p:cNvPr id="46" name="AutoShape 52"/>
              <p:cNvSpPr>
                <a:spLocks noChangeArrowheads="1"/>
              </p:cNvSpPr>
              <p:nvPr/>
            </p:nvSpPr>
            <p:spPr bwMode="auto">
              <a:xfrm rot="5400000">
                <a:off x="6183313" y="1425575"/>
                <a:ext cx="204788" cy="255587"/>
              </a:xfrm>
              <a:prstGeom prst="triangle">
                <a:avLst>
                  <a:gd name="adj" fmla="val 50000"/>
                </a:avLst>
              </a:prstGeom>
              <a:solidFill>
                <a:srgbClr val="0B469D"/>
              </a:solidFill>
              <a:ln w="19050" cmpd="sng">
                <a:noFill/>
                <a:miter lim="800000"/>
                <a:headEnd/>
                <a:tailEnd/>
              </a:ln>
            </p:spPr>
            <p:txBody>
              <a:bodyPr rot="10800000" vert="eaVert" wrap="none" lIns="87313" tIns="44450" rIns="87313" bIns="44450" anchor="ctr"/>
              <a:lstStyle/>
              <a:p>
                <a:pPr fontAlgn="auto">
                  <a:spcBef>
                    <a:spcPts val="0"/>
                  </a:spcBef>
                  <a:spcAft>
                    <a:spcPts val="0"/>
                  </a:spcAft>
                  <a:defRPr/>
                </a:pPr>
                <a:endParaRPr lang="zh-CN" altLang="en-US" sz="1600" kern="0">
                  <a:solidFill>
                    <a:srgbClr val="FFFFFF"/>
                  </a:solidFill>
                  <a:ea typeface="PMingLiU" pitchFamily="18" charset="-120"/>
                </a:endParaRPr>
              </a:p>
            </p:txBody>
          </p:sp>
        </p:grpSp>
        <p:sp>
          <p:nvSpPr>
            <p:cNvPr id="43" name="AutoShape 52"/>
            <p:cNvSpPr>
              <a:spLocks noChangeArrowheads="1"/>
            </p:cNvSpPr>
            <p:nvPr/>
          </p:nvSpPr>
          <p:spPr bwMode="auto">
            <a:xfrm rot="5400000">
              <a:off x="2668588" y="1425575"/>
              <a:ext cx="204788" cy="255587"/>
            </a:xfrm>
            <a:prstGeom prst="triangle">
              <a:avLst>
                <a:gd name="adj" fmla="val 50000"/>
              </a:avLst>
            </a:prstGeom>
            <a:solidFill>
              <a:srgbClr val="0B469D"/>
            </a:solidFill>
            <a:ln w="19050" cmpd="sng">
              <a:noFill/>
              <a:miter lim="800000"/>
              <a:headEnd/>
              <a:tailEnd/>
            </a:ln>
          </p:spPr>
          <p:txBody>
            <a:bodyPr rot="10800000" vert="eaVert" wrap="none" lIns="87313" tIns="44450" rIns="87313" bIns="44450" anchor="ctr"/>
            <a:lstStyle/>
            <a:p>
              <a:pPr fontAlgn="auto">
                <a:spcBef>
                  <a:spcPts val="0"/>
                </a:spcBef>
                <a:spcAft>
                  <a:spcPts val="0"/>
                </a:spcAft>
                <a:defRPr/>
              </a:pPr>
              <a:endParaRPr lang="zh-CN" altLang="en-US" sz="1600" kern="0">
                <a:solidFill>
                  <a:srgbClr val="FFFFFF"/>
                </a:solidFill>
                <a:ea typeface="PMingLiU" pitchFamily="18" charset="-120"/>
              </a:endParaRPr>
            </a:p>
          </p:txBody>
        </p:sp>
      </p:grpSp>
      <p:grpSp>
        <p:nvGrpSpPr>
          <p:cNvPr id="47" name="组合 46"/>
          <p:cNvGrpSpPr>
            <a:grpSpLocks/>
          </p:cNvGrpSpPr>
          <p:nvPr/>
        </p:nvGrpSpPr>
        <p:grpSpPr bwMode="auto">
          <a:xfrm>
            <a:off x="3135313" y="771525"/>
            <a:ext cx="2647950" cy="1147763"/>
            <a:chOff x="3135313" y="771525"/>
            <a:chExt cx="2647950" cy="1147763"/>
          </a:xfrm>
        </p:grpSpPr>
        <p:pic>
          <p:nvPicPr>
            <p:cNvPr id="48" name="Picture 8"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35313" y="1781175"/>
              <a:ext cx="264795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AutoShape 9"/>
            <p:cNvSpPr>
              <a:spLocks noChangeArrowheads="1"/>
            </p:cNvSpPr>
            <p:nvPr/>
          </p:nvSpPr>
          <p:spPr bwMode="auto">
            <a:xfrm>
              <a:off x="3154363" y="1196975"/>
              <a:ext cx="2581275" cy="663575"/>
            </a:xfrm>
            <a:prstGeom prst="roundRect">
              <a:avLst>
                <a:gd name="adj" fmla="val 5630"/>
              </a:avLst>
            </a:prstGeom>
            <a:gradFill rotWithShape="1">
              <a:gsLst>
                <a:gs pos="0">
                  <a:srgbClr val="00B0F0"/>
                </a:gs>
                <a:gs pos="100000">
                  <a:schemeClr val="bg1"/>
                </a:gs>
              </a:gsLst>
              <a:lin ang="16200000"/>
            </a:gradFill>
            <a:ln w="6350">
              <a:solidFill>
                <a:srgbClr val="C0C0C0"/>
              </a:solidFill>
              <a:round/>
              <a:headEnd/>
              <a:tailEnd/>
            </a:ln>
          </p:spPr>
          <p:txBody>
            <a:bodyPr wrap="none" anchor="ctr"/>
            <a:lstStyle/>
            <a:p>
              <a:pPr algn="ctr">
                <a:spcBef>
                  <a:spcPct val="20000"/>
                </a:spcBef>
                <a:buClr>
                  <a:srgbClr val="E1B40C"/>
                </a:buClr>
                <a:buFont typeface="微软雅黑" pitchFamily="34" charset="-122"/>
                <a:buNone/>
              </a:pPr>
              <a:r>
                <a:rPr lang="zh-CN" altLang="en-US" sz="900">
                  <a:solidFill>
                    <a:srgbClr val="000000"/>
                  </a:solidFill>
                  <a:latin typeface="微软雅黑" pitchFamily="34" charset="-122"/>
                  <a:ea typeface="微软雅黑" pitchFamily="34" charset="-122"/>
                </a:rPr>
                <a:t>单击此处添加文字内容   单击此处添加文字内容</a:t>
              </a:r>
            </a:p>
            <a:p>
              <a:pPr algn="ctr">
                <a:spcBef>
                  <a:spcPct val="20000"/>
                </a:spcBef>
                <a:buClr>
                  <a:srgbClr val="E1B40C"/>
                </a:buClr>
                <a:buFont typeface="微软雅黑" pitchFamily="34" charset="-122"/>
                <a:buNone/>
              </a:pPr>
              <a:r>
                <a:rPr lang="zh-CN" altLang="en-US" sz="900">
                  <a:solidFill>
                    <a:srgbClr val="000000"/>
                  </a:solidFill>
                  <a:latin typeface="微软雅黑" pitchFamily="34" charset="-122"/>
                  <a:ea typeface="微软雅黑" pitchFamily="34" charset="-122"/>
                </a:rPr>
                <a:t>单击此处添加文字内容   单击此处添加文字内容</a:t>
              </a:r>
            </a:p>
          </p:txBody>
        </p:sp>
        <p:sp>
          <p:nvSpPr>
            <p:cNvPr id="50" name="Oval 8"/>
            <p:cNvSpPr>
              <a:spLocks noChangeAspect="1" noChangeArrowheads="1"/>
            </p:cNvSpPr>
            <p:nvPr/>
          </p:nvSpPr>
          <p:spPr bwMode="auto">
            <a:xfrm>
              <a:off x="3249613" y="1147763"/>
              <a:ext cx="476250" cy="230187"/>
            </a:xfrm>
            <a:prstGeom prst="ellipse">
              <a:avLst/>
            </a:prstGeom>
            <a:gradFill rotWithShape="1">
              <a:gsLst>
                <a:gs pos="0">
                  <a:srgbClr val="000000">
                    <a:alpha val="59999"/>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fontAlgn="auto">
                <a:spcBef>
                  <a:spcPts val="0"/>
                </a:spcBef>
                <a:spcAft>
                  <a:spcPts val="0"/>
                </a:spcAft>
                <a:defRPr/>
              </a:pPr>
              <a:endParaRPr lang="zh-CN" altLang="en-US" sz="1400" kern="0">
                <a:solidFill>
                  <a:srgbClr val="000000"/>
                </a:solidFill>
                <a:ea typeface="PMingLiU" pitchFamily="18" charset="-120"/>
              </a:endParaRPr>
            </a:p>
          </p:txBody>
        </p:sp>
        <p:sp>
          <p:nvSpPr>
            <p:cNvPr id="51" name="Arc 9"/>
            <p:cNvSpPr>
              <a:spLocks/>
            </p:cNvSpPr>
            <p:nvPr/>
          </p:nvSpPr>
          <p:spPr bwMode="auto">
            <a:xfrm>
              <a:off x="3259138" y="1049338"/>
              <a:ext cx="458787" cy="252412"/>
            </a:xfrm>
            <a:custGeom>
              <a:avLst/>
              <a:gdLst>
                <a:gd name="T0" fmla="*/ 2147483647 w 43195"/>
                <a:gd name="T1" fmla="*/ 354523630 h 23732"/>
                <a:gd name="T2" fmla="*/ 2147483647 w 43195"/>
                <a:gd name="T3" fmla="*/ 2147483647 h 23732"/>
                <a:gd name="T4" fmla="*/ 0 w 43195"/>
                <a:gd name="T5" fmla="*/ 290488593 h 23732"/>
                <a:gd name="T6" fmla="*/ 14202355 w 43195"/>
                <a:gd name="T7" fmla="*/ 0 h 23732"/>
                <a:gd name="T8" fmla="*/ 2147483647 w 43195"/>
                <a:gd name="T9" fmla="*/ 354523630 h 23732"/>
                <a:gd name="T10" fmla="*/ 2147483647 w 43195"/>
                <a:gd name="T11" fmla="*/ 2147483647 h 23732"/>
                <a:gd name="T12" fmla="*/ 0 w 43195"/>
                <a:gd name="T13" fmla="*/ 290488593 h 23732"/>
                <a:gd name="T14" fmla="*/ 14202355 w 43195"/>
                <a:gd name="T15" fmla="*/ 0 h 23732"/>
                <a:gd name="T16" fmla="*/ 2147483647 w 43195"/>
                <a:gd name="T17" fmla="*/ 290488593 h 23732"/>
                <a:gd name="T18" fmla="*/ 2147483647 w 43195"/>
                <a:gd name="T19" fmla="*/ 354523630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00B0F0"/>
                </a:gs>
                <a:gs pos="100000">
                  <a:srgbClr val="00206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52" name="Oval 10"/>
            <p:cNvSpPr>
              <a:spLocks noChangeAspect="1" noChangeArrowheads="1"/>
            </p:cNvSpPr>
            <p:nvPr/>
          </p:nvSpPr>
          <p:spPr bwMode="auto">
            <a:xfrm>
              <a:off x="3249613" y="955675"/>
              <a:ext cx="476250" cy="231775"/>
            </a:xfrm>
            <a:prstGeom prst="ellipse">
              <a:avLst/>
            </a:prstGeom>
            <a:gradFill rotWithShape="1">
              <a:gsLst>
                <a:gs pos="0">
                  <a:srgbClr val="00B0F0"/>
                </a:gs>
                <a:gs pos="100000">
                  <a:srgbClr val="00206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solidFill>
                  <a:srgbClr val="000000"/>
                </a:solidFill>
                <a:ea typeface="微软雅黑" pitchFamily="34" charset="-122"/>
              </a:endParaRPr>
            </a:p>
          </p:txBody>
        </p:sp>
        <p:grpSp>
          <p:nvGrpSpPr>
            <p:cNvPr id="53" name="Group 10"/>
            <p:cNvGrpSpPr>
              <a:grpSpLocks/>
            </p:cNvGrpSpPr>
            <p:nvPr/>
          </p:nvGrpSpPr>
          <p:grpSpPr bwMode="auto">
            <a:xfrm>
              <a:off x="3436938" y="771525"/>
              <a:ext cx="106362" cy="296863"/>
              <a:chOff x="0" y="0"/>
              <a:chExt cx="203" cy="567"/>
            </a:xfrm>
          </p:grpSpPr>
          <p:grpSp>
            <p:nvGrpSpPr>
              <p:cNvPr id="94" name="Group 11"/>
              <p:cNvGrpSpPr>
                <a:grpSpLocks/>
              </p:cNvGrpSpPr>
              <p:nvPr/>
            </p:nvGrpSpPr>
            <p:grpSpPr bwMode="auto">
              <a:xfrm>
                <a:off x="47" y="245"/>
                <a:ext cx="108" cy="322"/>
                <a:chOff x="0" y="0"/>
                <a:chExt cx="567" cy="1701"/>
              </a:xfrm>
            </p:grpSpPr>
            <p:sp>
              <p:nvSpPr>
                <p:cNvPr id="97" name="AutoShape 13"/>
                <p:cNvSpPr>
                  <a:spLocks noChangeArrowheads="1"/>
                </p:cNvSpPr>
                <p:nvPr/>
              </p:nvSpPr>
              <p:spPr bwMode="auto">
                <a:xfrm rot="5400000">
                  <a:off x="-722" y="733"/>
                  <a:ext cx="1698"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sp>
              <p:nvSpPr>
                <p:cNvPr id="98" name="AutoShape 14"/>
                <p:cNvSpPr>
                  <a:spLocks noChangeArrowheads="1"/>
                </p:cNvSpPr>
                <p:nvPr/>
              </p:nvSpPr>
              <p:spPr bwMode="auto">
                <a:xfrm rot="5400000">
                  <a:off x="-404" y="733"/>
                  <a:ext cx="1698"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grpSp>
          <p:sp>
            <p:nvSpPr>
              <p:cNvPr id="95" name="AutoShape 15"/>
              <p:cNvSpPr>
                <a:spLocks noChangeArrowheads="1"/>
              </p:cNvSpPr>
              <p:nvPr/>
            </p:nvSpPr>
            <p:spPr bwMode="auto">
              <a:xfrm rot="10800000">
                <a:off x="0" y="124"/>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sp>
            <p:nvSpPr>
              <p:cNvPr id="96" name="AutoShape 16"/>
              <p:cNvSpPr>
                <a:spLocks noChangeArrowheads="1"/>
              </p:cNvSpPr>
              <p:nvPr/>
            </p:nvSpPr>
            <p:spPr bwMode="auto">
              <a:xfrm rot="8100000">
                <a:off x="48" y="0"/>
                <a:ext cx="106" cy="106"/>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grpSp>
        <p:sp>
          <p:nvSpPr>
            <p:cNvPr id="54" name="AutoShape 19"/>
            <p:cNvSpPr>
              <a:spLocks noChangeArrowheads="1"/>
            </p:cNvSpPr>
            <p:nvPr/>
          </p:nvSpPr>
          <p:spPr bwMode="auto">
            <a:xfrm>
              <a:off x="3859213" y="1022350"/>
              <a:ext cx="1655762" cy="249238"/>
            </a:xfrm>
            <a:prstGeom prst="roundRect">
              <a:avLst>
                <a:gd name="adj" fmla="val 5630"/>
              </a:avLst>
            </a:prstGeom>
            <a:gradFill rotWithShape="1">
              <a:gsLst>
                <a:gs pos="0">
                  <a:srgbClr val="00B0F0"/>
                </a:gs>
                <a:gs pos="100000">
                  <a:srgbClr val="00206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zh-CN" altLang="en-US" sz="1200" b="1">
                  <a:solidFill>
                    <a:srgbClr val="FFC000"/>
                  </a:solidFill>
                  <a:ea typeface="微软雅黑" pitchFamily="34" charset="-122"/>
                </a:rPr>
                <a:t>此处添加文字内容</a:t>
              </a:r>
            </a:p>
          </p:txBody>
        </p:sp>
      </p:grpSp>
      <p:grpSp>
        <p:nvGrpSpPr>
          <p:cNvPr id="99" name="组合 98"/>
          <p:cNvGrpSpPr>
            <a:grpSpLocks/>
          </p:cNvGrpSpPr>
          <p:nvPr/>
        </p:nvGrpSpPr>
        <p:grpSpPr bwMode="auto">
          <a:xfrm>
            <a:off x="1547813" y="1952625"/>
            <a:ext cx="2647950" cy="1147763"/>
            <a:chOff x="1547813" y="1838325"/>
            <a:chExt cx="2647950" cy="1147763"/>
          </a:xfrm>
        </p:grpSpPr>
        <p:pic>
          <p:nvPicPr>
            <p:cNvPr id="100"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47813" y="2847975"/>
              <a:ext cx="264795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 name="AutoShape 22"/>
            <p:cNvSpPr>
              <a:spLocks noChangeArrowheads="1"/>
            </p:cNvSpPr>
            <p:nvPr/>
          </p:nvSpPr>
          <p:spPr bwMode="auto">
            <a:xfrm>
              <a:off x="1566863" y="2262188"/>
              <a:ext cx="2581275" cy="665162"/>
            </a:xfrm>
            <a:prstGeom prst="roundRect">
              <a:avLst>
                <a:gd name="adj" fmla="val 5630"/>
              </a:avLst>
            </a:prstGeom>
            <a:gradFill rotWithShape="1">
              <a:gsLst>
                <a:gs pos="0">
                  <a:srgbClr val="00B0F0"/>
                </a:gs>
                <a:gs pos="100000">
                  <a:schemeClr val="bg1"/>
                </a:gs>
              </a:gsLst>
              <a:lin ang="16200000"/>
            </a:gradFill>
            <a:ln w="6350">
              <a:solidFill>
                <a:srgbClr val="C0C0C0"/>
              </a:solidFill>
              <a:round/>
              <a:headEnd/>
              <a:tailEnd/>
            </a:ln>
          </p:spPr>
          <p:txBody>
            <a:bodyPr wrap="none" anchor="ctr"/>
            <a:lstStyle/>
            <a:p>
              <a:pPr algn="ctr">
                <a:spcBef>
                  <a:spcPct val="20000"/>
                </a:spcBef>
                <a:buClr>
                  <a:srgbClr val="E1B40C"/>
                </a:buClr>
                <a:buFont typeface="微软雅黑" pitchFamily="34" charset="-122"/>
                <a:buNone/>
              </a:pPr>
              <a:r>
                <a:rPr lang="zh-CN" altLang="en-US" sz="900">
                  <a:solidFill>
                    <a:srgbClr val="000000"/>
                  </a:solidFill>
                  <a:latin typeface="微软雅黑" pitchFamily="34" charset="-122"/>
                  <a:ea typeface="微软雅黑" pitchFamily="34" charset="-122"/>
                </a:rPr>
                <a:t>单击此处添加文字内容   单击此处添加文字内容</a:t>
              </a:r>
            </a:p>
            <a:p>
              <a:pPr algn="ctr">
                <a:spcBef>
                  <a:spcPct val="20000"/>
                </a:spcBef>
                <a:buClr>
                  <a:srgbClr val="E1B40C"/>
                </a:buClr>
                <a:buFont typeface="微软雅黑" pitchFamily="34" charset="-122"/>
                <a:buNone/>
              </a:pPr>
              <a:r>
                <a:rPr lang="zh-CN" altLang="en-US" sz="900">
                  <a:solidFill>
                    <a:srgbClr val="000000"/>
                  </a:solidFill>
                  <a:latin typeface="微软雅黑" pitchFamily="34" charset="-122"/>
                  <a:ea typeface="微软雅黑" pitchFamily="34" charset="-122"/>
                </a:rPr>
                <a:t>单击此处添加文字内容   单击此处添加文字内容</a:t>
              </a:r>
            </a:p>
          </p:txBody>
        </p:sp>
        <p:sp>
          <p:nvSpPr>
            <p:cNvPr id="102" name="Oval 8"/>
            <p:cNvSpPr>
              <a:spLocks noChangeAspect="1" noChangeArrowheads="1"/>
            </p:cNvSpPr>
            <p:nvPr/>
          </p:nvSpPr>
          <p:spPr bwMode="auto">
            <a:xfrm>
              <a:off x="1662113" y="2212975"/>
              <a:ext cx="476250" cy="230188"/>
            </a:xfrm>
            <a:prstGeom prst="ellipse">
              <a:avLst/>
            </a:prstGeom>
            <a:gradFill rotWithShape="1">
              <a:gsLst>
                <a:gs pos="0">
                  <a:srgbClr val="000000">
                    <a:alpha val="59999"/>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fontAlgn="auto">
                <a:spcBef>
                  <a:spcPts val="0"/>
                </a:spcBef>
                <a:spcAft>
                  <a:spcPts val="0"/>
                </a:spcAft>
                <a:defRPr/>
              </a:pPr>
              <a:endParaRPr lang="zh-CN" altLang="en-US" sz="1400" kern="0">
                <a:solidFill>
                  <a:srgbClr val="000000"/>
                </a:solidFill>
                <a:ea typeface="PMingLiU" pitchFamily="18" charset="-120"/>
              </a:endParaRPr>
            </a:p>
          </p:txBody>
        </p:sp>
        <p:sp>
          <p:nvSpPr>
            <p:cNvPr id="103" name="Arc 9"/>
            <p:cNvSpPr>
              <a:spLocks/>
            </p:cNvSpPr>
            <p:nvPr/>
          </p:nvSpPr>
          <p:spPr bwMode="auto">
            <a:xfrm>
              <a:off x="1671638" y="2116138"/>
              <a:ext cx="458787" cy="252412"/>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0E58C4"/>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fontAlgn="auto">
                <a:spcBef>
                  <a:spcPts val="0"/>
                </a:spcBef>
                <a:spcAft>
                  <a:spcPts val="0"/>
                </a:spcAft>
                <a:defRPr/>
              </a:pPr>
              <a:endParaRPr lang="zh-CN" altLang="en-US" b="1" kern="0">
                <a:solidFill>
                  <a:srgbClr val="000000"/>
                </a:solidFill>
                <a:ea typeface="微软雅黑" pitchFamily="34" charset="-122"/>
              </a:endParaRPr>
            </a:p>
          </p:txBody>
        </p:sp>
        <p:sp>
          <p:nvSpPr>
            <p:cNvPr id="104" name="Oval 10"/>
            <p:cNvSpPr>
              <a:spLocks noChangeAspect="1" noChangeArrowheads="1"/>
            </p:cNvSpPr>
            <p:nvPr/>
          </p:nvSpPr>
          <p:spPr bwMode="auto">
            <a:xfrm>
              <a:off x="1662113" y="2022475"/>
              <a:ext cx="476250" cy="230188"/>
            </a:xfrm>
            <a:prstGeom prst="ellipse">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fontAlgn="auto">
                <a:spcBef>
                  <a:spcPts val="0"/>
                </a:spcBef>
                <a:spcAft>
                  <a:spcPts val="0"/>
                </a:spcAft>
                <a:defRPr/>
              </a:pPr>
              <a:endParaRPr lang="zh-CN" altLang="en-US" sz="1400" kern="0">
                <a:solidFill>
                  <a:srgbClr val="000000"/>
                </a:solidFill>
                <a:ea typeface="PMingLiU" pitchFamily="18" charset="-120"/>
              </a:endParaRPr>
            </a:p>
          </p:txBody>
        </p:sp>
        <p:grpSp>
          <p:nvGrpSpPr>
            <p:cNvPr id="105" name="Group 22"/>
            <p:cNvGrpSpPr>
              <a:grpSpLocks/>
            </p:cNvGrpSpPr>
            <p:nvPr/>
          </p:nvGrpSpPr>
          <p:grpSpPr bwMode="auto">
            <a:xfrm>
              <a:off x="1849438" y="1838325"/>
              <a:ext cx="106362" cy="295275"/>
              <a:chOff x="0" y="0"/>
              <a:chExt cx="203" cy="567"/>
            </a:xfrm>
          </p:grpSpPr>
          <p:grpSp>
            <p:nvGrpSpPr>
              <p:cNvPr id="107" name="Group 23"/>
              <p:cNvGrpSpPr>
                <a:grpSpLocks/>
              </p:cNvGrpSpPr>
              <p:nvPr/>
            </p:nvGrpSpPr>
            <p:grpSpPr bwMode="auto">
              <a:xfrm>
                <a:off x="47" y="245"/>
                <a:ext cx="108" cy="322"/>
                <a:chOff x="0" y="0"/>
                <a:chExt cx="567" cy="1701"/>
              </a:xfrm>
            </p:grpSpPr>
            <p:sp>
              <p:nvSpPr>
                <p:cNvPr id="110" name="AutoShape 13"/>
                <p:cNvSpPr>
                  <a:spLocks noChangeArrowheads="1"/>
                </p:cNvSpPr>
                <p:nvPr/>
              </p:nvSpPr>
              <p:spPr bwMode="auto">
                <a:xfrm rot="5400000">
                  <a:off x="-726"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sp>
              <p:nvSpPr>
                <p:cNvPr id="111" name="AutoShape 14"/>
                <p:cNvSpPr>
                  <a:spLocks noChangeArrowheads="1"/>
                </p:cNvSpPr>
                <p:nvPr/>
              </p:nvSpPr>
              <p:spPr bwMode="auto">
                <a:xfrm rot="5400000">
                  <a:off x="-408"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grpSp>
          <p:sp>
            <p:nvSpPr>
              <p:cNvPr id="108" name="AutoShape 15"/>
              <p:cNvSpPr>
                <a:spLocks noChangeArrowheads="1"/>
              </p:cNvSpPr>
              <p:nvPr/>
            </p:nvSpPr>
            <p:spPr bwMode="auto">
              <a:xfrm rot="10800000">
                <a:off x="0" y="125"/>
                <a:ext cx="203" cy="207"/>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sp>
            <p:nvSpPr>
              <p:cNvPr id="109" name="AutoShape 16"/>
              <p:cNvSpPr>
                <a:spLocks noChangeArrowheads="1"/>
              </p:cNvSpPr>
              <p:nvPr/>
            </p:nvSpPr>
            <p:spPr bwMode="auto">
              <a:xfrm rot="8100000">
                <a:off x="48" y="0"/>
                <a:ext cx="106"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grpSp>
        <p:sp>
          <p:nvSpPr>
            <p:cNvPr id="106" name="AutoShape 32"/>
            <p:cNvSpPr>
              <a:spLocks noChangeArrowheads="1"/>
            </p:cNvSpPr>
            <p:nvPr/>
          </p:nvSpPr>
          <p:spPr bwMode="auto">
            <a:xfrm>
              <a:off x="2271713" y="2087563"/>
              <a:ext cx="1655762" cy="250825"/>
            </a:xfrm>
            <a:prstGeom prst="roundRect">
              <a:avLst>
                <a:gd name="adj" fmla="val 5630"/>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a:lnSpc>
                  <a:spcPct val="120000"/>
                </a:lnSpc>
                <a:spcBef>
                  <a:spcPct val="20000"/>
                </a:spcBef>
                <a:spcAft>
                  <a:spcPts val="0"/>
                </a:spcAft>
                <a:buClr>
                  <a:srgbClr val="E1B40C"/>
                </a:buClr>
                <a:buFont typeface="微软雅黑" pitchFamily="34" charset="-122"/>
                <a:buNone/>
                <a:defRPr/>
              </a:pPr>
              <a:r>
                <a:rPr lang="zh-CN" altLang="en-US" sz="1000" b="1" kern="0" dirty="0">
                  <a:solidFill>
                    <a:srgbClr val="FFC000"/>
                  </a:solidFill>
                  <a:latin typeface="微软雅黑" pitchFamily="34" charset="-122"/>
                  <a:ea typeface="微软雅黑" pitchFamily="34" charset="-122"/>
                </a:rPr>
                <a:t>此处添加文字内容</a:t>
              </a:r>
              <a:endParaRPr lang="zh-CN" altLang="en-US" sz="1000" b="1" kern="0" dirty="0">
                <a:solidFill>
                  <a:srgbClr val="FFC000"/>
                </a:solidFill>
                <a:effectLst>
                  <a:outerShdw blurRad="38100" dist="38100" dir="2700000" algn="tl">
                    <a:srgbClr val="000000"/>
                  </a:outerShdw>
                </a:effectLst>
                <a:latin typeface="微软雅黑" pitchFamily="34" charset="-122"/>
                <a:ea typeface="微软雅黑" pitchFamily="34" charset="-122"/>
              </a:endParaRPr>
            </a:p>
          </p:txBody>
        </p:sp>
      </p:grpSp>
      <p:grpSp>
        <p:nvGrpSpPr>
          <p:cNvPr id="112" name="组合 111"/>
          <p:cNvGrpSpPr>
            <a:grpSpLocks/>
          </p:cNvGrpSpPr>
          <p:nvPr/>
        </p:nvGrpSpPr>
        <p:grpSpPr bwMode="auto">
          <a:xfrm>
            <a:off x="1547813" y="3152775"/>
            <a:ext cx="2647950" cy="1147763"/>
            <a:chOff x="1547813" y="3038475"/>
            <a:chExt cx="2647950" cy="1147763"/>
          </a:xfrm>
        </p:grpSpPr>
        <p:pic>
          <p:nvPicPr>
            <p:cNvPr id="113" name="Picture 34"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47813" y="4046538"/>
              <a:ext cx="264795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AutoShape 35"/>
            <p:cNvSpPr>
              <a:spLocks noChangeArrowheads="1"/>
            </p:cNvSpPr>
            <p:nvPr/>
          </p:nvSpPr>
          <p:spPr bwMode="auto">
            <a:xfrm>
              <a:off x="1566863" y="3462338"/>
              <a:ext cx="2581275" cy="663575"/>
            </a:xfrm>
            <a:prstGeom prst="roundRect">
              <a:avLst>
                <a:gd name="adj" fmla="val 5630"/>
              </a:avLst>
            </a:prstGeom>
            <a:gradFill rotWithShape="1">
              <a:gsLst>
                <a:gs pos="0">
                  <a:srgbClr val="00B0F0"/>
                </a:gs>
                <a:gs pos="100000">
                  <a:schemeClr val="bg1"/>
                </a:gs>
              </a:gsLst>
              <a:lin ang="16200000"/>
            </a:gradFill>
            <a:ln w="6350">
              <a:solidFill>
                <a:srgbClr val="C0C0C0"/>
              </a:solidFill>
              <a:round/>
              <a:headEnd/>
              <a:tailEnd/>
            </a:ln>
          </p:spPr>
          <p:txBody>
            <a:bodyPr wrap="none" anchor="ctr"/>
            <a:lstStyle/>
            <a:p>
              <a:pPr algn="ctr">
                <a:spcBef>
                  <a:spcPct val="20000"/>
                </a:spcBef>
                <a:buClr>
                  <a:srgbClr val="E1B40C"/>
                </a:buClr>
                <a:buFont typeface="微软雅黑" pitchFamily="34" charset="-122"/>
                <a:buNone/>
              </a:pPr>
              <a:r>
                <a:rPr lang="zh-CN" altLang="en-US" sz="900">
                  <a:solidFill>
                    <a:srgbClr val="000000"/>
                  </a:solidFill>
                  <a:latin typeface="微软雅黑" pitchFamily="34" charset="-122"/>
                  <a:ea typeface="微软雅黑" pitchFamily="34" charset="-122"/>
                </a:rPr>
                <a:t>单击此处添加文字内容   单击此处添加文字内容</a:t>
              </a:r>
            </a:p>
            <a:p>
              <a:pPr algn="ctr">
                <a:spcBef>
                  <a:spcPct val="20000"/>
                </a:spcBef>
                <a:buClr>
                  <a:srgbClr val="E1B40C"/>
                </a:buClr>
                <a:buFont typeface="微软雅黑" pitchFamily="34" charset="-122"/>
                <a:buNone/>
              </a:pPr>
              <a:r>
                <a:rPr lang="zh-CN" altLang="en-US" sz="900">
                  <a:solidFill>
                    <a:srgbClr val="000000"/>
                  </a:solidFill>
                  <a:latin typeface="微软雅黑" pitchFamily="34" charset="-122"/>
                  <a:ea typeface="微软雅黑" pitchFamily="34" charset="-122"/>
                </a:rPr>
                <a:t>单击此处添加文字内容   单击此处添加文字内容</a:t>
              </a:r>
            </a:p>
          </p:txBody>
        </p:sp>
        <p:sp>
          <p:nvSpPr>
            <p:cNvPr id="115" name="Oval 8"/>
            <p:cNvSpPr>
              <a:spLocks noChangeAspect="1" noChangeArrowheads="1"/>
            </p:cNvSpPr>
            <p:nvPr/>
          </p:nvSpPr>
          <p:spPr bwMode="auto">
            <a:xfrm>
              <a:off x="1662113" y="3413125"/>
              <a:ext cx="476250" cy="230188"/>
            </a:xfrm>
            <a:prstGeom prst="ellipse">
              <a:avLst/>
            </a:prstGeom>
            <a:gradFill rotWithShape="1">
              <a:gsLst>
                <a:gs pos="0">
                  <a:srgbClr val="000000">
                    <a:alpha val="59999"/>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fontAlgn="auto">
                <a:spcBef>
                  <a:spcPts val="0"/>
                </a:spcBef>
                <a:spcAft>
                  <a:spcPts val="0"/>
                </a:spcAft>
                <a:defRPr/>
              </a:pPr>
              <a:endParaRPr lang="zh-CN" altLang="en-US" sz="1400" kern="0">
                <a:solidFill>
                  <a:srgbClr val="000000"/>
                </a:solidFill>
                <a:ea typeface="PMingLiU" pitchFamily="18" charset="-120"/>
              </a:endParaRPr>
            </a:p>
          </p:txBody>
        </p:sp>
        <p:sp>
          <p:nvSpPr>
            <p:cNvPr id="116" name="Arc 9"/>
            <p:cNvSpPr>
              <a:spLocks/>
            </p:cNvSpPr>
            <p:nvPr/>
          </p:nvSpPr>
          <p:spPr bwMode="auto">
            <a:xfrm>
              <a:off x="1671638" y="3316288"/>
              <a:ext cx="458787" cy="252412"/>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0E58C4"/>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fontAlgn="auto">
                <a:spcBef>
                  <a:spcPts val="0"/>
                </a:spcBef>
                <a:spcAft>
                  <a:spcPts val="0"/>
                </a:spcAft>
                <a:defRPr/>
              </a:pPr>
              <a:endParaRPr lang="zh-CN" altLang="en-US" b="1" kern="0">
                <a:solidFill>
                  <a:srgbClr val="000000"/>
                </a:solidFill>
                <a:ea typeface="微软雅黑" pitchFamily="34" charset="-122"/>
              </a:endParaRPr>
            </a:p>
          </p:txBody>
        </p:sp>
        <p:sp>
          <p:nvSpPr>
            <p:cNvPr id="117" name="Oval 10"/>
            <p:cNvSpPr>
              <a:spLocks noChangeAspect="1" noChangeArrowheads="1"/>
            </p:cNvSpPr>
            <p:nvPr/>
          </p:nvSpPr>
          <p:spPr bwMode="auto">
            <a:xfrm>
              <a:off x="1662113" y="3221038"/>
              <a:ext cx="476250" cy="231775"/>
            </a:xfrm>
            <a:prstGeom prst="ellipse">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fontAlgn="auto">
                <a:spcBef>
                  <a:spcPts val="0"/>
                </a:spcBef>
                <a:spcAft>
                  <a:spcPts val="0"/>
                </a:spcAft>
                <a:defRPr/>
              </a:pPr>
              <a:endParaRPr lang="zh-CN" altLang="en-US" sz="1400" kern="0">
                <a:solidFill>
                  <a:srgbClr val="000000"/>
                </a:solidFill>
                <a:ea typeface="PMingLiU" pitchFamily="18" charset="-120"/>
              </a:endParaRPr>
            </a:p>
          </p:txBody>
        </p:sp>
        <p:grpSp>
          <p:nvGrpSpPr>
            <p:cNvPr id="118" name="Group 34"/>
            <p:cNvGrpSpPr>
              <a:grpSpLocks/>
            </p:cNvGrpSpPr>
            <p:nvPr/>
          </p:nvGrpSpPr>
          <p:grpSpPr bwMode="auto">
            <a:xfrm>
              <a:off x="1849438" y="3038475"/>
              <a:ext cx="106362" cy="295275"/>
              <a:chOff x="0" y="0"/>
              <a:chExt cx="203" cy="567"/>
            </a:xfrm>
          </p:grpSpPr>
          <p:grpSp>
            <p:nvGrpSpPr>
              <p:cNvPr id="120" name="Group 35"/>
              <p:cNvGrpSpPr>
                <a:grpSpLocks/>
              </p:cNvGrpSpPr>
              <p:nvPr/>
            </p:nvGrpSpPr>
            <p:grpSpPr bwMode="auto">
              <a:xfrm>
                <a:off x="47" y="245"/>
                <a:ext cx="108" cy="322"/>
                <a:chOff x="0" y="0"/>
                <a:chExt cx="567" cy="1701"/>
              </a:xfrm>
            </p:grpSpPr>
            <p:sp>
              <p:nvSpPr>
                <p:cNvPr id="123" name="AutoShape 13"/>
                <p:cNvSpPr>
                  <a:spLocks noChangeArrowheads="1"/>
                </p:cNvSpPr>
                <p:nvPr/>
              </p:nvSpPr>
              <p:spPr bwMode="auto">
                <a:xfrm rot="5400000">
                  <a:off x="-726"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sp>
              <p:nvSpPr>
                <p:cNvPr id="124" name="AutoShape 14"/>
                <p:cNvSpPr>
                  <a:spLocks noChangeArrowheads="1"/>
                </p:cNvSpPr>
                <p:nvPr/>
              </p:nvSpPr>
              <p:spPr bwMode="auto">
                <a:xfrm rot="5400000">
                  <a:off x="-408"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grpSp>
          <p:sp>
            <p:nvSpPr>
              <p:cNvPr id="121" name="AutoShape 15"/>
              <p:cNvSpPr>
                <a:spLocks noChangeArrowheads="1"/>
              </p:cNvSpPr>
              <p:nvPr/>
            </p:nvSpPr>
            <p:spPr bwMode="auto">
              <a:xfrm rot="10800000">
                <a:off x="0" y="125"/>
                <a:ext cx="203" cy="207"/>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sp>
            <p:nvSpPr>
              <p:cNvPr id="122" name="AutoShape 16"/>
              <p:cNvSpPr>
                <a:spLocks noChangeArrowheads="1"/>
              </p:cNvSpPr>
              <p:nvPr/>
            </p:nvSpPr>
            <p:spPr bwMode="auto">
              <a:xfrm rot="8100000">
                <a:off x="48" y="0"/>
                <a:ext cx="106"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grpSp>
        <p:sp>
          <p:nvSpPr>
            <p:cNvPr id="119" name="AutoShape 45"/>
            <p:cNvSpPr>
              <a:spLocks noChangeArrowheads="1"/>
            </p:cNvSpPr>
            <p:nvPr/>
          </p:nvSpPr>
          <p:spPr bwMode="auto">
            <a:xfrm>
              <a:off x="2271713" y="3287713"/>
              <a:ext cx="1655762" cy="250825"/>
            </a:xfrm>
            <a:prstGeom prst="roundRect">
              <a:avLst>
                <a:gd name="adj" fmla="val 5630"/>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a:lnSpc>
                  <a:spcPct val="120000"/>
                </a:lnSpc>
                <a:spcBef>
                  <a:spcPct val="20000"/>
                </a:spcBef>
                <a:spcAft>
                  <a:spcPts val="0"/>
                </a:spcAft>
                <a:buClr>
                  <a:srgbClr val="E1B40C"/>
                </a:buClr>
                <a:buFont typeface="微软雅黑" pitchFamily="34" charset="-122"/>
                <a:buNone/>
                <a:defRPr/>
              </a:pPr>
              <a:r>
                <a:rPr lang="zh-CN" altLang="en-US" sz="1000" b="1" kern="0" dirty="0">
                  <a:solidFill>
                    <a:srgbClr val="FFC000"/>
                  </a:solidFill>
                  <a:latin typeface="微软雅黑" pitchFamily="34" charset="-122"/>
                  <a:ea typeface="微软雅黑" pitchFamily="34" charset="-122"/>
                </a:rPr>
                <a:t>此处添加文字内容</a:t>
              </a:r>
              <a:endParaRPr lang="zh-CN" altLang="en-US" sz="1000" b="1" kern="0" dirty="0">
                <a:solidFill>
                  <a:srgbClr val="FFC000"/>
                </a:solidFill>
                <a:effectLst>
                  <a:outerShdw blurRad="38100" dist="38100" dir="2700000" algn="tl">
                    <a:srgbClr val="000000"/>
                  </a:outerShdw>
                </a:effectLst>
                <a:latin typeface="微软雅黑" pitchFamily="34" charset="-122"/>
                <a:ea typeface="微软雅黑" pitchFamily="34" charset="-122"/>
              </a:endParaRPr>
            </a:p>
          </p:txBody>
        </p:sp>
      </p:grpSp>
      <p:grpSp>
        <p:nvGrpSpPr>
          <p:cNvPr id="125" name="组合 124"/>
          <p:cNvGrpSpPr>
            <a:grpSpLocks/>
          </p:cNvGrpSpPr>
          <p:nvPr/>
        </p:nvGrpSpPr>
        <p:grpSpPr bwMode="auto">
          <a:xfrm>
            <a:off x="4849813" y="1952625"/>
            <a:ext cx="2647950" cy="1147763"/>
            <a:chOff x="4849813" y="1838325"/>
            <a:chExt cx="2647950" cy="1147763"/>
          </a:xfrm>
        </p:grpSpPr>
        <p:pic>
          <p:nvPicPr>
            <p:cNvPr id="126" name="Picture 47"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49813" y="2847975"/>
              <a:ext cx="264795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7" name="AutoShape 48"/>
            <p:cNvSpPr>
              <a:spLocks noChangeArrowheads="1"/>
            </p:cNvSpPr>
            <p:nvPr/>
          </p:nvSpPr>
          <p:spPr bwMode="auto">
            <a:xfrm>
              <a:off x="4868863" y="2262188"/>
              <a:ext cx="2581275" cy="665162"/>
            </a:xfrm>
            <a:prstGeom prst="roundRect">
              <a:avLst>
                <a:gd name="adj" fmla="val 5630"/>
              </a:avLst>
            </a:prstGeom>
            <a:gradFill rotWithShape="1">
              <a:gsLst>
                <a:gs pos="0">
                  <a:srgbClr val="00B0F0"/>
                </a:gs>
                <a:gs pos="100000">
                  <a:schemeClr val="bg1"/>
                </a:gs>
              </a:gsLst>
              <a:lin ang="16200000"/>
            </a:gradFill>
            <a:ln w="6350">
              <a:solidFill>
                <a:srgbClr val="C0C0C0"/>
              </a:solidFill>
              <a:round/>
              <a:headEnd/>
              <a:tailEnd/>
            </a:ln>
          </p:spPr>
          <p:txBody>
            <a:bodyPr wrap="none" anchor="ctr"/>
            <a:lstStyle/>
            <a:p>
              <a:pPr algn="ctr">
                <a:spcBef>
                  <a:spcPct val="20000"/>
                </a:spcBef>
                <a:buClr>
                  <a:srgbClr val="E1B40C"/>
                </a:buClr>
                <a:buFont typeface="微软雅黑" pitchFamily="34" charset="-122"/>
                <a:buNone/>
              </a:pPr>
              <a:r>
                <a:rPr lang="zh-CN" altLang="en-US" sz="900">
                  <a:solidFill>
                    <a:srgbClr val="000000"/>
                  </a:solidFill>
                  <a:latin typeface="微软雅黑" pitchFamily="34" charset="-122"/>
                  <a:ea typeface="微软雅黑" pitchFamily="34" charset="-122"/>
                </a:rPr>
                <a:t>单击此处添加文字内容   单击此处添加文字内容</a:t>
              </a:r>
            </a:p>
            <a:p>
              <a:pPr algn="ctr">
                <a:spcBef>
                  <a:spcPct val="20000"/>
                </a:spcBef>
                <a:buClr>
                  <a:srgbClr val="E1B40C"/>
                </a:buClr>
                <a:buFont typeface="微软雅黑" pitchFamily="34" charset="-122"/>
                <a:buNone/>
              </a:pPr>
              <a:r>
                <a:rPr lang="zh-CN" altLang="en-US" sz="900">
                  <a:solidFill>
                    <a:srgbClr val="000000"/>
                  </a:solidFill>
                  <a:latin typeface="微软雅黑" pitchFamily="34" charset="-122"/>
                  <a:ea typeface="微软雅黑" pitchFamily="34" charset="-122"/>
                </a:rPr>
                <a:t>单击此处添加文字内容   单击此处添加文字内容</a:t>
              </a:r>
            </a:p>
          </p:txBody>
        </p:sp>
        <p:sp>
          <p:nvSpPr>
            <p:cNvPr id="128" name="Oval 8"/>
            <p:cNvSpPr>
              <a:spLocks noChangeAspect="1" noChangeArrowheads="1"/>
            </p:cNvSpPr>
            <p:nvPr/>
          </p:nvSpPr>
          <p:spPr bwMode="auto">
            <a:xfrm>
              <a:off x="4964113" y="2212975"/>
              <a:ext cx="476250" cy="230188"/>
            </a:xfrm>
            <a:prstGeom prst="ellipse">
              <a:avLst/>
            </a:prstGeom>
            <a:gradFill rotWithShape="1">
              <a:gsLst>
                <a:gs pos="0">
                  <a:srgbClr val="000000">
                    <a:alpha val="59999"/>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fontAlgn="auto">
                <a:spcBef>
                  <a:spcPts val="0"/>
                </a:spcBef>
                <a:spcAft>
                  <a:spcPts val="0"/>
                </a:spcAft>
                <a:defRPr/>
              </a:pPr>
              <a:endParaRPr lang="zh-CN" altLang="en-US" sz="1400" kern="0">
                <a:solidFill>
                  <a:srgbClr val="000000"/>
                </a:solidFill>
                <a:ea typeface="PMingLiU" pitchFamily="18" charset="-120"/>
              </a:endParaRPr>
            </a:p>
          </p:txBody>
        </p:sp>
        <p:sp>
          <p:nvSpPr>
            <p:cNvPr id="129" name="Arc 9"/>
            <p:cNvSpPr>
              <a:spLocks/>
            </p:cNvSpPr>
            <p:nvPr/>
          </p:nvSpPr>
          <p:spPr bwMode="auto">
            <a:xfrm>
              <a:off x="4973638" y="2116138"/>
              <a:ext cx="458787" cy="252412"/>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0E58C4"/>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fontAlgn="auto">
                <a:spcBef>
                  <a:spcPts val="0"/>
                </a:spcBef>
                <a:spcAft>
                  <a:spcPts val="0"/>
                </a:spcAft>
                <a:defRPr/>
              </a:pPr>
              <a:endParaRPr lang="zh-CN" altLang="en-US" b="1" kern="0">
                <a:solidFill>
                  <a:srgbClr val="000000"/>
                </a:solidFill>
                <a:ea typeface="微软雅黑" pitchFamily="34" charset="-122"/>
              </a:endParaRPr>
            </a:p>
          </p:txBody>
        </p:sp>
        <p:sp>
          <p:nvSpPr>
            <p:cNvPr id="130" name="Oval 10"/>
            <p:cNvSpPr>
              <a:spLocks noChangeAspect="1" noChangeArrowheads="1"/>
            </p:cNvSpPr>
            <p:nvPr/>
          </p:nvSpPr>
          <p:spPr bwMode="auto">
            <a:xfrm>
              <a:off x="4964113" y="2022475"/>
              <a:ext cx="476250" cy="230188"/>
            </a:xfrm>
            <a:prstGeom prst="ellipse">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fontAlgn="auto">
                <a:spcBef>
                  <a:spcPts val="0"/>
                </a:spcBef>
                <a:spcAft>
                  <a:spcPts val="0"/>
                </a:spcAft>
                <a:defRPr/>
              </a:pPr>
              <a:endParaRPr lang="zh-CN" altLang="en-US" sz="1400" kern="0">
                <a:solidFill>
                  <a:srgbClr val="000000"/>
                </a:solidFill>
                <a:ea typeface="PMingLiU" pitchFamily="18" charset="-120"/>
              </a:endParaRPr>
            </a:p>
          </p:txBody>
        </p:sp>
        <p:grpSp>
          <p:nvGrpSpPr>
            <p:cNvPr id="131" name="Group 46"/>
            <p:cNvGrpSpPr>
              <a:grpSpLocks/>
            </p:cNvGrpSpPr>
            <p:nvPr/>
          </p:nvGrpSpPr>
          <p:grpSpPr bwMode="auto">
            <a:xfrm>
              <a:off x="5151438" y="1838325"/>
              <a:ext cx="106362" cy="295275"/>
              <a:chOff x="0" y="0"/>
              <a:chExt cx="203" cy="567"/>
            </a:xfrm>
          </p:grpSpPr>
          <p:grpSp>
            <p:nvGrpSpPr>
              <p:cNvPr id="133" name="Group 47"/>
              <p:cNvGrpSpPr>
                <a:grpSpLocks/>
              </p:cNvGrpSpPr>
              <p:nvPr/>
            </p:nvGrpSpPr>
            <p:grpSpPr bwMode="auto">
              <a:xfrm>
                <a:off x="47" y="245"/>
                <a:ext cx="108" cy="322"/>
                <a:chOff x="0" y="0"/>
                <a:chExt cx="567" cy="1701"/>
              </a:xfrm>
            </p:grpSpPr>
            <p:sp>
              <p:nvSpPr>
                <p:cNvPr id="136" name="AutoShape 13"/>
                <p:cNvSpPr>
                  <a:spLocks noChangeArrowheads="1"/>
                </p:cNvSpPr>
                <p:nvPr/>
              </p:nvSpPr>
              <p:spPr bwMode="auto">
                <a:xfrm rot="5400000">
                  <a:off x="-726"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sp>
              <p:nvSpPr>
                <p:cNvPr id="137" name="AutoShape 14"/>
                <p:cNvSpPr>
                  <a:spLocks noChangeArrowheads="1"/>
                </p:cNvSpPr>
                <p:nvPr/>
              </p:nvSpPr>
              <p:spPr bwMode="auto">
                <a:xfrm rot="5400000">
                  <a:off x="-408"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grpSp>
          <p:sp>
            <p:nvSpPr>
              <p:cNvPr id="134" name="AutoShape 15"/>
              <p:cNvSpPr>
                <a:spLocks noChangeArrowheads="1"/>
              </p:cNvSpPr>
              <p:nvPr/>
            </p:nvSpPr>
            <p:spPr bwMode="auto">
              <a:xfrm rot="10800000">
                <a:off x="0" y="125"/>
                <a:ext cx="203" cy="207"/>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sp>
            <p:nvSpPr>
              <p:cNvPr id="135" name="AutoShape 16"/>
              <p:cNvSpPr>
                <a:spLocks noChangeArrowheads="1"/>
              </p:cNvSpPr>
              <p:nvPr/>
            </p:nvSpPr>
            <p:spPr bwMode="auto">
              <a:xfrm rot="8100000">
                <a:off x="48" y="0"/>
                <a:ext cx="106"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grpSp>
        <p:sp>
          <p:nvSpPr>
            <p:cNvPr id="132" name="AutoShape 58"/>
            <p:cNvSpPr>
              <a:spLocks noChangeArrowheads="1"/>
            </p:cNvSpPr>
            <p:nvPr/>
          </p:nvSpPr>
          <p:spPr bwMode="auto">
            <a:xfrm>
              <a:off x="5573713" y="2087563"/>
              <a:ext cx="1655762" cy="250825"/>
            </a:xfrm>
            <a:prstGeom prst="roundRect">
              <a:avLst>
                <a:gd name="adj" fmla="val 5630"/>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a:lnSpc>
                  <a:spcPct val="120000"/>
                </a:lnSpc>
                <a:spcBef>
                  <a:spcPct val="20000"/>
                </a:spcBef>
                <a:spcAft>
                  <a:spcPts val="0"/>
                </a:spcAft>
                <a:buClr>
                  <a:srgbClr val="E1B40C"/>
                </a:buClr>
                <a:buFont typeface="微软雅黑" pitchFamily="34" charset="-122"/>
                <a:buNone/>
                <a:defRPr/>
              </a:pPr>
              <a:r>
                <a:rPr lang="zh-CN" altLang="en-US" sz="1000" b="1" kern="0" dirty="0">
                  <a:solidFill>
                    <a:srgbClr val="FFC000"/>
                  </a:solidFill>
                  <a:latin typeface="微软雅黑" pitchFamily="34" charset="-122"/>
                  <a:ea typeface="微软雅黑" pitchFamily="34" charset="-122"/>
                </a:rPr>
                <a:t>此处添加文字内容</a:t>
              </a:r>
              <a:endParaRPr lang="zh-CN" altLang="en-US" sz="1000" b="1" kern="0" dirty="0">
                <a:solidFill>
                  <a:srgbClr val="FFC000"/>
                </a:solidFill>
                <a:effectLst>
                  <a:outerShdw blurRad="38100" dist="38100" dir="2700000" algn="tl">
                    <a:srgbClr val="000000"/>
                  </a:outerShdw>
                </a:effectLst>
                <a:latin typeface="微软雅黑" pitchFamily="34" charset="-122"/>
                <a:ea typeface="微软雅黑" pitchFamily="34" charset="-122"/>
              </a:endParaRPr>
            </a:p>
          </p:txBody>
        </p:sp>
      </p:grpSp>
      <p:grpSp>
        <p:nvGrpSpPr>
          <p:cNvPr id="138" name="组合 137"/>
          <p:cNvGrpSpPr>
            <a:grpSpLocks/>
          </p:cNvGrpSpPr>
          <p:nvPr/>
        </p:nvGrpSpPr>
        <p:grpSpPr bwMode="auto">
          <a:xfrm>
            <a:off x="4849813" y="3152775"/>
            <a:ext cx="2647950" cy="1147763"/>
            <a:chOff x="4849813" y="3038475"/>
            <a:chExt cx="2647950" cy="1147763"/>
          </a:xfrm>
        </p:grpSpPr>
        <p:pic>
          <p:nvPicPr>
            <p:cNvPr id="139" name="Picture 60"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49813" y="4046538"/>
              <a:ext cx="264795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 name="AutoShape 61"/>
            <p:cNvSpPr>
              <a:spLocks noChangeArrowheads="1"/>
            </p:cNvSpPr>
            <p:nvPr/>
          </p:nvSpPr>
          <p:spPr bwMode="auto">
            <a:xfrm>
              <a:off x="4868863" y="3462338"/>
              <a:ext cx="2581275" cy="663575"/>
            </a:xfrm>
            <a:prstGeom prst="roundRect">
              <a:avLst>
                <a:gd name="adj" fmla="val 5630"/>
              </a:avLst>
            </a:prstGeom>
            <a:gradFill rotWithShape="1">
              <a:gsLst>
                <a:gs pos="0">
                  <a:srgbClr val="00B0F0"/>
                </a:gs>
                <a:gs pos="100000">
                  <a:schemeClr val="bg1"/>
                </a:gs>
              </a:gsLst>
              <a:lin ang="16200000"/>
            </a:gradFill>
            <a:ln w="6350">
              <a:solidFill>
                <a:srgbClr val="C0C0C0"/>
              </a:solidFill>
              <a:round/>
              <a:headEnd/>
              <a:tailEnd/>
            </a:ln>
          </p:spPr>
          <p:txBody>
            <a:bodyPr wrap="none" anchor="ctr"/>
            <a:lstStyle/>
            <a:p>
              <a:pPr algn="ctr">
                <a:spcBef>
                  <a:spcPct val="20000"/>
                </a:spcBef>
                <a:buClr>
                  <a:srgbClr val="E1B40C"/>
                </a:buClr>
                <a:buFont typeface="微软雅黑" pitchFamily="34" charset="-122"/>
                <a:buNone/>
              </a:pPr>
              <a:r>
                <a:rPr lang="zh-CN" altLang="en-US" sz="900">
                  <a:solidFill>
                    <a:srgbClr val="000000"/>
                  </a:solidFill>
                  <a:latin typeface="微软雅黑" pitchFamily="34" charset="-122"/>
                  <a:ea typeface="微软雅黑" pitchFamily="34" charset="-122"/>
                </a:rPr>
                <a:t>单击此处添加文字内容   单击此处添加文字内容</a:t>
              </a:r>
            </a:p>
            <a:p>
              <a:pPr algn="ctr">
                <a:spcBef>
                  <a:spcPct val="20000"/>
                </a:spcBef>
                <a:buClr>
                  <a:srgbClr val="E1B40C"/>
                </a:buClr>
                <a:buFont typeface="微软雅黑" pitchFamily="34" charset="-122"/>
                <a:buNone/>
              </a:pPr>
              <a:r>
                <a:rPr lang="zh-CN" altLang="en-US" sz="900">
                  <a:solidFill>
                    <a:srgbClr val="000000"/>
                  </a:solidFill>
                  <a:latin typeface="微软雅黑" pitchFamily="34" charset="-122"/>
                  <a:ea typeface="微软雅黑" pitchFamily="34" charset="-122"/>
                </a:rPr>
                <a:t>单击此处添加文字内容   单击此处添加文字内容</a:t>
              </a:r>
            </a:p>
          </p:txBody>
        </p:sp>
        <p:sp>
          <p:nvSpPr>
            <p:cNvPr id="141" name="Oval 8"/>
            <p:cNvSpPr>
              <a:spLocks noChangeAspect="1" noChangeArrowheads="1"/>
            </p:cNvSpPr>
            <p:nvPr/>
          </p:nvSpPr>
          <p:spPr bwMode="auto">
            <a:xfrm>
              <a:off x="4964113" y="3413125"/>
              <a:ext cx="476250" cy="230188"/>
            </a:xfrm>
            <a:prstGeom prst="ellipse">
              <a:avLst/>
            </a:prstGeom>
            <a:gradFill rotWithShape="1">
              <a:gsLst>
                <a:gs pos="0">
                  <a:srgbClr val="000000">
                    <a:alpha val="59999"/>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fontAlgn="auto">
                <a:spcBef>
                  <a:spcPts val="0"/>
                </a:spcBef>
                <a:spcAft>
                  <a:spcPts val="0"/>
                </a:spcAft>
                <a:defRPr/>
              </a:pPr>
              <a:endParaRPr lang="zh-CN" altLang="en-US" sz="1400" kern="0">
                <a:solidFill>
                  <a:srgbClr val="000000"/>
                </a:solidFill>
                <a:ea typeface="PMingLiU" pitchFamily="18" charset="-120"/>
              </a:endParaRPr>
            </a:p>
          </p:txBody>
        </p:sp>
        <p:sp>
          <p:nvSpPr>
            <p:cNvPr id="142" name="Arc 9"/>
            <p:cNvSpPr>
              <a:spLocks/>
            </p:cNvSpPr>
            <p:nvPr/>
          </p:nvSpPr>
          <p:spPr bwMode="auto">
            <a:xfrm>
              <a:off x="4973638" y="3316288"/>
              <a:ext cx="458787" cy="252412"/>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0E58C4"/>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fontAlgn="auto">
                <a:spcBef>
                  <a:spcPts val="0"/>
                </a:spcBef>
                <a:spcAft>
                  <a:spcPts val="0"/>
                </a:spcAft>
                <a:defRPr/>
              </a:pPr>
              <a:endParaRPr lang="zh-CN" altLang="en-US" b="1" kern="0">
                <a:solidFill>
                  <a:srgbClr val="000000"/>
                </a:solidFill>
                <a:ea typeface="微软雅黑" pitchFamily="34" charset="-122"/>
              </a:endParaRPr>
            </a:p>
          </p:txBody>
        </p:sp>
        <p:sp>
          <p:nvSpPr>
            <p:cNvPr id="143" name="Oval 10"/>
            <p:cNvSpPr>
              <a:spLocks noChangeAspect="1" noChangeArrowheads="1"/>
            </p:cNvSpPr>
            <p:nvPr/>
          </p:nvSpPr>
          <p:spPr bwMode="auto">
            <a:xfrm>
              <a:off x="4964113" y="3221038"/>
              <a:ext cx="476250" cy="231775"/>
            </a:xfrm>
            <a:prstGeom prst="ellipse">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fontAlgn="auto">
                <a:spcBef>
                  <a:spcPts val="0"/>
                </a:spcBef>
                <a:spcAft>
                  <a:spcPts val="0"/>
                </a:spcAft>
                <a:defRPr/>
              </a:pPr>
              <a:endParaRPr lang="zh-CN" altLang="en-US" sz="1400" kern="0">
                <a:solidFill>
                  <a:srgbClr val="000000"/>
                </a:solidFill>
                <a:ea typeface="PMingLiU" pitchFamily="18" charset="-120"/>
              </a:endParaRPr>
            </a:p>
          </p:txBody>
        </p:sp>
        <p:grpSp>
          <p:nvGrpSpPr>
            <p:cNvPr id="144" name="Group 58"/>
            <p:cNvGrpSpPr>
              <a:grpSpLocks/>
            </p:cNvGrpSpPr>
            <p:nvPr/>
          </p:nvGrpSpPr>
          <p:grpSpPr bwMode="auto">
            <a:xfrm>
              <a:off x="5151438" y="3038475"/>
              <a:ext cx="106362" cy="295275"/>
              <a:chOff x="0" y="0"/>
              <a:chExt cx="203" cy="567"/>
            </a:xfrm>
          </p:grpSpPr>
          <p:grpSp>
            <p:nvGrpSpPr>
              <p:cNvPr id="146" name="Group 59"/>
              <p:cNvGrpSpPr>
                <a:grpSpLocks/>
              </p:cNvGrpSpPr>
              <p:nvPr/>
            </p:nvGrpSpPr>
            <p:grpSpPr bwMode="auto">
              <a:xfrm>
                <a:off x="47" y="245"/>
                <a:ext cx="108" cy="322"/>
                <a:chOff x="0" y="0"/>
                <a:chExt cx="567" cy="1701"/>
              </a:xfrm>
            </p:grpSpPr>
            <p:sp>
              <p:nvSpPr>
                <p:cNvPr id="149" name="AutoShape 13"/>
                <p:cNvSpPr>
                  <a:spLocks noChangeArrowheads="1"/>
                </p:cNvSpPr>
                <p:nvPr/>
              </p:nvSpPr>
              <p:spPr bwMode="auto">
                <a:xfrm rot="5400000">
                  <a:off x="-726"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sp>
              <p:nvSpPr>
                <p:cNvPr id="150" name="AutoShape 14"/>
                <p:cNvSpPr>
                  <a:spLocks noChangeArrowheads="1"/>
                </p:cNvSpPr>
                <p:nvPr/>
              </p:nvSpPr>
              <p:spPr bwMode="auto">
                <a:xfrm rot="5400000">
                  <a:off x="-408"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grpSp>
          <p:sp>
            <p:nvSpPr>
              <p:cNvPr id="147" name="AutoShape 15"/>
              <p:cNvSpPr>
                <a:spLocks noChangeArrowheads="1"/>
              </p:cNvSpPr>
              <p:nvPr/>
            </p:nvSpPr>
            <p:spPr bwMode="auto">
              <a:xfrm rot="10800000">
                <a:off x="0" y="125"/>
                <a:ext cx="203" cy="207"/>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sp>
            <p:nvSpPr>
              <p:cNvPr id="148" name="AutoShape 16"/>
              <p:cNvSpPr>
                <a:spLocks noChangeArrowheads="1"/>
              </p:cNvSpPr>
              <p:nvPr/>
            </p:nvSpPr>
            <p:spPr bwMode="auto">
              <a:xfrm rot="8100000">
                <a:off x="48" y="0"/>
                <a:ext cx="106"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ctr" fontAlgn="auto" latinLnBrk="1">
                  <a:spcBef>
                    <a:spcPts val="0"/>
                  </a:spcBef>
                  <a:spcAft>
                    <a:spcPts val="0"/>
                  </a:spcAft>
                  <a:defRPr/>
                </a:pPr>
                <a:endParaRPr lang="zh-CN" altLang="en-US" sz="1400" kern="0">
                  <a:solidFill>
                    <a:srgbClr val="000000"/>
                  </a:solidFill>
                  <a:latin typeface="Gulim" pitchFamily="34" charset="-127"/>
                  <a:ea typeface="Gulim" pitchFamily="34" charset="-127"/>
                </a:endParaRPr>
              </a:p>
            </p:txBody>
          </p:sp>
        </p:grpSp>
        <p:sp>
          <p:nvSpPr>
            <p:cNvPr id="145" name="AutoShape 71"/>
            <p:cNvSpPr>
              <a:spLocks noChangeArrowheads="1"/>
            </p:cNvSpPr>
            <p:nvPr/>
          </p:nvSpPr>
          <p:spPr bwMode="auto">
            <a:xfrm>
              <a:off x="5573713" y="3287713"/>
              <a:ext cx="1655762" cy="250825"/>
            </a:xfrm>
            <a:prstGeom prst="roundRect">
              <a:avLst>
                <a:gd name="adj" fmla="val 5630"/>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a:lnSpc>
                  <a:spcPct val="120000"/>
                </a:lnSpc>
                <a:spcBef>
                  <a:spcPct val="20000"/>
                </a:spcBef>
                <a:spcAft>
                  <a:spcPts val="0"/>
                </a:spcAft>
                <a:buClr>
                  <a:srgbClr val="E1B40C"/>
                </a:buClr>
                <a:buFont typeface="微软雅黑" pitchFamily="34" charset="-122"/>
                <a:buNone/>
                <a:defRPr/>
              </a:pPr>
              <a:r>
                <a:rPr lang="zh-CN" altLang="en-US" sz="1000" b="1" kern="0" dirty="0">
                  <a:solidFill>
                    <a:srgbClr val="FFC000"/>
                  </a:solidFill>
                  <a:latin typeface="微软雅黑" pitchFamily="34" charset="-122"/>
                  <a:ea typeface="微软雅黑" pitchFamily="34" charset="-122"/>
                </a:rPr>
                <a:t>此处添加文字内容</a:t>
              </a:r>
              <a:endParaRPr lang="zh-CN" altLang="en-US" sz="1000" b="1" kern="0" dirty="0">
                <a:solidFill>
                  <a:srgbClr val="FFC000"/>
                </a:solidFill>
                <a:effectLst>
                  <a:outerShdw blurRad="38100" dist="38100" dir="2700000" algn="tl">
                    <a:srgbClr val="000000"/>
                  </a:outerShdw>
                </a:effectLst>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106020925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500"/>
                                  </p:stCondLst>
                                  <p:childTnLst>
                                    <p:set>
                                      <p:cBhvr>
                                        <p:cTn id="10" dur="1" fill="hold">
                                          <p:stCondLst>
                                            <p:cond delay="0"/>
                                          </p:stCondLst>
                                        </p:cTn>
                                        <p:tgtEl>
                                          <p:spTgt spid="125"/>
                                        </p:tgtEl>
                                        <p:attrNameLst>
                                          <p:attrName>style.visibility</p:attrName>
                                        </p:attrNameLst>
                                      </p:cBhvr>
                                      <p:to>
                                        <p:strVal val="visible"/>
                                      </p:to>
                                    </p:set>
                                    <p:anim calcmode="lin" valueType="num">
                                      <p:cBhvr>
                                        <p:cTn id="11" dur="500" fill="hold"/>
                                        <p:tgtEl>
                                          <p:spTgt spid="125"/>
                                        </p:tgtEl>
                                        <p:attrNameLst>
                                          <p:attrName>ppt_w</p:attrName>
                                        </p:attrNameLst>
                                      </p:cBhvr>
                                      <p:tavLst>
                                        <p:tav tm="0">
                                          <p:val>
                                            <p:fltVal val="0"/>
                                          </p:val>
                                        </p:tav>
                                        <p:tav tm="100000">
                                          <p:val>
                                            <p:strVal val="#ppt_w"/>
                                          </p:val>
                                        </p:tav>
                                      </p:tavLst>
                                    </p:anim>
                                    <p:anim calcmode="lin" valueType="num">
                                      <p:cBhvr>
                                        <p:cTn id="12" dur="500" fill="hold"/>
                                        <p:tgtEl>
                                          <p:spTgt spid="125"/>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750"/>
                                  </p:stCondLst>
                                  <p:childTnLst>
                                    <p:set>
                                      <p:cBhvr>
                                        <p:cTn id="14" dur="1" fill="hold">
                                          <p:stCondLst>
                                            <p:cond delay="0"/>
                                          </p:stCondLst>
                                        </p:cTn>
                                        <p:tgtEl>
                                          <p:spTgt spid="138"/>
                                        </p:tgtEl>
                                        <p:attrNameLst>
                                          <p:attrName>style.visibility</p:attrName>
                                        </p:attrNameLst>
                                      </p:cBhvr>
                                      <p:to>
                                        <p:strVal val="visible"/>
                                      </p:to>
                                    </p:set>
                                    <p:anim calcmode="lin" valueType="num">
                                      <p:cBhvr>
                                        <p:cTn id="15" dur="500" fill="hold"/>
                                        <p:tgtEl>
                                          <p:spTgt spid="138"/>
                                        </p:tgtEl>
                                        <p:attrNameLst>
                                          <p:attrName>ppt_w</p:attrName>
                                        </p:attrNameLst>
                                      </p:cBhvr>
                                      <p:tavLst>
                                        <p:tav tm="0">
                                          <p:val>
                                            <p:fltVal val="0"/>
                                          </p:val>
                                        </p:tav>
                                        <p:tav tm="100000">
                                          <p:val>
                                            <p:strVal val="#ppt_w"/>
                                          </p:val>
                                        </p:tav>
                                      </p:tavLst>
                                    </p:anim>
                                    <p:anim calcmode="lin" valueType="num">
                                      <p:cBhvr>
                                        <p:cTn id="16" dur="500" fill="hold"/>
                                        <p:tgtEl>
                                          <p:spTgt spid="138"/>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1000"/>
                                  </p:stCondLst>
                                  <p:childTnLst>
                                    <p:set>
                                      <p:cBhvr>
                                        <p:cTn id="18" dur="1" fill="hold">
                                          <p:stCondLst>
                                            <p:cond delay="0"/>
                                          </p:stCondLst>
                                        </p:cTn>
                                        <p:tgtEl>
                                          <p:spTgt spid="112"/>
                                        </p:tgtEl>
                                        <p:attrNameLst>
                                          <p:attrName>style.visibility</p:attrName>
                                        </p:attrNameLst>
                                      </p:cBhvr>
                                      <p:to>
                                        <p:strVal val="visible"/>
                                      </p:to>
                                    </p:set>
                                    <p:anim calcmode="lin" valueType="num">
                                      <p:cBhvr>
                                        <p:cTn id="19" dur="500" fill="hold"/>
                                        <p:tgtEl>
                                          <p:spTgt spid="112"/>
                                        </p:tgtEl>
                                        <p:attrNameLst>
                                          <p:attrName>ppt_w</p:attrName>
                                        </p:attrNameLst>
                                      </p:cBhvr>
                                      <p:tavLst>
                                        <p:tav tm="0">
                                          <p:val>
                                            <p:fltVal val="0"/>
                                          </p:val>
                                        </p:tav>
                                        <p:tav tm="100000">
                                          <p:val>
                                            <p:strVal val="#ppt_w"/>
                                          </p:val>
                                        </p:tav>
                                      </p:tavLst>
                                    </p:anim>
                                    <p:anim calcmode="lin" valueType="num">
                                      <p:cBhvr>
                                        <p:cTn id="20" dur="500" fill="hold"/>
                                        <p:tgtEl>
                                          <p:spTgt spid="112"/>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1250"/>
                                  </p:stCondLst>
                                  <p:childTnLst>
                                    <p:set>
                                      <p:cBhvr>
                                        <p:cTn id="22" dur="1" fill="hold">
                                          <p:stCondLst>
                                            <p:cond delay="0"/>
                                          </p:stCondLst>
                                        </p:cTn>
                                        <p:tgtEl>
                                          <p:spTgt spid="99"/>
                                        </p:tgtEl>
                                        <p:attrNameLst>
                                          <p:attrName>style.visibility</p:attrName>
                                        </p:attrNameLst>
                                      </p:cBhvr>
                                      <p:to>
                                        <p:strVal val="visible"/>
                                      </p:to>
                                    </p:set>
                                    <p:anim calcmode="lin" valueType="num">
                                      <p:cBhvr>
                                        <p:cTn id="23" dur="500" fill="hold"/>
                                        <p:tgtEl>
                                          <p:spTgt spid="99"/>
                                        </p:tgtEl>
                                        <p:attrNameLst>
                                          <p:attrName>ppt_w</p:attrName>
                                        </p:attrNameLst>
                                      </p:cBhvr>
                                      <p:tavLst>
                                        <p:tav tm="0">
                                          <p:val>
                                            <p:fltVal val="0"/>
                                          </p:val>
                                        </p:tav>
                                        <p:tav tm="100000">
                                          <p:val>
                                            <p:strVal val="#ppt_w"/>
                                          </p:val>
                                        </p:tav>
                                      </p:tavLst>
                                    </p:anim>
                                    <p:anim calcmode="lin" valueType="num">
                                      <p:cBhvr>
                                        <p:cTn id="24" dur="500" fill="hold"/>
                                        <p:tgtEl>
                                          <p:spTgt spid="99"/>
                                        </p:tgtEl>
                                        <p:attrNameLst>
                                          <p:attrName>ppt_h</p:attrName>
                                        </p:attrNameLst>
                                      </p:cBhvr>
                                      <p:tavLst>
                                        <p:tav tm="0">
                                          <p:val>
                                            <p:fltVal val="0"/>
                                          </p:val>
                                        </p:tav>
                                        <p:tav tm="100000">
                                          <p:val>
                                            <p:strVal val="#ppt_h"/>
                                          </p:val>
                                        </p:tav>
                                      </p:tavLst>
                                    </p:anim>
                                  </p:childTnLst>
                                </p:cTn>
                              </p:par>
                              <p:par>
                                <p:cTn id="25" presetID="10" presetClass="entr" presetSubtype="0" fill="hold" nodeType="withEffect">
                                  <p:stCondLst>
                                    <p:cond delay="150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标题 1"/>
          <p:cNvSpPr txBox="1">
            <a:spLocks/>
          </p:cNvSpPr>
          <p:nvPr/>
        </p:nvSpPr>
        <p:spPr bwMode="auto">
          <a:xfrm>
            <a:off x="2990850" y="706438"/>
            <a:ext cx="3330575" cy="774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a:lstStyle>
          <a:p>
            <a:r>
              <a:rPr lang="zh-CN" sz="3600" dirty="0" smtClean="0">
                <a:solidFill>
                  <a:schemeClr val="tx1"/>
                </a:solidFill>
                <a:latin typeface="汉仪粗宋简"/>
                <a:ea typeface="汉仪粗宋简"/>
                <a:cs typeface="汉仪粗宋简"/>
              </a:rPr>
              <a:t>分析类型图表</a:t>
            </a:r>
          </a:p>
        </p:txBody>
      </p:sp>
      <p:grpSp>
        <p:nvGrpSpPr>
          <p:cNvPr id="76" name="组合 36"/>
          <p:cNvGrpSpPr>
            <a:grpSpLocks/>
          </p:cNvGrpSpPr>
          <p:nvPr/>
        </p:nvGrpSpPr>
        <p:grpSpPr bwMode="auto">
          <a:xfrm>
            <a:off x="4664075" y="2206625"/>
            <a:ext cx="2644775" cy="2489200"/>
            <a:chOff x="4694238" y="2566988"/>
            <a:chExt cx="3748087" cy="3529012"/>
          </a:xfrm>
        </p:grpSpPr>
        <p:pic>
          <p:nvPicPr>
            <p:cNvPr id="77" name="剪去同侧角的矩形 6"/>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94238" y="2566988"/>
              <a:ext cx="3748087"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 name="Text Box 5"/>
            <p:cNvSpPr txBox="1">
              <a:spLocks noChangeArrowheads="1"/>
            </p:cNvSpPr>
            <p:nvPr/>
          </p:nvSpPr>
          <p:spPr bwMode="auto">
            <a:xfrm>
              <a:off x="4927600" y="2803525"/>
              <a:ext cx="3281362" cy="320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华文细黑" pitchFamily="2" charset="-122"/>
              </a:endParaRPr>
            </a:p>
          </p:txBody>
        </p:sp>
      </p:grpSp>
      <p:grpSp>
        <p:nvGrpSpPr>
          <p:cNvPr id="79" name="组合 35"/>
          <p:cNvGrpSpPr>
            <a:grpSpLocks/>
          </p:cNvGrpSpPr>
          <p:nvPr/>
        </p:nvGrpSpPr>
        <p:grpSpPr bwMode="auto">
          <a:xfrm>
            <a:off x="1847850" y="2206625"/>
            <a:ext cx="2644775" cy="2489200"/>
            <a:chOff x="701675" y="2566988"/>
            <a:chExt cx="3748088" cy="3529012"/>
          </a:xfrm>
        </p:grpSpPr>
        <p:pic>
          <p:nvPicPr>
            <p:cNvPr id="80" name="剪去同侧角的矩形 5"/>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01675" y="2566988"/>
              <a:ext cx="3748088"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Text Box 8"/>
            <p:cNvSpPr txBox="1">
              <a:spLocks noChangeArrowheads="1"/>
            </p:cNvSpPr>
            <p:nvPr/>
          </p:nvSpPr>
          <p:spPr bwMode="auto">
            <a:xfrm>
              <a:off x="935038" y="2803525"/>
              <a:ext cx="3281363" cy="320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华文细黑" pitchFamily="2" charset="-122"/>
              </a:endParaRPr>
            </a:p>
          </p:txBody>
        </p:sp>
      </p:grpSp>
      <p:pic>
        <p:nvPicPr>
          <p:cNvPr id="82" name="Picture 2" descr="C:\TDDOWNLOAD\user_femal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724150" y="1501775"/>
            <a:ext cx="890588"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Picture 3" descr="C:\TDDOWNLOAD\user_male.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541963" y="1492250"/>
            <a:ext cx="890587"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 name="TextBox 83"/>
          <p:cNvSpPr txBox="1">
            <a:spLocks noChangeArrowheads="1"/>
          </p:cNvSpPr>
          <p:nvPr/>
        </p:nvSpPr>
        <p:spPr bwMode="auto">
          <a:xfrm>
            <a:off x="2616200" y="3246438"/>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pitchFamily="2" charset="-122"/>
              </a:rPr>
              <a:t>添加文字</a:t>
            </a:r>
          </a:p>
        </p:txBody>
      </p:sp>
      <p:sp>
        <p:nvSpPr>
          <p:cNvPr id="85" name="TextBox 84"/>
          <p:cNvSpPr txBox="1">
            <a:spLocks noChangeArrowheads="1"/>
          </p:cNvSpPr>
          <p:nvPr/>
        </p:nvSpPr>
        <p:spPr bwMode="auto">
          <a:xfrm>
            <a:off x="5432425" y="3238500"/>
            <a:ext cx="110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pitchFamily="2" charset="-122"/>
              </a:rPr>
              <a:t>添加文字</a:t>
            </a:r>
          </a:p>
        </p:txBody>
      </p:sp>
    </p:spTree>
    <p:custDataLst>
      <p:tags r:id="rId1"/>
    </p:custDataLst>
    <p:extLst>
      <p:ext uri="{BB962C8B-B14F-4D97-AF65-F5344CB8AC3E}">
        <p14:creationId xmlns:p14="http://schemas.microsoft.com/office/powerpoint/2010/main" val="424157695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1000" fill="hold"/>
                                        <p:tgtEl>
                                          <p:spTgt spid="75"/>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1000"/>
                                  </p:stCondLst>
                                  <p:childTnLst>
                                    <p:set>
                                      <p:cBhvr>
                                        <p:cTn id="11" dur="1" fill="hold">
                                          <p:stCondLst>
                                            <p:cond delay="0"/>
                                          </p:stCondLst>
                                        </p:cTn>
                                        <p:tgtEl>
                                          <p:spTgt spid="82"/>
                                        </p:tgtEl>
                                        <p:attrNameLst>
                                          <p:attrName>style.visibility</p:attrName>
                                        </p:attrNameLst>
                                      </p:cBhvr>
                                      <p:to>
                                        <p:strVal val="visible"/>
                                      </p:to>
                                    </p:set>
                                    <p:anim calcmode="lin" valueType="num">
                                      <p:cBhvr additive="base">
                                        <p:cTn id="12" dur="500" fill="hold"/>
                                        <p:tgtEl>
                                          <p:spTgt spid="82"/>
                                        </p:tgtEl>
                                        <p:attrNameLst>
                                          <p:attrName>ppt_x</p:attrName>
                                        </p:attrNameLst>
                                      </p:cBhvr>
                                      <p:tavLst>
                                        <p:tav tm="0">
                                          <p:val>
                                            <p:strVal val="0-#ppt_w/2"/>
                                          </p:val>
                                        </p:tav>
                                        <p:tav tm="100000">
                                          <p:val>
                                            <p:strVal val="#ppt_x"/>
                                          </p:val>
                                        </p:tav>
                                      </p:tavLst>
                                    </p:anim>
                                    <p:anim calcmode="lin" valueType="num">
                                      <p:cBhvr additive="base">
                                        <p:cTn id="13" dur="500" fill="hold"/>
                                        <p:tgtEl>
                                          <p:spTgt spid="82"/>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1000"/>
                                  </p:stCondLst>
                                  <p:childTnLst>
                                    <p:set>
                                      <p:cBhvr>
                                        <p:cTn id="15" dur="1" fill="hold">
                                          <p:stCondLst>
                                            <p:cond delay="0"/>
                                          </p:stCondLst>
                                        </p:cTn>
                                        <p:tgtEl>
                                          <p:spTgt spid="83"/>
                                        </p:tgtEl>
                                        <p:attrNameLst>
                                          <p:attrName>style.visibility</p:attrName>
                                        </p:attrNameLst>
                                      </p:cBhvr>
                                      <p:to>
                                        <p:strVal val="visible"/>
                                      </p:to>
                                    </p:set>
                                    <p:anim calcmode="lin" valueType="num">
                                      <p:cBhvr additive="base">
                                        <p:cTn id="16" dur="500" fill="hold"/>
                                        <p:tgtEl>
                                          <p:spTgt spid="83"/>
                                        </p:tgtEl>
                                        <p:attrNameLst>
                                          <p:attrName>ppt_x</p:attrName>
                                        </p:attrNameLst>
                                      </p:cBhvr>
                                      <p:tavLst>
                                        <p:tav tm="0">
                                          <p:val>
                                            <p:strVal val="1+#ppt_w/2"/>
                                          </p:val>
                                        </p:tav>
                                        <p:tav tm="100000">
                                          <p:val>
                                            <p:strVal val="#ppt_x"/>
                                          </p:val>
                                        </p:tav>
                                      </p:tavLst>
                                    </p:anim>
                                    <p:anim calcmode="lin" valueType="num">
                                      <p:cBhvr additive="base">
                                        <p:cTn id="17" dur="500" fill="hold"/>
                                        <p:tgtEl>
                                          <p:spTgt spid="83"/>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37" presetClass="entr" presetSubtype="0" fill="hold"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fade">
                                      <p:cBhvr>
                                        <p:cTn id="21" dur="1000"/>
                                        <p:tgtEl>
                                          <p:spTgt spid="79"/>
                                        </p:tgtEl>
                                      </p:cBhvr>
                                    </p:animEffect>
                                    <p:anim calcmode="lin" valueType="num">
                                      <p:cBhvr>
                                        <p:cTn id="22" dur="1000" fill="hold"/>
                                        <p:tgtEl>
                                          <p:spTgt spid="79"/>
                                        </p:tgtEl>
                                        <p:attrNameLst>
                                          <p:attrName>ppt_x</p:attrName>
                                        </p:attrNameLst>
                                      </p:cBhvr>
                                      <p:tavLst>
                                        <p:tav tm="0">
                                          <p:val>
                                            <p:strVal val="#ppt_x"/>
                                          </p:val>
                                        </p:tav>
                                        <p:tav tm="100000">
                                          <p:val>
                                            <p:strVal val="#ppt_x"/>
                                          </p:val>
                                        </p:tav>
                                      </p:tavLst>
                                    </p:anim>
                                    <p:anim calcmode="lin" valueType="num">
                                      <p:cBhvr>
                                        <p:cTn id="23" dur="900" decel="100000" fill="hold"/>
                                        <p:tgtEl>
                                          <p:spTgt spid="7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9"/>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fade">
                                      <p:cBhvr>
                                        <p:cTn id="27" dur="1000"/>
                                        <p:tgtEl>
                                          <p:spTgt spid="76"/>
                                        </p:tgtEl>
                                      </p:cBhvr>
                                    </p:animEffect>
                                    <p:anim calcmode="lin" valueType="num">
                                      <p:cBhvr>
                                        <p:cTn id="28" dur="1000" fill="hold"/>
                                        <p:tgtEl>
                                          <p:spTgt spid="76"/>
                                        </p:tgtEl>
                                        <p:attrNameLst>
                                          <p:attrName>ppt_x</p:attrName>
                                        </p:attrNameLst>
                                      </p:cBhvr>
                                      <p:tavLst>
                                        <p:tav tm="0">
                                          <p:val>
                                            <p:strVal val="#ppt_x"/>
                                          </p:val>
                                        </p:tav>
                                        <p:tav tm="100000">
                                          <p:val>
                                            <p:strVal val="#ppt_x"/>
                                          </p:val>
                                        </p:tav>
                                      </p:tavLst>
                                    </p:anim>
                                    <p:anim calcmode="lin" valueType="num">
                                      <p:cBhvr>
                                        <p:cTn id="29" dur="900" decel="100000" fill="hold"/>
                                        <p:tgtEl>
                                          <p:spTgt spid="76"/>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76"/>
                                        </p:tgtEl>
                                        <p:attrNameLst>
                                          <p:attrName>ppt_y</p:attrName>
                                        </p:attrNameLst>
                                      </p:cBhvr>
                                      <p:tavLst>
                                        <p:tav tm="0">
                                          <p:val>
                                            <p:strVal val="#ppt_y-.03"/>
                                          </p:val>
                                        </p:tav>
                                        <p:tav tm="100000">
                                          <p:val>
                                            <p:strVal val="#ppt_y"/>
                                          </p:val>
                                        </p:tav>
                                      </p:tavLst>
                                    </p:anim>
                                  </p:childTnLst>
                                </p:cTn>
                              </p:par>
                              <p:par>
                                <p:cTn id="31" presetID="2" presetClass="entr" presetSubtype="4" fill="hold" grpId="0" nodeType="withEffect">
                                  <p:stCondLst>
                                    <p:cond delay="1000"/>
                                  </p:stCondLst>
                                  <p:childTnLst>
                                    <p:set>
                                      <p:cBhvr>
                                        <p:cTn id="32" dur="1" fill="hold">
                                          <p:stCondLst>
                                            <p:cond delay="0"/>
                                          </p:stCondLst>
                                        </p:cTn>
                                        <p:tgtEl>
                                          <p:spTgt spid="85"/>
                                        </p:tgtEl>
                                        <p:attrNameLst>
                                          <p:attrName>style.visibility</p:attrName>
                                        </p:attrNameLst>
                                      </p:cBhvr>
                                      <p:to>
                                        <p:strVal val="visible"/>
                                      </p:to>
                                    </p:set>
                                    <p:anim calcmode="lin" valueType="num">
                                      <p:cBhvr additive="base">
                                        <p:cTn id="33" dur="500" fill="hold"/>
                                        <p:tgtEl>
                                          <p:spTgt spid="85"/>
                                        </p:tgtEl>
                                        <p:attrNameLst>
                                          <p:attrName>ppt_x</p:attrName>
                                        </p:attrNameLst>
                                      </p:cBhvr>
                                      <p:tavLst>
                                        <p:tav tm="0">
                                          <p:val>
                                            <p:strVal val="#ppt_x"/>
                                          </p:val>
                                        </p:tav>
                                        <p:tav tm="100000">
                                          <p:val>
                                            <p:strVal val="#ppt_x"/>
                                          </p:val>
                                        </p:tav>
                                      </p:tavLst>
                                    </p:anim>
                                    <p:anim calcmode="lin" valueType="num">
                                      <p:cBhvr additive="base">
                                        <p:cTn id="34" dur="500" fill="hold"/>
                                        <p:tgtEl>
                                          <p:spTgt spid="8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1000"/>
                                  </p:stCondLst>
                                  <p:childTnLst>
                                    <p:set>
                                      <p:cBhvr>
                                        <p:cTn id="36" dur="1" fill="hold">
                                          <p:stCondLst>
                                            <p:cond delay="0"/>
                                          </p:stCondLst>
                                        </p:cTn>
                                        <p:tgtEl>
                                          <p:spTgt spid="84"/>
                                        </p:tgtEl>
                                        <p:attrNameLst>
                                          <p:attrName>style.visibility</p:attrName>
                                        </p:attrNameLst>
                                      </p:cBhvr>
                                      <p:to>
                                        <p:strVal val="visible"/>
                                      </p:to>
                                    </p:set>
                                    <p:anim calcmode="lin" valueType="num">
                                      <p:cBhvr additive="base">
                                        <p:cTn id="37" dur="500" fill="hold"/>
                                        <p:tgtEl>
                                          <p:spTgt spid="84"/>
                                        </p:tgtEl>
                                        <p:attrNameLst>
                                          <p:attrName>ppt_x</p:attrName>
                                        </p:attrNameLst>
                                      </p:cBhvr>
                                      <p:tavLst>
                                        <p:tav tm="0">
                                          <p:val>
                                            <p:strVal val="#ppt_x"/>
                                          </p:val>
                                        </p:tav>
                                        <p:tav tm="100000">
                                          <p:val>
                                            <p:strVal val="#ppt_x"/>
                                          </p:val>
                                        </p:tav>
                                      </p:tavLst>
                                    </p:anim>
                                    <p:anim calcmode="lin" valueType="num">
                                      <p:cBhvr additive="base">
                                        <p:cTn id="38"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84" grpId="0"/>
      <p:bldP spid="85"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25713" name="Group 81"/>
          <p:cNvGrpSpPr>
            <a:grpSpLocks/>
          </p:cNvGrpSpPr>
          <p:nvPr/>
        </p:nvGrpSpPr>
        <p:grpSpPr bwMode="auto">
          <a:xfrm>
            <a:off x="3880063" y="1866324"/>
            <a:ext cx="2223402" cy="2221814"/>
            <a:chOff x="2444" y="1176"/>
            <a:chExt cx="1401" cy="1400"/>
          </a:xfrm>
        </p:grpSpPr>
        <p:sp>
          <p:nvSpPr>
            <p:cNvPr id="3" name="Freeform 4"/>
            <p:cNvSpPr>
              <a:spLocks/>
            </p:cNvSpPr>
            <p:nvPr/>
          </p:nvSpPr>
          <p:spPr bwMode="auto">
            <a:xfrm>
              <a:off x="2444" y="1176"/>
              <a:ext cx="1401" cy="1400"/>
            </a:xfrm>
            <a:custGeom>
              <a:avLst/>
              <a:gdLst>
                <a:gd name="T0" fmla="*/ 2002757 w 1050"/>
                <a:gd name="T1" fmla="*/ 2262261 h 1049"/>
                <a:gd name="T2" fmla="*/ 1917640 w 1050"/>
                <a:gd name="T3" fmla="*/ 2495251 h 1049"/>
                <a:gd name="T4" fmla="*/ 1679813 w 1050"/>
                <a:gd name="T5" fmla="*/ 2427609 h 1049"/>
                <a:gd name="T6" fmla="*/ 1564654 w 1050"/>
                <a:gd name="T7" fmla="*/ 2615505 h 1049"/>
                <a:gd name="T8" fmla="*/ 1316813 w 1050"/>
                <a:gd name="T9" fmla="*/ 2482725 h 1049"/>
                <a:gd name="T10" fmla="*/ 1109027 w 1050"/>
                <a:gd name="T11" fmla="*/ 2623020 h 1049"/>
                <a:gd name="T12" fmla="*/ 953813 w 1050"/>
                <a:gd name="T13" fmla="*/ 2427609 h 1049"/>
                <a:gd name="T14" fmla="*/ 753537 w 1050"/>
                <a:gd name="T15" fmla="*/ 2512788 h 1049"/>
                <a:gd name="T16" fmla="*/ 680937 w 1050"/>
                <a:gd name="T17" fmla="*/ 2297335 h 1049"/>
                <a:gd name="T18" fmla="*/ 580800 w 1050"/>
                <a:gd name="T19" fmla="*/ 2224682 h 1049"/>
                <a:gd name="T20" fmla="*/ 350483 w 1050"/>
                <a:gd name="T21" fmla="*/ 2219671 h 1049"/>
                <a:gd name="T22" fmla="*/ 335462 w 1050"/>
                <a:gd name="T23" fmla="*/ 1949102 h 1049"/>
                <a:gd name="T24" fmla="*/ 117662 w 1050"/>
                <a:gd name="T25" fmla="*/ 1878954 h 1049"/>
                <a:gd name="T26" fmla="*/ 195269 w 1050"/>
                <a:gd name="T27" fmla="*/ 1645964 h 1049"/>
                <a:gd name="T28" fmla="*/ 0 w 1050"/>
                <a:gd name="T29" fmla="*/ 1478111 h 1049"/>
                <a:gd name="T30" fmla="*/ 150207 w 1050"/>
                <a:gd name="T31" fmla="*/ 1252636 h 1049"/>
                <a:gd name="T32" fmla="*/ 15021 w 1050"/>
                <a:gd name="T33" fmla="*/ 1067246 h 1049"/>
                <a:gd name="T34" fmla="*/ 215296 w 1050"/>
                <a:gd name="T35" fmla="*/ 921940 h 1049"/>
                <a:gd name="T36" fmla="*/ 137690 w 1050"/>
                <a:gd name="T37" fmla="*/ 711497 h 1049"/>
                <a:gd name="T38" fmla="*/ 370510 w 1050"/>
                <a:gd name="T39" fmla="*/ 626318 h 1049"/>
                <a:gd name="T40" fmla="*/ 350483 w 1050"/>
                <a:gd name="T41" fmla="*/ 408359 h 1049"/>
                <a:gd name="T42" fmla="*/ 580800 w 1050"/>
                <a:gd name="T43" fmla="*/ 405854 h 1049"/>
                <a:gd name="T44" fmla="*/ 678434 w 1050"/>
                <a:gd name="T45" fmla="*/ 152822 h 1049"/>
                <a:gd name="T46" fmla="*/ 896234 w 1050"/>
                <a:gd name="T47" fmla="*/ 220464 h 1049"/>
                <a:gd name="T48" fmla="*/ 1013896 w 1050"/>
                <a:gd name="T49" fmla="*/ 182885 h 1049"/>
                <a:gd name="T50" fmla="*/ 1254227 w 1050"/>
                <a:gd name="T51" fmla="*/ 145306 h 1049"/>
                <a:gd name="T52" fmla="*/ 1482040 w 1050"/>
                <a:gd name="T53" fmla="*/ 0 h 1049"/>
                <a:gd name="T54" fmla="*/ 1617226 w 1050"/>
                <a:gd name="T55" fmla="*/ 182885 h 1049"/>
                <a:gd name="T56" fmla="*/ 1737392 w 1050"/>
                <a:gd name="T57" fmla="*/ 220464 h 1049"/>
                <a:gd name="T58" fmla="*/ 1955192 w 1050"/>
                <a:gd name="T59" fmla="*/ 152822 h 1049"/>
                <a:gd name="T60" fmla="*/ 2027791 w 1050"/>
                <a:gd name="T61" fmla="*/ 388317 h 1049"/>
                <a:gd name="T62" fmla="*/ 2253102 w 1050"/>
                <a:gd name="T63" fmla="*/ 378296 h 1049"/>
                <a:gd name="T64" fmla="*/ 2263115 w 1050"/>
                <a:gd name="T65" fmla="*/ 626318 h 1049"/>
                <a:gd name="T66" fmla="*/ 2495936 w 1050"/>
                <a:gd name="T67" fmla="*/ 711497 h 1049"/>
                <a:gd name="T68" fmla="*/ 2428343 w 1050"/>
                <a:gd name="T69" fmla="*/ 952003 h 1049"/>
                <a:gd name="T70" fmla="*/ 2616102 w 1050"/>
                <a:gd name="T71" fmla="*/ 1067246 h 1049"/>
                <a:gd name="T72" fmla="*/ 2485922 w 1050"/>
                <a:gd name="T73" fmla="*/ 1312763 h 1049"/>
                <a:gd name="T74" fmla="*/ 2623612 w 1050"/>
                <a:gd name="T75" fmla="*/ 1520700 h 1049"/>
                <a:gd name="T76" fmla="*/ 2428343 w 1050"/>
                <a:gd name="T77" fmla="*/ 1676027 h 1049"/>
                <a:gd name="T78" fmla="*/ 2515963 w 1050"/>
                <a:gd name="T79" fmla="*/ 1878954 h 1049"/>
                <a:gd name="T80" fmla="*/ 2298164 w 1050"/>
                <a:gd name="T81" fmla="*/ 1949102 h 1049"/>
                <a:gd name="T82" fmla="*/ 2225564 w 1050"/>
                <a:gd name="T83" fmla="*/ 2049313 h 1049"/>
                <a:gd name="T84" fmla="*/ 2223060 w 1050"/>
                <a:gd name="T85" fmla="*/ 2282303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4" name="Oval 5"/>
            <p:cNvSpPr>
              <a:spLocks noChangeArrowheads="1"/>
            </p:cNvSpPr>
            <p:nvPr/>
          </p:nvSpPr>
          <p:spPr bwMode="auto">
            <a:xfrm>
              <a:off x="2661" y="1389"/>
              <a:ext cx="971" cy="973"/>
            </a:xfrm>
            <a:prstGeom prst="ellipse">
              <a:avLst/>
            </a:prstGeom>
            <a:solidFill>
              <a:srgbClr val="FFFFFF"/>
            </a:solidFill>
            <a:ln w="22225">
              <a:noFill/>
              <a:round/>
              <a:headEnd/>
              <a:tailEnd/>
            </a:ln>
            <a:effectLst/>
            <a:extLst/>
          </p:spPr>
          <p:txBody>
            <a:bodyPr/>
            <a:lstStyle/>
            <a:p>
              <a:pPr fontAlgn="auto">
                <a:spcBef>
                  <a:spcPts val="0"/>
                </a:spcBef>
                <a:spcAft>
                  <a:spcPts val="0"/>
                </a:spcAft>
                <a:defRPr/>
              </a:pPr>
              <a:endParaRPr lang="en-US" sz="1799" kern="0" dirty="0">
                <a:solidFill>
                  <a:sysClr val="windowText" lastClr="000000"/>
                </a:solidFill>
                <a:latin typeface="+mn-lt"/>
                <a:ea typeface="+mn-ea"/>
              </a:endParaRPr>
            </a:p>
          </p:txBody>
        </p:sp>
      </p:grpSp>
      <p:grpSp>
        <p:nvGrpSpPr>
          <p:cNvPr id="325714" name="Group 82"/>
          <p:cNvGrpSpPr>
            <a:grpSpLocks/>
          </p:cNvGrpSpPr>
          <p:nvPr/>
        </p:nvGrpSpPr>
        <p:grpSpPr bwMode="auto">
          <a:xfrm>
            <a:off x="5694017" y="1353720"/>
            <a:ext cx="1258499" cy="1256912"/>
            <a:chOff x="3587" y="853"/>
            <a:chExt cx="793" cy="792"/>
          </a:xfrm>
        </p:grpSpPr>
        <p:sp>
          <p:nvSpPr>
            <p:cNvPr id="5" name="Freeform 6"/>
            <p:cNvSpPr>
              <a:spLocks/>
            </p:cNvSpPr>
            <p:nvPr/>
          </p:nvSpPr>
          <p:spPr bwMode="auto">
            <a:xfrm>
              <a:off x="3587" y="853"/>
              <a:ext cx="793" cy="792"/>
            </a:xfrm>
            <a:custGeom>
              <a:avLst/>
              <a:gdLst>
                <a:gd name="T0" fmla="*/ 1030118 w 637"/>
                <a:gd name="T1" fmla="*/ 1282427 h 638"/>
                <a:gd name="T2" fmla="*/ 981065 w 637"/>
                <a:gd name="T3" fmla="*/ 1305744 h 638"/>
                <a:gd name="T4" fmla="*/ 927340 w 637"/>
                <a:gd name="T5" fmla="*/ 1324397 h 638"/>
                <a:gd name="T6" fmla="*/ 845584 w 637"/>
                <a:gd name="T7" fmla="*/ 1482952 h 638"/>
                <a:gd name="T8" fmla="*/ 728791 w 637"/>
                <a:gd name="T9" fmla="*/ 1350046 h 638"/>
                <a:gd name="T10" fmla="*/ 672730 w 637"/>
                <a:gd name="T11" fmla="*/ 1345382 h 638"/>
                <a:gd name="T12" fmla="*/ 616669 w 637"/>
                <a:gd name="T13" fmla="*/ 1336056 h 638"/>
                <a:gd name="T14" fmla="*/ 488196 w 637"/>
                <a:gd name="T15" fmla="*/ 1443313 h 638"/>
                <a:gd name="T16" fmla="*/ 422792 w 637"/>
                <a:gd name="T17" fmla="*/ 1417664 h 638"/>
                <a:gd name="T18" fmla="*/ 406441 w 637"/>
                <a:gd name="T19" fmla="*/ 1242788 h 638"/>
                <a:gd name="T20" fmla="*/ 362060 w 637"/>
                <a:gd name="T21" fmla="*/ 1210145 h 638"/>
                <a:gd name="T22" fmla="*/ 184534 w 637"/>
                <a:gd name="T23" fmla="*/ 1238125 h 638"/>
                <a:gd name="T24" fmla="*/ 130809 w 637"/>
                <a:gd name="T25" fmla="*/ 1170506 h 638"/>
                <a:gd name="T26" fmla="*/ 207892 w 637"/>
                <a:gd name="T27" fmla="*/ 1007288 h 638"/>
                <a:gd name="T28" fmla="*/ 182198 w 637"/>
                <a:gd name="T29" fmla="*/ 955991 h 638"/>
                <a:gd name="T30" fmla="*/ 14015 w 637"/>
                <a:gd name="T31" fmla="*/ 893035 h 638"/>
                <a:gd name="T32" fmla="*/ 0 w 637"/>
                <a:gd name="T33" fmla="*/ 806763 h 638"/>
                <a:gd name="T34" fmla="*/ 149496 w 637"/>
                <a:gd name="T35" fmla="*/ 701837 h 638"/>
                <a:gd name="T36" fmla="*/ 156503 w 637"/>
                <a:gd name="T37" fmla="*/ 643545 h 638"/>
                <a:gd name="T38" fmla="*/ 39710 w 637"/>
                <a:gd name="T39" fmla="*/ 501312 h 638"/>
                <a:gd name="T40" fmla="*/ 70076 w 637"/>
                <a:gd name="T41" fmla="*/ 424367 h 638"/>
                <a:gd name="T42" fmla="*/ 254610 w 637"/>
                <a:gd name="T43" fmla="*/ 408045 h 638"/>
                <a:gd name="T44" fmla="*/ 289648 w 637"/>
                <a:gd name="T45" fmla="*/ 361411 h 638"/>
                <a:gd name="T46" fmla="*/ 259281 w 637"/>
                <a:gd name="T47" fmla="*/ 177208 h 638"/>
                <a:gd name="T48" fmla="*/ 322350 w 637"/>
                <a:gd name="T49" fmla="*/ 128243 h 638"/>
                <a:gd name="T50" fmla="*/ 492868 w 637"/>
                <a:gd name="T51" fmla="*/ 205188 h 638"/>
                <a:gd name="T52" fmla="*/ 546593 w 637"/>
                <a:gd name="T53" fmla="*/ 184203 h 638"/>
                <a:gd name="T54" fmla="*/ 609662 w 637"/>
                <a:gd name="T55" fmla="*/ 9327 h 638"/>
                <a:gd name="T56" fmla="*/ 651707 w 637"/>
                <a:gd name="T57" fmla="*/ 2332 h 638"/>
                <a:gd name="T58" fmla="*/ 770836 w 637"/>
                <a:gd name="T59" fmla="*/ 149228 h 638"/>
                <a:gd name="T60" fmla="*/ 829233 w 637"/>
                <a:gd name="T61" fmla="*/ 153891 h 638"/>
                <a:gd name="T62" fmla="*/ 885294 w 637"/>
                <a:gd name="T63" fmla="*/ 163218 h 638"/>
                <a:gd name="T64" fmla="*/ 1018438 w 637"/>
                <a:gd name="T65" fmla="*/ 48965 h 638"/>
                <a:gd name="T66" fmla="*/ 1076835 w 637"/>
                <a:gd name="T67" fmla="*/ 74614 h 638"/>
                <a:gd name="T68" fmla="*/ 1093186 w 637"/>
                <a:gd name="T69" fmla="*/ 256485 h 638"/>
                <a:gd name="T70" fmla="*/ 1139903 w 637"/>
                <a:gd name="T71" fmla="*/ 291461 h 638"/>
                <a:gd name="T72" fmla="*/ 1312758 w 637"/>
                <a:gd name="T73" fmla="*/ 261149 h 638"/>
                <a:gd name="T74" fmla="*/ 1352468 w 637"/>
                <a:gd name="T75" fmla="*/ 317109 h 638"/>
                <a:gd name="T76" fmla="*/ 1280056 w 637"/>
                <a:gd name="T77" fmla="*/ 468669 h 638"/>
                <a:gd name="T78" fmla="*/ 1294071 w 637"/>
                <a:gd name="T79" fmla="*/ 496649 h 638"/>
                <a:gd name="T80" fmla="*/ 1315094 w 637"/>
                <a:gd name="T81" fmla="*/ 547946 h 638"/>
                <a:gd name="T82" fmla="*/ 1476269 w 637"/>
                <a:gd name="T83" fmla="*/ 608570 h 638"/>
                <a:gd name="T84" fmla="*/ 1487948 w 637"/>
                <a:gd name="T85" fmla="*/ 701837 h 638"/>
                <a:gd name="T86" fmla="*/ 1347796 w 637"/>
                <a:gd name="T87" fmla="*/ 802100 h 638"/>
                <a:gd name="T88" fmla="*/ 1340788 w 637"/>
                <a:gd name="T89" fmla="*/ 855728 h 638"/>
                <a:gd name="T90" fmla="*/ 1448238 w 637"/>
                <a:gd name="T91" fmla="*/ 988634 h 638"/>
                <a:gd name="T92" fmla="*/ 1410864 w 637"/>
                <a:gd name="T93" fmla="*/ 1077238 h 638"/>
                <a:gd name="T94" fmla="*/ 1242682 w 637"/>
                <a:gd name="T95" fmla="*/ 1093560 h 638"/>
                <a:gd name="T96" fmla="*/ 1209980 w 637"/>
                <a:gd name="T97" fmla="*/ 1137862 h 638"/>
                <a:gd name="T98" fmla="*/ 1235674 w 637"/>
                <a:gd name="T99" fmla="*/ 1303412 h 638"/>
                <a:gd name="T100" fmla="*/ 1179613 w 637"/>
                <a:gd name="T101" fmla="*/ 1350046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gradFill rotWithShape="1">
              <a:gsLst>
                <a:gs pos="0">
                  <a:srgbClr val="0846AC"/>
                </a:gs>
                <a:gs pos="100000">
                  <a:srgbClr val="2180C1"/>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6" name="Oval 7"/>
            <p:cNvSpPr>
              <a:spLocks noChangeArrowheads="1"/>
            </p:cNvSpPr>
            <p:nvPr/>
          </p:nvSpPr>
          <p:spPr bwMode="auto">
            <a:xfrm>
              <a:off x="3744" y="1011"/>
              <a:ext cx="479" cy="476"/>
            </a:xfrm>
            <a:prstGeom prst="ellipse">
              <a:avLst/>
            </a:prstGeom>
            <a:solidFill>
              <a:srgbClr val="FFFFFF"/>
            </a:solidFill>
            <a:ln w="22225">
              <a:noFill/>
              <a:round/>
              <a:headEnd/>
              <a:tailEnd/>
            </a:ln>
            <a:effectLst/>
            <a:extLst/>
          </p:spPr>
          <p:txBody>
            <a:bodyPr/>
            <a:lstStyle/>
            <a:p>
              <a:pPr fontAlgn="auto">
                <a:spcBef>
                  <a:spcPts val="0"/>
                </a:spcBef>
                <a:spcAft>
                  <a:spcPts val="0"/>
                </a:spcAft>
                <a:defRPr/>
              </a:pPr>
              <a:endParaRPr lang="en-US" sz="1799" kern="0" dirty="0">
                <a:solidFill>
                  <a:sysClr val="windowText" lastClr="000000"/>
                </a:solidFill>
                <a:latin typeface="+mn-lt"/>
                <a:ea typeface="+mn-ea"/>
              </a:endParaRPr>
            </a:p>
          </p:txBody>
        </p:sp>
      </p:grpSp>
      <p:grpSp>
        <p:nvGrpSpPr>
          <p:cNvPr id="325712" name="Group 80"/>
          <p:cNvGrpSpPr>
            <a:grpSpLocks/>
          </p:cNvGrpSpPr>
          <p:nvPr/>
        </p:nvGrpSpPr>
        <p:grpSpPr bwMode="auto">
          <a:xfrm>
            <a:off x="2348600" y="1374351"/>
            <a:ext cx="1755233" cy="1758407"/>
            <a:chOff x="1479" y="866"/>
            <a:chExt cx="1106" cy="1108"/>
          </a:xfrm>
        </p:grpSpPr>
        <p:sp>
          <p:nvSpPr>
            <p:cNvPr id="7" name="Freeform 8"/>
            <p:cNvSpPr>
              <a:spLocks/>
            </p:cNvSpPr>
            <p:nvPr/>
          </p:nvSpPr>
          <p:spPr bwMode="auto">
            <a:xfrm>
              <a:off x="1479" y="866"/>
              <a:ext cx="1106" cy="1108"/>
            </a:xfrm>
            <a:custGeom>
              <a:avLst/>
              <a:gdLst>
                <a:gd name="T0" fmla="*/ 1507927 w 808"/>
                <a:gd name="T1" fmla="*/ 1774868 h 810"/>
                <a:gd name="T2" fmla="*/ 1420585 w 808"/>
                <a:gd name="T3" fmla="*/ 1823670 h 810"/>
                <a:gd name="T4" fmla="*/ 1374346 w 808"/>
                <a:gd name="T5" fmla="*/ 2026585 h 810"/>
                <a:gd name="T6" fmla="*/ 1307555 w 808"/>
                <a:gd name="T7" fmla="*/ 2047134 h 810"/>
                <a:gd name="T8" fmla="*/ 1155991 w 808"/>
                <a:gd name="T9" fmla="*/ 1903295 h 810"/>
                <a:gd name="T10" fmla="*/ 1091770 w 808"/>
                <a:gd name="T11" fmla="*/ 1911001 h 810"/>
                <a:gd name="T12" fmla="*/ 971033 w 808"/>
                <a:gd name="T13" fmla="*/ 2080525 h 810"/>
                <a:gd name="T14" fmla="*/ 901673 w 808"/>
                <a:gd name="T15" fmla="*/ 2072819 h 810"/>
                <a:gd name="T16" fmla="*/ 814332 w 808"/>
                <a:gd name="T17" fmla="*/ 1882747 h 810"/>
                <a:gd name="T18" fmla="*/ 750110 w 808"/>
                <a:gd name="T19" fmla="*/ 1864767 h 810"/>
                <a:gd name="T20" fmla="*/ 577996 w 808"/>
                <a:gd name="T21" fmla="*/ 1975215 h 810"/>
                <a:gd name="T22" fmla="*/ 511205 w 808"/>
                <a:gd name="T23" fmla="*/ 1939255 h 810"/>
                <a:gd name="T24" fmla="*/ 506067 w 808"/>
                <a:gd name="T25" fmla="*/ 1733771 h 810"/>
                <a:gd name="T26" fmla="*/ 454690 w 808"/>
                <a:gd name="T27" fmla="*/ 1690106 h 810"/>
                <a:gd name="T28" fmla="*/ 254318 w 808"/>
                <a:gd name="T29" fmla="*/ 1726065 h 810"/>
                <a:gd name="T30" fmla="*/ 208078 w 808"/>
                <a:gd name="T31" fmla="*/ 1666989 h 810"/>
                <a:gd name="T32" fmla="*/ 264594 w 808"/>
                <a:gd name="T33" fmla="*/ 1446093 h 810"/>
                <a:gd name="T34" fmla="*/ 236336 w 808"/>
                <a:gd name="T35" fmla="*/ 1387017 h 810"/>
                <a:gd name="T36" fmla="*/ 41102 w 808"/>
                <a:gd name="T37" fmla="*/ 1338214 h 810"/>
                <a:gd name="T38" fmla="*/ 172114 w 808"/>
                <a:gd name="T39" fmla="*/ 1184101 h 810"/>
                <a:gd name="T40" fmla="*/ 164408 w 808"/>
                <a:gd name="T41" fmla="*/ 1119888 h 810"/>
                <a:gd name="T42" fmla="*/ 159270 w 808"/>
                <a:gd name="T43" fmla="*/ 1053105 h 810"/>
                <a:gd name="T44" fmla="*/ 2569 w 808"/>
                <a:gd name="T45" fmla="*/ 929815 h 810"/>
                <a:gd name="T46" fmla="*/ 179821 w 808"/>
                <a:gd name="T47" fmla="*/ 842484 h 810"/>
                <a:gd name="T48" fmla="*/ 200372 w 808"/>
                <a:gd name="T49" fmla="*/ 778271 h 810"/>
                <a:gd name="T50" fmla="*/ 220923 w 808"/>
                <a:gd name="T51" fmla="*/ 714057 h 810"/>
                <a:gd name="T52" fmla="*/ 123306 w 808"/>
                <a:gd name="T53" fmla="*/ 544532 h 810"/>
                <a:gd name="T54" fmla="*/ 321109 w 808"/>
                <a:gd name="T55" fmla="*/ 529121 h 810"/>
                <a:gd name="T56" fmla="*/ 359642 w 808"/>
                <a:gd name="T57" fmla="*/ 477750 h 810"/>
                <a:gd name="T58" fmla="*/ 403313 w 808"/>
                <a:gd name="T59" fmla="*/ 426379 h 810"/>
                <a:gd name="T60" fmla="*/ 380193 w 808"/>
                <a:gd name="T61" fmla="*/ 233738 h 810"/>
                <a:gd name="T62" fmla="*/ 567720 w 808"/>
                <a:gd name="T63" fmla="*/ 292815 h 810"/>
                <a:gd name="T64" fmla="*/ 655062 w 808"/>
                <a:gd name="T65" fmla="*/ 244012 h 810"/>
                <a:gd name="T66" fmla="*/ 698733 w 808"/>
                <a:gd name="T67" fmla="*/ 53940 h 810"/>
                <a:gd name="T68" fmla="*/ 775799 w 808"/>
                <a:gd name="T69" fmla="*/ 30823 h 810"/>
                <a:gd name="T70" fmla="*/ 919656 w 808"/>
                <a:gd name="T71" fmla="*/ 161819 h 810"/>
                <a:gd name="T72" fmla="*/ 983877 w 808"/>
                <a:gd name="T73" fmla="*/ 156682 h 810"/>
                <a:gd name="T74" fmla="*/ 1096907 w 808"/>
                <a:gd name="T75" fmla="*/ 0 h 810"/>
                <a:gd name="T76" fmla="*/ 1179111 w 808"/>
                <a:gd name="T77" fmla="*/ 7706 h 810"/>
                <a:gd name="T78" fmla="*/ 1261315 w 808"/>
                <a:gd name="T79" fmla="*/ 182367 h 810"/>
                <a:gd name="T80" fmla="*/ 1322968 w 808"/>
                <a:gd name="T81" fmla="*/ 200347 h 810"/>
                <a:gd name="T82" fmla="*/ 1487376 w 808"/>
                <a:gd name="T83" fmla="*/ 100173 h 810"/>
                <a:gd name="T84" fmla="*/ 1559304 w 808"/>
                <a:gd name="T85" fmla="*/ 138702 h 810"/>
                <a:gd name="T86" fmla="*/ 1569580 w 808"/>
                <a:gd name="T87" fmla="*/ 333911 h 810"/>
                <a:gd name="T88" fmla="*/ 1618388 w 808"/>
                <a:gd name="T89" fmla="*/ 375008 h 810"/>
                <a:gd name="T90" fmla="*/ 1811053 w 808"/>
                <a:gd name="T91" fmla="*/ 344186 h 810"/>
                <a:gd name="T92" fmla="*/ 1862431 w 808"/>
                <a:gd name="T93" fmla="*/ 405831 h 810"/>
                <a:gd name="T94" fmla="*/ 1811053 w 808"/>
                <a:gd name="T95" fmla="*/ 619020 h 810"/>
                <a:gd name="T96" fmla="*/ 1839311 w 808"/>
                <a:gd name="T97" fmla="*/ 678097 h 810"/>
                <a:gd name="T98" fmla="*/ 2031976 w 808"/>
                <a:gd name="T99" fmla="*/ 732037 h 810"/>
                <a:gd name="T100" fmla="*/ 1900964 w 808"/>
                <a:gd name="T101" fmla="*/ 881012 h 810"/>
                <a:gd name="T102" fmla="*/ 1911239 w 808"/>
                <a:gd name="T103" fmla="*/ 945226 h 810"/>
                <a:gd name="T104" fmla="*/ 1913808 w 808"/>
                <a:gd name="T105" fmla="*/ 1014577 h 810"/>
                <a:gd name="T106" fmla="*/ 2073078 w 808"/>
                <a:gd name="T107" fmla="*/ 1135299 h 810"/>
                <a:gd name="T108" fmla="*/ 1893257 w 808"/>
                <a:gd name="T109" fmla="*/ 1225198 h 810"/>
                <a:gd name="T110" fmla="*/ 1875275 w 808"/>
                <a:gd name="T111" fmla="*/ 1289412 h 810"/>
                <a:gd name="T112" fmla="*/ 1854724 w 808"/>
                <a:gd name="T113" fmla="*/ 1351057 h 810"/>
                <a:gd name="T114" fmla="*/ 1957479 w 808"/>
                <a:gd name="T115" fmla="*/ 1528287 h 810"/>
                <a:gd name="T116" fmla="*/ 1754538 w 808"/>
                <a:gd name="T117" fmla="*/ 1538561 h 810"/>
                <a:gd name="T118" fmla="*/ 1716005 w 808"/>
                <a:gd name="T119" fmla="*/ 1592501 h 810"/>
                <a:gd name="T120" fmla="*/ 1672335 w 808"/>
                <a:gd name="T121" fmla="*/ 1641303 h 810"/>
                <a:gd name="T122" fmla="*/ 1700592 w 808"/>
                <a:gd name="T123" fmla="*/ 1844219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600"/>
                </a:spcBef>
                <a:spcAft>
                  <a:spcPts val="600"/>
                </a:spcAft>
                <a:defRPr/>
              </a:pPr>
              <a:endParaRPr lang="en-US" sz="2799" kern="0" dirty="0">
                <a:solidFill>
                  <a:sysClr val="window" lastClr="FFFFFF"/>
                </a:solidFill>
                <a:latin typeface="Impact" pitchFamily="34" charset="0"/>
              </a:endParaRPr>
            </a:p>
          </p:txBody>
        </p:sp>
        <p:sp>
          <p:nvSpPr>
            <p:cNvPr id="8" name="Oval 9"/>
            <p:cNvSpPr>
              <a:spLocks noChangeArrowheads="1"/>
            </p:cNvSpPr>
            <p:nvPr/>
          </p:nvSpPr>
          <p:spPr bwMode="auto">
            <a:xfrm>
              <a:off x="1664" y="1052"/>
              <a:ext cx="735" cy="734"/>
            </a:xfrm>
            <a:prstGeom prst="ellipse">
              <a:avLst/>
            </a:prstGeom>
            <a:solidFill>
              <a:srgbClr val="FFFFFF"/>
            </a:solidFill>
            <a:ln w="22225">
              <a:noFill/>
              <a:round/>
              <a:headEnd/>
              <a:tailEnd/>
            </a:ln>
            <a:effectLst/>
            <a:extLst/>
          </p:spPr>
          <p:txBody>
            <a:bodyPr/>
            <a:lstStyle/>
            <a:p>
              <a:pPr fontAlgn="auto">
                <a:spcBef>
                  <a:spcPts val="0"/>
                </a:spcBef>
                <a:spcAft>
                  <a:spcPts val="0"/>
                </a:spcAft>
                <a:defRPr/>
              </a:pPr>
              <a:endParaRPr lang="en-US" sz="1799" kern="0" dirty="0">
                <a:solidFill>
                  <a:sysClr val="windowText" lastClr="000000"/>
                </a:solidFill>
                <a:latin typeface="+mn-lt"/>
                <a:ea typeface="+mn-ea"/>
              </a:endParaRPr>
            </a:p>
          </p:txBody>
        </p:sp>
      </p:grpSp>
      <p:sp>
        <p:nvSpPr>
          <p:cNvPr id="9" name="Freeform 10"/>
          <p:cNvSpPr>
            <a:spLocks/>
          </p:cNvSpPr>
          <p:nvPr/>
        </p:nvSpPr>
        <p:spPr bwMode="auto">
          <a:xfrm>
            <a:off x="1753470" y="4037354"/>
            <a:ext cx="4164315" cy="287249"/>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gradFill>
            <a:gsLst>
              <a:gs pos="0">
                <a:srgbClr val="D7D7D7"/>
              </a:gs>
              <a:gs pos="100000">
                <a:srgbClr val="A9A9A9"/>
              </a:gs>
            </a:gsLst>
            <a:lin ang="16200000" scaled="0"/>
          </a:gradFill>
          <a:ln w="9525" cap="rnd">
            <a:solidFill>
              <a:srgbClr val="E6E6E6"/>
            </a:solidFill>
            <a:prstDash val="solid"/>
            <a:round/>
            <a:headEnd/>
            <a:tailEnd/>
          </a:ln>
          <a:extLst/>
        </p:spPr>
        <p:txBody>
          <a:bodyPr vert="eaVert" anchor="ctr"/>
          <a:lstStyle/>
          <a:p>
            <a:pPr>
              <a:defRPr/>
            </a:pPr>
            <a:endParaRPr lang="en-US" kern="0" dirty="0">
              <a:solidFill>
                <a:sysClr val="window" lastClr="FFFFFF"/>
              </a:solidFill>
            </a:endParaRPr>
          </a:p>
        </p:txBody>
      </p:sp>
      <p:sp>
        <p:nvSpPr>
          <p:cNvPr id="10" name="TextBox 53"/>
          <p:cNvSpPr txBox="1">
            <a:spLocks noChangeArrowheads="1"/>
          </p:cNvSpPr>
          <p:nvPr/>
        </p:nvSpPr>
        <p:spPr bwMode="auto">
          <a:xfrm>
            <a:off x="2496191" y="1088689"/>
            <a:ext cx="1461637" cy="274553"/>
          </a:xfrm>
          <a:prstGeom prst="rect">
            <a:avLst/>
          </a:prstGeom>
          <a:noFill/>
          <a:ln w="9525">
            <a:noFill/>
            <a:miter lim="800000"/>
            <a:headEnd/>
            <a:tailEnd/>
          </a:ln>
        </p:spPr>
        <p:txBody>
          <a:bodyPr>
            <a:spAutoFit/>
          </a:bodyPr>
          <a:lstStyle/>
          <a:p>
            <a:pPr algn="ctr"/>
            <a:r>
              <a:rPr lang="zh-CN" altLang="en-US" sz="1200" b="1">
                <a:solidFill>
                  <a:srgbClr val="7F7F7F"/>
                </a:solidFill>
                <a:ea typeface="宋体" charset="-122"/>
              </a:rPr>
              <a:t>单击此处添加标题</a:t>
            </a:r>
            <a:endParaRPr lang="zh-CN" altLang="en-US" sz="1799">
              <a:solidFill>
                <a:srgbClr val="7F7F7F"/>
              </a:solidFill>
              <a:latin typeface="Arial" charset="0"/>
              <a:ea typeface="宋体" charset="-122"/>
            </a:endParaRPr>
          </a:p>
        </p:txBody>
      </p:sp>
      <p:sp>
        <p:nvSpPr>
          <p:cNvPr id="11" name="TextBox 53"/>
          <p:cNvSpPr txBox="1">
            <a:spLocks noChangeArrowheads="1"/>
          </p:cNvSpPr>
          <p:nvPr/>
        </p:nvSpPr>
        <p:spPr bwMode="auto">
          <a:xfrm>
            <a:off x="4206988" y="1536226"/>
            <a:ext cx="1463223" cy="274553"/>
          </a:xfrm>
          <a:prstGeom prst="rect">
            <a:avLst/>
          </a:prstGeom>
          <a:noFill/>
          <a:ln w="9525">
            <a:noFill/>
            <a:miter lim="800000"/>
            <a:headEnd/>
            <a:tailEnd/>
          </a:ln>
        </p:spPr>
        <p:txBody>
          <a:bodyPr>
            <a:spAutoFit/>
          </a:bodyPr>
          <a:lstStyle/>
          <a:p>
            <a:pPr algn="ctr"/>
            <a:r>
              <a:rPr lang="zh-CN" altLang="en-US" sz="1200" b="1">
                <a:solidFill>
                  <a:srgbClr val="7F7F7F"/>
                </a:solidFill>
                <a:ea typeface="宋体" charset="-122"/>
              </a:rPr>
              <a:t>单击此处添加标题</a:t>
            </a:r>
            <a:endParaRPr lang="zh-CN" altLang="en-US" sz="1799">
              <a:solidFill>
                <a:srgbClr val="7F7F7F"/>
              </a:solidFill>
              <a:latin typeface="Arial" charset="0"/>
              <a:ea typeface="宋体" charset="-122"/>
            </a:endParaRPr>
          </a:p>
        </p:txBody>
      </p:sp>
      <p:sp>
        <p:nvSpPr>
          <p:cNvPr id="12" name="TextBox 53"/>
          <p:cNvSpPr txBox="1">
            <a:spLocks noChangeArrowheads="1"/>
          </p:cNvSpPr>
          <p:nvPr/>
        </p:nvSpPr>
        <p:spPr bwMode="auto">
          <a:xfrm>
            <a:off x="5694017" y="955380"/>
            <a:ext cx="1461636" cy="274553"/>
          </a:xfrm>
          <a:prstGeom prst="rect">
            <a:avLst/>
          </a:prstGeom>
          <a:noFill/>
          <a:ln w="9525">
            <a:noFill/>
            <a:miter lim="800000"/>
            <a:headEnd/>
            <a:tailEnd/>
          </a:ln>
        </p:spPr>
        <p:txBody>
          <a:bodyPr>
            <a:spAutoFit/>
          </a:bodyPr>
          <a:lstStyle/>
          <a:p>
            <a:pPr algn="ctr"/>
            <a:r>
              <a:rPr lang="zh-CN" altLang="en-US" sz="1200" b="1">
                <a:solidFill>
                  <a:srgbClr val="7F7F7F"/>
                </a:solidFill>
                <a:ea typeface="宋体" charset="-122"/>
              </a:rPr>
              <a:t>单击此处添加标题</a:t>
            </a:r>
            <a:endParaRPr lang="zh-CN" altLang="en-US" sz="1799">
              <a:solidFill>
                <a:srgbClr val="7F7F7F"/>
              </a:solidFill>
              <a:latin typeface="Arial" charset="0"/>
              <a:ea typeface="宋体" charset="-122"/>
            </a:endParaRPr>
          </a:p>
        </p:txBody>
      </p:sp>
    </p:spTree>
    <p:extLst>
      <p:ext uri="{BB962C8B-B14F-4D97-AF65-F5344CB8AC3E}">
        <p14:creationId xmlns:p14="http://schemas.microsoft.com/office/powerpoint/2010/main" val="595602055"/>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25712"/>
                                        </p:tgtEl>
                                        <p:attrNameLst>
                                          <p:attrName>style.visibility</p:attrName>
                                        </p:attrNameLst>
                                      </p:cBhvr>
                                      <p:to>
                                        <p:strVal val="visible"/>
                                      </p:to>
                                    </p:set>
                                    <p:anim calcmode="lin" valueType="num">
                                      <p:cBhvr>
                                        <p:cTn id="7" dur="500" fill="hold"/>
                                        <p:tgtEl>
                                          <p:spTgt spid="325712"/>
                                        </p:tgtEl>
                                        <p:attrNameLst>
                                          <p:attrName>ppt_w</p:attrName>
                                        </p:attrNameLst>
                                      </p:cBhvr>
                                      <p:tavLst>
                                        <p:tav tm="0">
                                          <p:val>
                                            <p:fltVal val="0"/>
                                          </p:val>
                                        </p:tav>
                                        <p:tav tm="100000">
                                          <p:val>
                                            <p:strVal val="#ppt_w"/>
                                          </p:val>
                                        </p:tav>
                                      </p:tavLst>
                                    </p:anim>
                                    <p:anim calcmode="lin" valueType="num">
                                      <p:cBhvr>
                                        <p:cTn id="8" dur="500" fill="hold"/>
                                        <p:tgtEl>
                                          <p:spTgt spid="32571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25713"/>
                                        </p:tgtEl>
                                        <p:attrNameLst>
                                          <p:attrName>style.visibility</p:attrName>
                                        </p:attrNameLst>
                                      </p:cBhvr>
                                      <p:to>
                                        <p:strVal val="visible"/>
                                      </p:to>
                                    </p:set>
                                    <p:anim calcmode="lin" valueType="num">
                                      <p:cBhvr>
                                        <p:cTn id="11" dur="500" fill="hold"/>
                                        <p:tgtEl>
                                          <p:spTgt spid="325713"/>
                                        </p:tgtEl>
                                        <p:attrNameLst>
                                          <p:attrName>ppt_w</p:attrName>
                                        </p:attrNameLst>
                                      </p:cBhvr>
                                      <p:tavLst>
                                        <p:tav tm="0">
                                          <p:val>
                                            <p:fltVal val="0"/>
                                          </p:val>
                                        </p:tav>
                                        <p:tav tm="100000">
                                          <p:val>
                                            <p:strVal val="#ppt_w"/>
                                          </p:val>
                                        </p:tav>
                                      </p:tavLst>
                                    </p:anim>
                                    <p:anim calcmode="lin" valueType="num">
                                      <p:cBhvr>
                                        <p:cTn id="12" dur="500" fill="hold"/>
                                        <p:tgtEl>
                                          <p:spTgt spid="325713"/>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325714"/>
                                        </p:tgtEl>
                                        <p:attrNameLst>
                                          <p:attrName>style.visibility</p:attrName>
                                        </p:attrNameLst>
                                      </p:cBhvr>
                                      <p:to>
                                        <p:strVal val="visible"/>
                                      </p:to>
                                    </p:set>
                                    <p:anim calcmode="lin" valueType="num">
                                      <p:cBhvr>
                                        <p:cTn id="15" dur="500" fill="hold"/>
                                        <p:tgtEl>
                                          <p:spTgt spid="325714"/>
                                        </p:tgtEl>
                                        <p:attrNameLst>
                                          <p:attrName>ppt_w</p:attrName>
                                        </p:attrNameLst>
                                      </p:cBhvr>
                                      <p:tavLst>
                                        <p:tav tm="0">
                                          <p:val>
                                            <p:fltVal val="0"/>
                                          </p:val>
                                        </p:tav>
                                        <p:tav tm="100000">
                                          <p:val>
                                            <p:strVal val="#ppt_w"/>
                                          </p:val>
                                        </p:tav>
                                      </p:tavLst>
                                    </p:anim>
                                    <p:anim calcmode="lin" valueType="num">
                                      <p:cBhvr>
                                        <p:cTn id="16" dur="500" fill="hold"/>
                                        <p:tgtEl>
                                          <p:spTgt spid="325714"/>
                                        </p:tgtEl>
                                        <p:attrNameLst>
                                          <p:attrName>ppt_h</p:attrName>
                                        </p:attrNameLst>
                                      </p:cBhvr>
                                      <p:tavLst>
                                        <p:tav tm="0">
                                          <p:val>
                                            <p:fltVal val="0"/>
                                          </p:val>
                                        </p:tav>
                                        <p:tav tm="100000">
                                          <p:val>
                                            <p:strVal val="#ppt_h"/>
                                          </p:val>
                                        </p:tav>
                                      </p:tavLst>
                                    </p:anim>
                                  </p:childTnLst>
                                </p:cTn>
                              </p:par>
                            </p:childTnLst>
                          </p:cTn>
                        </p:par>
                        <p:par>
                          <p:cTn id="17" fill="hold" nodeType="afterGroup">
                            <p:stCondLst>
                              <p:cond delay="500"/>
                            </p:stCondLst>
                            <p:childTnLst>
                              <p:par>
                                <p:cTn id="18" presetID="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1000"/>
                            </p:stCondLst>
                            <p:childTnLst>
                              <p:par>
                                <p:cTn id="23" presetID="8" presetClass="emph" presetSubtype="0" fill="hold" nodeType="afterEffect">
                                  <p:stCondLst>
                                    <p:cond delay="0"/>
                                  </p:stCondLst>
                                  <p:childTnLst>
                                    <p:animRot by="21600000">
                                      <p:cBhvr>
                                        <p:cTn id="24" dur="2000" fill="hold"/>
                                        <p:tgtEl>
                                          <p:spTgt spid="325712"/>
                                        </p:tgtEl>
                                        <p:attrNameLst>
                                          <p:attrName>r</p:attrName>
                                        </p:attrNameLst>
                                      </p:cBhvr>
                                    </p:animRot>
                                  </p:childTnLst>
                                </p:cTn>
                              </p:par>
                              <p:par>
                                <p:cTn id="25" presetID="8" presetClass="emph" presetSubtype="0" fill="hold" nodeType="withEffect">
                                  <p:stCondLst>
                                    <p:cond delay="0"/>
                                  </p:stCondLst>
                                  <p:childTnLst>
                                    <p:animRot by="21600000">
                                      <p:cBhvr>
                                        <p:cTn id="26" dur="2000" fill="hold"/>
                                        <p:tgtEl>
                                          <p:spTgt spid="325713"/>
                                        </p:tgtEl>
                                        <p:attrNameLst>
                                          <p:attrName>r</p:attrName>
                                        </p:attrNameLst>
                                      </p:cBhvr>
                                    </p:animRot>
                                  </p:childTnLst>
                                </p:cTn>
                              </p:par>
                              <p:par>
                                <p:cTn id="27" presetID="8" presetClass="emph" presetSubtype="0" fill="hold" nodeType="withEffect">
                                  <p:stCondLst>
                                    <p:cond delay="0"/>
                                  </p:stCondLst>
                                  <p:childTnLst>
                                    <p:animRot by="21600000">
                                      <p:cBhvr>
                                        <p:cTn id="28" dur="2000" fill="hold"/>
                                        <p:tgtEl>
                                          <p:spTgt spid="325714"/>
                                        </p:tgtEl>
                                        <p:attrNameLst>
                                          <p:attrName>r</p:attrName>
                                        </p:attrNameLst>
                                      </p:cBhvr>
                                    </p:animRot>
                                  </p:childTnLst>
                                </p:cTn>
                              </p:par>
                              <p:par>
                                <p:cTn id="29" presetID="47"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左右箭头 15"/>
          <p:cNvSpPr>
            <a:spLocks noChangeArrowheads="1"/>
          </p:cNvSpPr>
          <p:nvPr/>
        </p:nvSpPr>
        <p:spPr bwMode="auto">
          <a:xfrm rot="5400000">
            <a:off x="2762808" y="2448757"/>
            <a:ext cx="3135932" cy="577672"/>
          </a:xfrm>
          <a:prstGeom prst="leftRightArrow">
            <a:avLst>
              <a:gd name="adj1" fmla="val 68981"/>
              <a:gd name="adj2" fmla="val 48606"/>
            </a:avLst>
          </a:prstGeom>
          <a:gradFill rotWithShape="0">
            <a:gsLst>
              <a:gs pos="0">
                <a:srgbClr val="F9F9F9"/>
              </a:gs>
              <a:gs pos="44000">
                <a:srgbClr val="F9F9F9"/>
              </a:gs>
              <a:gs pos="100000">
                <a:srgbClr val="D7D7D7"/>
              </a:gs>
            </a:gsLst>
            <a:lin ang="0"/>
          </a:gradFill>
          <a:ln w="3175" algn="ctr">
            <a:solidFill>
              <a:srgbClr val="EAEAEA"/>
            </a:solidFill>
            <a:miter lim="800000"/>
            <a:headEnd/>
            <a:tailEnd/>
          </a:ln>
          <a:effectLst>
            <a:outerShdw dist="38100" dir="2700000" algn="tl" rotWithShape="0">
              <a:srgbClr val="000000">
                <a:alpha val="39999"/>
              </a:srgbClr>
            </a:outerShdw>
          </a:effectLst>
        </p:spPr>
        <p:txBody>
          <a:bodyPr rot="10800000" vert="eaVert" anchor="ctr"/>
          <a:lstStyle/>
          <a:p>
            <a:pPr algn="ctr" fontAlgn="auto">
              <a:lnSpc>
                <a:spcPct val="120000"/>
              </a:lnSpc>
              <a:spcBef>
                <a:spcPts val="0"/>
              </a:spcBef>
              <a:spcAft>
                <a:spcPts val="0"/>
              </a:spcAft>
              <a:defRPr/>
            </a:pPr>
            <a:endParaRPr lang="zh-CN" altLang="en-US" sz="1999" kern="0">
              <a:solidFill>
                <a:srgbClr val="4D4D4D"/>
              </a:solidFill>
            </a:endParaRPr>
          </a:p>
        </p:txBody>
      </p:sp>
      <p:sp>
        <p:nvSpPr>
          <p:cNvPr id="17" name="左右箭头 16"/>
          <p:cNvSpPr/>
          <p:nvPr/>
        </p:nvSpPr>
        <p:spPr>
          <a:xfrm>
            <a:off x="2762808" y="1607641"/>
            <a:ext cx="3135932" cy="577672"/>
          </a:xfrm>
          <a:prstGeom prst="leftRightArrow">
            <a:avLst>
              <a:gd name="adj1" fmla="val 68978"/>
              <a:gd name="adj2" fmla="val 48541"/>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fontAlgn="auto">
              <a:lnSpc>
                <a:spcPct val="120000"/>
              </a:lnSpc>
              <a:spcBef>
                <a:spcPts val="0"/>
              </a:spcBef>
              <a:spcAft>
                <a:spcPts val="0"/>
              </a:spcAft>
              <a:defRPr/>
            </a:pPr>
            <a:endParaRPr lang="zh-CN" altLang="en-US" sz="1999" kern="0">
              <a:solidFill>
                <a:srgbClr val="4D4D4D"/>
              </a:solidFill>
            </a:endParaRPr>
          </a:p>
        </p:txBody>
      </p:sp>
      <p:sp>
        <p:nvSpPr>
          <p:cNvPr id="18" name="左右箭头 17"/>
          <p:cNvSpPr/>
          <p:nvPr/>
        </p:nvSpPr>
        <p:spPr>
          <a:xfrm>
            <a:off x="2762808" y="3315264"/>
            <a:ext cx="3135932" cy="577672"/>
          </a:xfrm>
          <a:prstGeom prst="leftRightArrow">
            <a:avLst>
              <a:gd name="adj1" fmla="val 68978"/>
              <a:gd name="adj2" fmla="val 48541"/>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fontAlgn="auto">
              <a:lnSpc>
                <a:spcPct val="120000"/>
              </a:lnSpc>
              <a:spcBef>
                <a:spcPts val="0"/>
              </a:spcBef>
              <a:spcAft>
                <a:spcPts val="0"/>
              </a:spcAft>
              <a:defRPr/>
            </a:pPr>
            <a:endParaRPr lang="zh-CN" altLang="en-US" sz="1999" kern="0">
              <a:solidFill>
                <a:srgbClr val="4D4D4D"/>
              </a:solidFill>
            </a:endParaRPr>
          </a:p>
        </p:txBody>
      </p:sp>
      <p:sp>
        <p:nvSpPr>
          <p:cNvPr id="19" name="左右箭头 18"/>
          <p:cNvSpPr>
            <a:spLocks noChangeArrowheads="1"/>
          </p:cNvSpPr>
          <p:nvPr/>
        </p:nvSpPr>
        <p:spPr bwMode="auto">
          <a:xfrm rot="5400000">
            <a:off x="1901856" y="2447964"/>
            <a:ext cx="3135932" cy="579258"/>
          </a:xfrm>
          <a:prstGeom prst="leftRightArrow">
            <a:avLst>
              <a:gd name="adj1" fmla="val 68981"/>
              <a:gd name="adj2" fmla="val 48473"/>
            </a:avLst>
          </a:prstGeom>
          <a:gradFill rotWithShape="1">
            <a:gsLst>
              <a:gs pos="0">
                <a:srgbClr val="0846AC"/>
              </a:gs>
              <a:gs pos="100000">
                <a:srgbClr val="2180C1"/>
              </a:gs>
            </a:gsLst>
            <a:lin ang="5400000" scaled="1"/>
          </a:gradFill>
          <a:ln w="3175" algn="ctr">
            <a:solidFill>
              <a:srgbClr val="7DADFF"/>
            </a:solidFill>
            <a:miter lim="800000"/>
            <a:headEnd/>
            <a:tailEnd/>
          </a:ln>
          <a:effectLst>
            <a:outerShdw dist="38100" dir="2700000" algn="tl" rotWithShape="0">
              <a:srgbClr val="000000">
                <a:alpha val="39999"/>
              </a:srgbClr>
            </a:outerShdw>
          </a:effectLst>
        </p:spPr>
        <p:txBody>
          <a:bodyPr rot="10800000" vert="eaVert" lIns="0" rIns="0" anchor="ctr"/>
          <a:lstStyle/>
          <a:p>
            <a:pPr algn="ctr" fontAlgn="auto">
              <a:lnSpc>
                <a:spcPct val="120000"/>
              </a:lnSpc>
              <a:spcBef>
                <a:spcPts val="600"/>
              </a:spcBef>
              <a:spcAft>
                <a:spcPts val="600"/>
              </a:spcAft>
              <a:defRPr/>
            </a:pPr>
            <a:endParaRPr lang="zh-CN" altLang="en-US" sz="2799" kern="0">
              <a:solidFill>
                <a:sysClr val="window" lastClr="FFFFFF"/>
              </a:solidFill>
              <a:latin typeface="Impact" pitchFamily="34" charset="0"/>
            </a:endParaRPr>
          </a:p>
        </p:txBody>
      </p:sp>
      <p:sp>
        <p:nvSpPr>
          <p:cNvPr id="20" name="左右箭头 19"/>
          <p:cNvSpPr>
            <a:spLocks noChangeArrowheads="1"/>
          </p:cNvSpPr>
          <p:nvPr/>
        </p:nvSpPr>
        <p:spPr bwMode="auto">
          <a:xfrm rot="5400000">
            <a:off x="3623762" y="2447963"/>
            <a:ext cx="3135932" cy="579259"/>
          </a:xfrm>
          <a:prstGeom prst="leftRightArrow">
            <a:avLst>
              <a:gd name="adj1" fmla="val 68981"/>
              <a:gd name="adj2" fmla="val 48473"/>
            </a:avLst>
          </a:prstGeom>
          <a:gradFill rotWithShape="1">
            <a:gsLst>
              <a:gs pos="0">
                <a:srgbClr val="0846AC"/>
              </a:gs>
              <a:gs pos="100000">
                <a:srgbClr val="2180C1"/>
              </a:gs>
            </a:gsLst>
            <a:lin ang="5400000" scaled="1"/>
          </a:gradFill>
          <a:ln w="3175" algn="ctr">
            <a:solidFill>
              <a:srgbClr val="7DADFF"/>
            </a:solidFill>
            <a:miter lim="800000"/>
            <a:headEnd/>
            <a:tailEnd/>
          </a:ln>
          <a:effectLst>
            <a:outerShdw dist="38100" dir="2700000" algn="tl" rotWithShape="0">
              <a:srgbClr val="000000">
                <a:alpha val="39999"/>
              </a:srgbClr>
            </a:outerShdw>
          </a:effectLst>
        </p:spPr>
        <p:txBody>
          <a:bodyPr rot="10800000" vert="eaVert" lIns="0" rIns="0" anchor="ctr"/>
          <a:lstStyle/>
          <a:p>
            <a:pPr algn="ctr" fontAlgn="auto">
              <a:lnSpc>
                <a:spcPct val="120000"/>
              </a:lnSpc>
              <a:spcBef>
                <a:spcPts val="600"/>
              </a:spcBef>
              <a:spcAft>
                <a:spcPts val="600"/>
              </a:spcAft>
              <a:defRPr/>
            </a:pPr>
            <a:endParaRPr lang="zh-CN" altLang="en-US" sz="2799" kern="0">
              <a:solidFill>
                <a:sysClr val="window" lastClr="FFFFFF"/>
              </a:solidFill>
              <a:latin typeface="Impact" pitchFamily="34" charset="0"/>
            </a:endParaRPr>
          </a:p>
        </p:txBody>
      </p:sp>
      <p:sp>
        <p:nvSpPr>
          <p:cNvPr id="21" name="左右箭头 20"/>
          <p:cNvSpPr>
            <a:spLocks noChangeArrowheads="1"/>
          </p:cNvSpPr>
          <p:nvPr/>
        </p:nvSpPr>
        <p:spPr bwMode="auto">
          <a:xfrm>
            <a:off x="2762808" y="2421777"/>
            <a:ext cx="3135932" cy="577672"/>
          </a:xfrm>
          <a:prstGeom prst="leftRightArrow">
            <a:avLst>
              <a:gd name="adj1" fmla="val 68981"/>
              <a:gd name="adj2" fmla="val 48581"/>
            </a:avLst>
          </a:prstGeom>
          <a:gradFill rotWithShape="1">
            <a:gsLst>
              <a:gs pos="0">
                <a:srgbClr val="2180C1"/>
              </a:gs>
              <a:gs pos="100000">
                <a:srgbClr val="0846AC"/>
              </a:gs>
            </a:gsLst>
            <a:lin ang="5400000" scaled="1"/>
          </a:gradFill>
          <a:ln w="3175" algn="ctr">
            <a:solidFill>
              <a:srgbClr val="7DADFF"/>
            </a:solidFill>
            <a:miter lim="800000"/>
            <a:headEnd/>
            <a:tailEnd/>
          </a:ln>
          <a:effectLst>
            <a:outerShdw dist="38100" dir="2700000" algn="tl" rotWithShape="0">
              <a:srgbClr val="000000">
                <a:alpha val="39999"/>
              </a:srgbClr>
            </a:outerShdw>
          </a:effectLst>
        </p:spPr>
        <p:txBody>
          <a:bodyPr lIns="0" rIns="0" anchor="ctr"/>
          <a:lstStyle/>
          <a:p>
            <a:pPr algn="ctr" fontAlgn="auto">
              <a:lnSpc>
                <a:spcPct val="120000"/>
              </a:lnSpc>
              <a:spcBef>
                <a:spcPts val="600"/>
              </a:spcBef>
              <a:spcAft>
                <a:spcPts val="600"/>
              </a:spcAft>
              <a:defRPr/>
            </a:pPr>
            <a:endParaRPr lang="zh-CN" altLang="en-US" sz="2799" kern="0">
              <a:solidFill>
                <a:sysClr val="window" lastClr="FFFFFF"/>
              </a:solidFill>
              <a:latin typeface="Impact" pitchFamily="34" charset="0"/>
            </a:endParaRPr>
          </a:p>
        </p:txBody>
      </p:sp>
      <p:sp>
        <p:nvSpPr>
          <p:cNvPr id="22" name="矩形 21"/>
          <p:cNvSpPr/>
          <p:nvPr/>
        </p:nvSpPr>
        <p:spPr>
          <a:xfrm>
            <a:off x="4133985" y="2172617"/>
            <a:ext cx="401514" cy="1231520"/>
          </a:xfrm>
          <a:prstGeom prst="rect">
            <a:avLst/>
          </a:prstGeom>
          <a:gradFill>
            <a:gsLst>
              <a:gs pos="33000">
                <a:srgbClr val="F9F9F9"/>
              </a:gs>
              <a:gs pos="100000">
                <a:srgbClr val="D7D7D7"/>
              </a:gs>
            </a:gsLst>
            <a:lin ang="5400000" scaled="0"/>
          </a:gradFill>
          <a:ln w="3175" cap="flat" cmpd="sng" algn="ctr">
            <a:noFill/>
            <a:prstDash val="solid"/>
          </a:ln>
          <a:effectLst>
            <a:outerShdw blurRad="63500" dist="139700" sx="40000" sy="40000" algn="ctr" rotWithShape="0">
              <a:prstClr val="black">
                <a:alpha val="40000"/>
              </a:prstClr>
            </a:outerShdw>
          </a:effectLst>
        </p:spPr>
        <p:txBody>
          <a:bodyPr anchor="ctr"/>
          <a:lstStyle/>
          <a:p>
            <a:pPr algn="ctr" fontAlgn="auto">
              <a:lnSpc>
                <a:spcPct val="120000"/>
              </a:lnSpc>
              <a:spcBef>
                <a:spcPts val="0"/>
              </a:spcBef>
              <a:spcAft>
                <a:spcPts val="0"/>
              </a:spcAft>
              <a:defRPr/>
            </a:pPr>
            <a:endParaRPr lang="zh-CN" altLang="en-US" sz="1999" kern="0">
              <a:solidFill>
                <a:srgbClr val="4D4D4D"/>
              </a:solidFill>
            </a:endParaRPr>
          </a:p>
        </p:txBody>
      </p:sp>
      <p:sp>
        <p:nvSpPr>
          <p:cNvPr id="4" name="TextBox 18"/>
          <p:cNvSpPr txBox="1">
            <a:spLocks noChangeArrowheads="1"/>
          </p:cNvSpPr>
          <p:nvPr/>
        </p:nvSpPr>
        <p:spPr bwMode="auto">
          <a:xfrm>
            <a:off x="2915030" y="820484"/>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5" name="TextBox 20"/>
          <p:cNvSpPr txBox="1">
            <a:spLocks noChangeArrowheads="1"/>
          </p:cNvSpPr>
          <p:nvPr/>
        </p:nvSpPr>
        <p:spPr bwMode="auto">
          <a:xfrm>
            <a:off x="3776776" y="820484"/>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6" name="TextBox 21"/>
          <p:cNvSpPr txBox="1">
            <a:spLocks noChangeArrowheads="1"/>
          </p:cNvSpPr>
          <p:nvPr/>
        </p:nvSpPr>
        <p:spPr bwMode="auto">
          <a:xfrm>
            <a:off x="4636936" y="820484"/>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7" name="TextBox 22"/>
          <p:cNvSpPr txBox="1">
            <a:spLocks noChangeArrowheads="1"/>
          </p:cNvSpPr>
          <p:nvPr/>
        </p:nvSpPr>
        <p:spPr bwMode="auto">
          <a:xfrm>
            <a:off x="2915030" y="4476956"/>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8" name="TextBox 23"/>
          <p:cNvSpPr txBox="1">
            <a:spLocks noChangeArrowheads="1"/>
          </p:cNvSpPr>
          <p:nvPr/>
        </p:nvSpPr>
        <p:spPr bwMode="auto">
          <a:xfrm>
            <a:off x="3779950" y="4476956"/>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9" name="TextBox 24"/>
          <p:cNvSpPr txBox="1">
            <a:spLocks noChangeArrowheads="1"/>
          </p:cNvSpPr>
          <p:nvPr/>
        </p:nvSpPr>
        <p:spPr bwMode="auto">
          <a:xfrm>
            <a:off x="4636936" y="4476956"/>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0" name="TextBox 25"/>
          <p:cNvSpPr txBox="1">
            <a:spLocks noChangeArrowheads="1"/>
          </p:cNvSpPr>
          <p:nvPr/>
        </p:nvSpPr>
        <p:spPr bwMode="auto">
          <a:xfrm>
            <a:off x="5931936" y="1769517"/>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1" name="TextBox 26"/>
          <p:cNvSpPr txBox="1">
            <a:spLocks noChangeArrowheads="1"/>
          </p:cNvSpPr>
          <p:nvPr/>
        </p:nvSpPr>
        <p:spPr bwMode="auto">
          <a:xfrm>
            <a:off x="5931936" y="2574130"/>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2" name="TextBox 27"/>
          <p:cNvSpPr txBox="1">
            <a:spLocks noChangeArrowheads="1"/>
          </p:cNvSpPr>
          <p:nvPr/>
        </p:nvSpPr>
        <p:spPr bwMode="auto">
          <a:xfrm>
            <a:off x="5931936" y="3467617"/>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3" name="TextBox 28"/>
          <p:cNvSpPr txBox="1">
            <a:spLocks noChangeArrowheads="1"/>
          </p:cNvSpPr>
          <p:nvPr/>
        </p:nvSpPr>
        <p:spPr bwMode="auto">
          <a:xfrm>
            <a:off x="1570832" y="1769517"/>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4" name="TextBox 29"/>
          <p:cNvSpPr txBox="1">
            <a:spLocks noChangeArrowheads="1"/>
          </p:cNvSpPr>
          <p:nvPr/>
        </p:nvSpPr>
        <p:spPr bwMode="auto">
          <a:xfrm>
            <a:off x="1570832" y="2574130"/>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5" name="TextBox 30"/>
          <p:cNvSpPr txBox="1">
            <a:spLocks noChangeArrowheads="1"/>
          </p:cNvSpPr>
          <p:nvPr/>
        </p:nvSpPr>
        <p:spPr bwMode="auto">
          <a:xfrm>
            <a:off x="1570832" y="3467617"/>
            <a:ext cx="1107996" cy="369332"/>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Tree>
    <p:extLst>
      <p:ext uri="{BB962C8B-B14F-4D97-AF65-F5344CB8AC3E}">
        <p14:creationId xmlns:p14="http://schemas.microsoft.com/office/powerpoint/2010/main" val="937496568"/>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1000"/>
                                        <p:tgtEl>
                                          <p:spTgt spid="17"/>
                                        </p:tgtEl>
                                      </p:cBhvr>
                                    </p:animEffect>
                                  </p:childTnLst>
                                </p:cTn>
                              </p:par>
                            </p:childTnLst>
                          </p:cTn>
                        </p:par>
                        <p:par>
                          <p:cTn id="8" fill="hold" nodeType="afterGroup">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barn(outHorizontal)">
                                      <p:cBhvr>
                                        <p:cTn id="11" dur="1000"/>
                                        <p:tgtEl>
                                          <p:spTgt spid="20"/>
                                        </p:tgtEl>
                                      </p:cBhvr>
                                    </p:animEffect>
                                  </p:childTnLst>
                                </p:cTn>
                              </p:par>
                            </p:childTnLst>
                          </p:cTn>
                        </p:par>
                        <p:par>
                          <p:cTn id="12" fill="hold" nodeType="afterGroup">
                            <p:stCondLst>
                              <p:cond delay="2000"/>
                            </p:stCondLst>
                            <p:childTnLst>
                              <p:par>
                                <p:cTn id="13" presetID="16" presetClass="entr" presetSubtype="37"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arn(outVertical)">
                                      <p:cBhvr>
                                        <p:cTn id="15" dur="1000"/>
                                        <p:tgtEl>
                                          <p:spTgt spid="21"/>
                                        </p:tgtEl>
                                      </p:cBhvr>
                                    </p:animEffect>
                                  </p:childTnLst>
                                </p:cTn>
                              </p:par>
                            </p:childTnLst>
                          </p:cTn>
                        </p:par>
                        <p:par>
                          <p:cTn id="16" fill="hold" nodeType="afterGroup">
                            <p:stCondLst>
                              <p:cond delay="3000"/>
                            </p:stCondLst>
                            <p:childTnLst>
                              <p:par>
                                <p:cTn id="17" presetID="16" presetClass="entr" presetSubtype="4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outHorizontal)">
                                      <p:cBhvr>
                                        <p:cTn id="19" dur="10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childTnLst>
                                </p:cTn>
                              </p:par>
                            </p:childTnLst>
                          </p:cTn>
                        </p:par>
                        <p:par>
                          <p:cTn id="23" fill="hold" nodeType="afterGroup">
                            <p:stCondLst>
                              <p:cond delay="4000"/>
                            </p:stCondLst>
                            <p:childTnLst>
                              <p:par>
                                <p:cTn id="24" presetID="16" presetClass="entr" presetSubtype="37"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arn(outVertical)">
                                      <p:cBhvr>
                                        <p:cTn id="26" dur="1000"/>
                                        <p:tgtEl>
                                          <p:spTgt spid="18"/>
                                        </p:tgtEl>
                                      </p:cBhvr>
                                    </p:animEffect>
                                  </p:childTnLst>
                                </p:cTn>
                              </p:par>
                            </p:childTnLst>
                          </p:cTn>
                        </p:par>
                        <p:par>
                          <p:cTn id="27" fill="hold" nodeType="afterGroup">
                            <p:stCondLst>
                              <p:cond delay="5000"/>
                            </p:stCondLst>
                            <p:childTnLst>
                              <p:par>
                                <p:cTn id="28" presetID="16" presetClass="entr" presetSubtype="42"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outHorizontal)">
                                      <p:cBhvr>
                                        <p:cTn id="30" dur="1000"/>
                                        <p:tgtEl>
                                          <p:spTgt spid="19"/>
                                        </p:tgtEl>
                                      </p:cBhvr>
                                    </p:animEffect>
                                  </p:childTnLst>
                                </p:cTn>
                              </p:par>
                            </p:childTnLst>
                          </p:cTn>
                        </p:par>
                        <p:par>
                          <p:cTn id="31" fill="hold" nodeType="afterGroup">
                            <p:stCondLst>
                              <p:cond delay="6000"/>
                            </p:stCondLst>
                            <p:childTnLst>
                              <p:par>
                                <p:cTn id="32" presetID="49" presetClass="entr" presetSubtype="0" decel="10000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 calcmode="lin" valueType="num">
                                      <p:cBhvr>
                                        <p:cTn id="36" dur="500" fill="hold"/>
                                        <p:tgtEl>
                                          <p:spTgt spid="4"/>
                                        </p:tgtEl>
                                        <p:attrNameLst>
                                          <p:attrName>style.rotation</p:attrName>
                                        </p:attrNameLst>
                                      </p:cBhvr>
                                      <p:tavLst>
                                        <p:tav tm="0">
                                          <p:val>
                                            <p:fltVal val="360"/>
                                          </p:val>
                                        </p:tav>
                                        <p:tav tm="100000">
                                          <p:val>
                                            <p:fltVal val="0"/>
                                          </p:val>
                                        </p:tav>
                                      </p:tavLst>
                                    </p:anim>
                                    <p:animEffect transition="in" filter="fade">
                                      <p:cBhvr>
                                        <p:cTn id="37" dur="500"/>
                                        <p:tgtEl>
                                          <p:spTgt spid="4"/>
                                        </p:tgtEl>
                                      </p:cBhvr>
                                    </p:animEffect>
                                  </p:childTnLst>
                                </p:cTn>
                              </p:par>
                              <p:par>
                                <p:cTn id="38" presetID="49" presetClass="entr" presetSubtype="0" decel="100000" fill="hold" grpId="0"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 calcmode="lin" valueType="num">
                                      <p:cBhvr>
                                        <p:cTn id="42" dur="500" fill="hold"/>
                                        <p:tgtEl>
                                          <p:spTgt spid="5"/>
                                        </p:tgtEl>
                                        <p:attrNameLst>
                                          <p:attrName>style.rotation</p:attrName>
                                        </p:attrNameLst>
                                      </p:cBhvr>
                                      <p:tavLst>
                                        <p:tav tm="0">
                                          <p:val>
                                            <p:fltVal val="360"/>
                                          </p:val>
                                        </p:tav>
                                        <p:tav tm="100000">
                                          <p:val>
                                            <p:fltVal val="0"/>
                                          </p:val>
                                        </p:tav>
                                      </p:tavLst>
                                    </p:anim>
                                    <p:animEffect transition="in" filter="fade">
                                      <p:cBhvr>
                                        <p:cTn id="43" dur="500"/>
                                        <p:tgtEl>
                                          <p:spTgt spid="5"/>
                                        </p:tgtEl>
                                      </p:cBhvr>
                                    </p:animEffect>
                                  </p:childTnLst>
                                </p:cTn>
                              </p:par>
                              <p:par>
                                <p:cTn id="44" presetID="49" presetClass="entr" presetSubtype="0" decel="10000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 calcmode="lin" valueType="num">
                                      <p:cBhvr>
                                        <p:cTn id="48" dur="500" fill="hold"/>
                                        <p:tgtEl>
                                          <p:spTgt spid="6"/>
                                        </p:tgtEl>
                                        <p:attrNameLst>
                                          <p:attrName>style.rotation</p:attrName>
                                        </p:attrNameLst>
                                      </p:cBhvr>
                                      <p:tavLst>
                                        <p:tav tm="0">
                                          <p:val>
                                            <p:fltVal val="360"/>
                                          </p:val>
                                        </p:tav>
                                        <p:tav tm="100000">
                                          <p:val>
                                            <p:fltVal val="0"/>
                                          </p:val>
                                        </p:tav>
                                      </p:tavLst>
                                    </p:anim>
                                    <p:animEffect transition="in" filter="fade">
                                      <p:cBhvr>
                                        <p:cTn id="49" dur="500"/>
                                        <p:tgtEl>
                                          <p:spTgt spid="6"/>
                                        </p:tgtEl>
                                      </p:cBhvr>
                                    </p:animEffect>
                                  </p:childTnLst>
                                </p:cTn>
                              </p:par>
                              <p:par>
                                <p:cTn id="50" presetID="49" presetClass="entr" presetSubtype="0" decel="10000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 calcmode="lin" valueType="num">
                                      <p:cBhvr>
                                        <p:cTn id="54" dur="500" fill="hold"/>
                                        <p:tgtEl>
                                          <p:spTgt spid="10"/>
                                        </p:tgtEl>
                                        <p:attrNameLst>
                                          <p:attrName>style.rotation</p:attrName>
                                        </p:attrNameLst>
                                      </p:cBhvr>
                                      <p:tavLst>
                                        <p:tav tm="0">
                                          <p:val>
                                            <p:fltVal val="360"/>
                                          </p:val>
                                        </p:tav>
                                        <p:tav tm="100000">
                                          <p:val>
                                            <p:fltVal val="0"/>
                                          </p:val>
                                        </p:tav>
                                      </p:tavLst>
                                    </p:anim>
                                    <p:animEffect transition="in" filter="fade">
                                      <p:cBhvr>
                                        <p:cTn id="55" dur="500"/>
                                        <p:tgtEl>
                                          <p:spTgt spid="10"/>
                                        </p:tgtEl>
                                      </p:cBhvr>
                                    </p:animEffect>
                                  </p:childTnLst>
                                </p:cTn>
                              </p:par>
                              <p:par>
                                <p:cTn id="56" presetID="49" presetClass="entr" presetSubtype="0" decel="10000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 calcmode="lin" valueType="num">
                                      <p:cBhvr>
                                        <p:cTn id="60" dur="500" fill="hold"/>
                                        <p:tgtEl>
                                          <p:spTgt spid="11"/>
                                        </p:tgtEl>
                                        <p:attrNameLst>
                                          <p:attrName>style.rotation</p:attrName>
                                        </p:attrNameLst>
                                      </p:cBhvr>
                                      <p:tavLst>
                                        <p:tav tm="0">
                                          <p:val>
                                            <p:fltVal val="360"/>
                                          </p:val>
                                        </p:tav>
                                        <p:tav tm="100000">
                                          <p:val>
                                            <p:fltVal val="0"/>
                                          </p:val>
                                        </p:tav>
                                      </p:tavLst>
                                    </p:anim>
                                    <p:animEffect transition="in" filter="fade">
                                      <p:cBhvr>
                                        <p:cTn id="61" dur="500"/>
                                        <p:tgtEl>
                                          <p:spTgt spid="11"/>
                                        </p:tgtEl>
                                      </p:cBhvr>
                                    </p:animEffect>
                                  </p:childTnLst>
                                </p:cTn>
                              </p:par>
                              <p:par>
                                <p:cTn id="62" presetID="49" presetClass="entr" presetSubtype="0" decel="10000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p:cTn id="64" dur="500" fill="hold"/>
                                        <p:tgtEl>
                                          <p:spTgt spid="12"/>
                                        </p:tgtEl>
                                        <p:attrNameLst>
                                          <p:attrName>ppt_w</p:attrName>
                                        </p:attrNameLst>
                                      </p:cBhvr>
                                      <p:tavLst>
                                        <p:tav tm="0">
                                          <p:val>
                                            <p:fltVal val="0"/>
                                          </p:val>
                                        </p:tav>
                                        <p:tav tm="100000">
                                          <p:val>
                                            <p:strVal val="#ppt_w"/>
                                          </p:val>
                                        </p:tav>
                                      </p:tavLst>
                                    </p:anim>
                                    <p:anim calcmode="lin" valueType="num">
                                      <p:cBhvr>
                                        <p:cTn id="65" dur="500" fill="hold"/>
                                        <p:tgtEl>
                                          <p:spTgt spid="12"/>
                                        </p:tgtEl>
                                        <p:attrNameLst>
                                          <p:attrName>ppt_h</p:attrName>
                                        </p:attrNameLst>
                                      </p:cBhvr>
                                      <p:tavLst>
                                        <p:tav tm="0">
                                          <p:val>
                                            <p:fltVal val="0"/>
                                          </p:val>
                                        </p:tav>
                                        <p:tav tm="100000">
                                          <p:val>
                                            <p:strVal val="#ppt_h"/>
                                          </p:val>
                                        </p:tav>
                                      </p:tavLst>
                                    </p:anim>
                                    <p:anim calcmode="lin" valueType="num">
                                      <p:cBhvr>
                                        <p:cTn id="66" dur="500" fill="hold"/>
                                        <p:tgtEl>
                                          <p:spTgt spid="12"/>
                                        </p:tgtEl>
                                        <p:attrNameLst>
                                          <p:attrName>style.rotation</p:attrName>
                                        </p:attrNameLst>
                                      </p:cBhvr>
                                      <p:tavLst>
                                        <p:tav tm="0">
                                          <p:val>
                                            <p:fltVal val="360"/>
                                          </p:val>
                                        </p:tav>
                                        <p:tav tm="100000">
                                          <p:val>
                                            <p:fltVal val="0"/>
                                          </p:val>
                                        </p:tav>
                                      </p:tavLst>
                                    </p:anim>
                                    <p:animEffect transition="in" filter="fade">
                                      <p:cBhvr>
                                        <p:cTn id="67" dur="500"/>
                                        <p:tgtEl>
                                          <p:spTgt spid="12"/>
                                        </p:tgtEl>
                                      </p:cBhvr>
                                    </p:animEffect>
                                  </p:childTnLst>
                                </p:cTn>
                              </p:par>
                              <p:par>
                                <p:cTn id="68" presetID="49" presetClass="entr" presetSubtype="0" decel="100000"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p:cTn id="70" dur="500" fill="hold"/>
                                        <p:tgtEl>
                                          <p:spTgt spid="7"/>
                                        </p:tgtEl>
                                        <p:attrNameLst>
                                          <p:attrName>ppt_w</p:attrName>
                                        </p:attrNameLst>
                                      </p:cBhvr>
                                      <p:tavLst>
                                        <p:tav tm="0">
                                          <p:val>
                                            <p:fltVal val="0"/>
                                          </p:val>
                                        </p:tav>
                                        <p:tav tm="100000">
                                          <p:val>
                                            <p:strVal val="#ppt_w"/>
                                          </p:val>
                                        </p:tav>
                                      </p:tavLst>
                                    </p:anim>
                                    <p:anim calcmode="lin" valueType="num">
                                      <p:cBhvr>
                                        <p:cTn id="71" dur="500" fill="hold"/>
                                        <p:tgtEl>
                                          <p:spTgt spid="7"/>
                                        </p:tgtEl>
                                        <p:attrNameLst>
                                          <p:attrName>ppt_h</p:attrName>
                                        </p:attrNameLst>
                                      </p:cBhvr>
                                      <p:tavLst>
                                        <p:tav tm="0">
                                          <p:val>
                                            <p:fltVal val="0"/>
                                          </p:val>
                                        </p:tav>
                                        <p:tav tm="100000">
                                          <p:val>
                                            <p:strVal val="#ppt_h"/>
                                          </p:val>
                                        </p:tav>
                                      </p:tavLst>
                                    </p:anim>
                                    <p:anim calcmode="lin" valueType="num">
                                      <p:cBhvr>
                                        <p:cTn id="72" dur="500" fill="hold"/>
                                        <p:tgtEl>
                                          <p:spTgt spid="7"/>
                                        </p:tgtEl>
                                        <p:attrNameLst>
                                          <p:attrName>style.rotation</p:attrName>
                                        </p:attrNameLst>
                                      </p:cBhvr>
                                      <p:tavLst>
                                        <p:tav tm="0">
                                          <p:val>
                                            <p:fltVal val="360"/>
                                          </p:val>
                                        </p:tav>
                                        <p:tav tm="100000">
                                          <p:val>
                                            <p:fltVal val="0"/>
                                          </p:val>
                                        </p:tav>
                                      </p:tavLst>
                                    </p:anim>
                                    <p:animEffect transition="in" filter="fade">
                                      <p:cBhvr>
                                        <p:cTn id="73" dur="500"/>
                                        <p:tgtEl>
                                          <p:spTgt spid="7"/>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8"/>
                                        </p:tgtEl>
                                        <p:attrNameLst>
                                          <p:attrName>style.visibility</p:attrName>
                                        </p:attrNameLst>
                                      </p:cBhvr>
                                      <p:to>
                                        <p:strVal val="visible"/>
                                      </p:to>
                                    </p:set>
                                    <p:anim calcmode="lin" valueType="num">
                                      <p:cBhvr>
                                        <p:cTn id="76" dur="500" fill="hold"/>
                                        <p:tgtEl>
                                          <p:spTgt spid="8"/>
                                        </p:tgtEl>
                                        <p:attrNameLst>
                                          <p:attrName>ppt_w</p:attrName>
                                        </p:attrNameLst>
                                      </p:cBhvr>
                                      <p:tavLst>
                                        <p:tav tm="0">
                                          <p:val>
                                            <p:fltVal val="0"/>
                                          </p:val>
                                        </p:tav>
                                        <p:tav tm="100000">
                                          <p:val>
                                            <p:strVal val="#ppt_w"/>
                                          </p:val>
                                        </p:tav>
                                      </p:tavLst>
                                    </p:anim>
                                    <p:anim calcmode="lin" valueType="num">
                                      <p:cBhvr>
                                        <p:cTn id="77" dur="500" fill="hold"/>
                                        <p:tgtEl>
                                          <p:spTgt spid="8"/>
                                        </p:tgtEl>
                                        <p:attrNameLst>
                                          <p:attrName>ppt_h</p:attrName>
                                        </p:attrNameLst>
                                      </p:cBhvr>
                                      <p:tavLst>
                                        <p:tav tm="0">
                                          <p:val>
                                            <p:fltVal val="0"/>
                                          </p:val>
                                        </p:tav>
                                        <p:tav tm="100000">
                                          <p:val>
                                            <p:strVal val="#ppt_h"/>
                                          </p:val>
                                        </p:tav>
                                      </p:tavLst>
                                    </p:anim>
                                    <p:anim calcmode="lin" valueType="num">
                                      <p:cBhvr>
                                        <p:cTn id="78" dur="500" fill="hold"/>
                                        <p:tgtEl>
                                          <p:spTgt spid="8"/>
                                        </p:tgtEl>
                                        <p:attrNameLst>
                                          <p:attrName>style.rotation</p:attrName>
                                        </p:attrNameLst>
                                      </p:cBhvr>
                                      <p:tavLst>
                                        <p:tav tm="0">
                                          <p:val>
                                            <p:fltVal val="360"/>
                                          </p:val>
                                        </p:tav>
                                        <p:tav tm="100000">
                                          <p:val>
                                            <p:fltVal val="0"/>
                                          </p:val>
                                        </p:tav>
                                      </p:tavLst>
                                    </p:anim>
                                    <p:animEffect transition="in" filter="fade">
                                      <p:cBhvr>
                                        <p:cTn id="79" dur="500"/>
                                        <p:tgtEl>
                                          <p:spTgt spid="8"/>
                                        </p:tgtEl>
                                      </p:cBhvr>
                                    </p:animEffect>
                                  </p:childTnLst>
                                </p:cTn>
                              </p:par>
                              <p:par>
                                <p:cTn id="80" presetID="49" presetClass="entr" presetSubtype="0" decel="100000" fill="hold" grpId="0" nodeType="with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500" fill="hold"/>
                                        <p:tgtEl>
                                          <p:spTgt spid="9"/>
                                        </p:tgtEl>
                                        <p:attrNameLst>
                                          <p:attrName>ppt_w</p:attrName>
                                        </p:attrNameLst>
                                      </p:cBhvr>
                                      <p:tavLst>
                                        <p:tav tm="0">
                                          <p:val>
                                            <p:fltVal val="0"/>
                                          </p:val>
                                        </p:tav>
                                        <p:tav tm="100000">
                                          <p:val>
                                            <p:strVal val="#ppt_w"/>
                                          </p:val>
                                        </p:tav>
                                      </p:tavLst>
                                    </p:anim>
                                    <p:anim calcmode="lin" valueType="num">
                                      <p:cBhvr>
                                        <p:cTn id="83" dur="500" fill="hold"/>
                                        <p:tgtEl>
                                          <p:spTgt spid="9"/>
                                        </p:tgtEl>
                                        <p:attrNameLst>
                                          <p:attrName>ppt_h</p:attrName>
                                        </p:attrNameLst>
                                      </p:cBhvr>
                                      <p:tavLst>
                                        <p:tav tm="0">
                                          <p:val>
                                            <p:fltVal val="0"/>
                                          </p:val>
                                        </p:tav>
                                        <p:tav tm="100000">
                                          <p:val>
                                            <p:strVal val="#ppt_h"/>
                                          </p:val>
                                        </p:tav>
                                      </p:tavLst>
                                    </p:anim>
                                    <p:anim calcmode="lin" valueType="num">
                                      <p:cBhvr>
                                        <p:cTn id="84" dur="500" fill="hold"/>
                                        <p:tgtEl>
                                          <p:spTgt spid="9"/>
                                        </p:tgtEl>
                                        <p:attrNameLst>
                                          <p:attrName>style.rotation</p:attrName>
                                        </p:attrNameLst>
                                      </p:cBhvr>
                                      <p:tavLst>
                                        <p:tav tm="0">
                                          <p:val>
                                            <p:fltVal val="360"/>
                                          </p:val>
                                        </p:tav>
                                        <p:tav tm="100000">
                                          <p:val>
                                            <p:fltVal val="0"/>
                                          </p:val>
                                        </p:tav>
                                      </p:tavLst>
                                    </p:anim>
                                    <p:animEffect transition="in" filter="fade">
                                      <p:cBhvr>
                                        <p:cTn id="85" dur="500"/>
                                        <p:tgtEl>
                                          <p:spTgt spid="9"/>
                                        </p:tgtEl>
                                      </p:cBhvr>
                                    </p:animEffect>
                                  </p:childTnLst>
                                </p:cTn>
                              </p:par>
                              <p:par>
                                <p:cTn id="86" presetID="49" presetClass="entr" presetSubtype="0" decel="100000" fill="hold" grpId="0"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p:cTn id="88" dur="500" fill="hold"/>
                                        <p:tgtEl>
                                          <p:spTgt spid="13"/>
                                        </p:tgtEl>
                                        <p:attrNameLst>
                                          <p:attrName>ppt_w</p:attrName>
                                        </p:attrNameLst>
                                      </p:cBhvr>
                                      <p:tavLst>
                                        <p:tav tm="0">
                                          <p:val>
                                            <p:fltVal val="0"/>
                                          </p:val>
                                        </p:tav>
                                        <p:tav tm="100000">
                                          <p:val>
                                            <p:strVal val="#ppt_w"/>
                                          </p:val>
                                        </p:tav>
                                      </p:tavLst>
                                    </p:anim>
                                    <p:anim calcmode="lin" valueType="num">
                                      <p:cBhvr>
                                        <p:cTn id="89" dur="500" fill="hold"/>
                                        <p:tgtEl>
                                          <p:spTgt spid="13"/>
                                        </p:tgtEl>
                                        <p:attrNameLst>
                                          <p:attrName>ppt_h</p:attrName>
                                        </p:attrNameLst>
                                      </p:cBhvr>
                                      <p:tavLst>
                                        <p:tav tm="0">
                                          <p:val>
                                            <p:fltVal val="0"/>
                                          </p:val>
                                        </p:tav>
                                        <p:tav tm="100000">
                                          <p:val>
                                            <p:strVal val="#ppt_h"/>
                                          </p:val>
                                        </p:tav>
                                      </p:tavLst>
                                    </p:anim>
                                    <p:anim calcmode="lin" valueType="num">
                                      <p:cBhvr>
                                        <p:cTn id="90" dur="500" fill="hold"/>
                                        <p:tgtEl>
                                          <p:spTgt spid="13"/>
                                        </p:tgtEl>
                                        <p:attrNameLst>
                                          <p:attrName>style.rotation</p:attrName>
                                        </p:attrNameLst>
                                      </p:cBhvr>
                                      <p:tavLst>
                                        <p:tav tm="0">
                                          <p:val>
                                            <p:fltVal val="360"/>
                                          </p:val>
                                        </p:tav>
                                        <p:tav tm="100000">
                                          <p:val>
                                            <p:fltVal val="0"/>
                                          </p:val>
                                        </p:tav>
                                      </p:tavLst>
                                    </p:anim>
                                    <p:animEffect transition="in" filter="fade">
                                      <p:cBhvr>
                                        <p:cTn id="91" dur="500"/>
                                        <p:tgtEl>
                                          <p:spTgt spid="13"/>
                                        </p:tgtEl>
                                      </p:cBhvr>
                                    </p:animEffect>
                                  </p:childTnLst>
                                </p:cTn>
                              </p:par>
                              <p:par>
                                <p:cTn id="92" presetID="49" presetClass="entr" presetSubtype="0" decel="100000" fill="hold" grpId="0" nodeType="withEffect">
                                  <p:stCondLst>
                                    <p:cond delay="0"/>
                                  </p:stCondLst>
                                  <p:childTnLst>
                                    <p:set>
                                      <p:cBhvr>
                                        <p:cTn id="93" dur="1" fill="hold">
                                          <p:stCondLst>
                                            <p:cond delay="0"/>
                                          </p:stCondLst>
                                        </p:cTn>
                                        <p:tgtEl>
                                          <p:spTgt spid="14"/>
                                        </p:tgtEl>
                                        <p:attrNameLst>
                                          <p:attrName>style.visibility</p:attrName>
                                        </p:attrNameLst>
                                      </p:cBhvr>
                                      <p:to>
                                        <p:strVal val="visible"/>
                                      </p:to>
                                    </p:set>
                                    <p:anim calcmode="lin" valueType="num">
                                      <p:cBhvr>
                                        <p:cTn id="94" dur="500" fill="hold"/>
                                        <p:tgtEl>
                                          <p:spTgt spid="14"/>
                                        </p:tgtEl>
                                        <p:attrNameLst>
                                          <p:attrName>ppt_w</p:attrName>
                                        </p:attrNameLst>
                                      </p:cBhvr>
                                      <p:tavLst>
                                        <p:tav tm="0">
                                          <p:val>
                                            <p:fltVal val="0"/>
                                          </p:val>
                                        </p:tav>
                                        <p:tav tm="100000">
                                          <p:val>
                                            <p:strVal val="#ppt_w"/>
                                          </p:val>
                                        </p:tav>
                                      </p:tavLst>
                                    </p:anim>
                                    <p:anim calcmode="lin" valueType="num">
                                      <p:cBhvr>
                                        <p:cTn id="95" dur="500" fill="hold"/>
                                        <p:tgtEl>
                                          <p:spTgt spid="14"/>
                                        </p:tgtEl>
                                        <p:attrNameLst>
                                          <p:attrName>ppt_h</p:attrName>
                                        </p:attrNameLst>
                                      </p:cBhvr>
                                      <p:tavLst>
                                        <p:tav tm="0">
                                          <p:val>
                                            <p:fltVal val="0"/>
                                          </p:val>
                                        </p:tav>
                                        <p:tav tm="100000">
                                          <p:val>
                                            <p:strVal val="#ppt_h"/>
                                          </p:val>
                                        </p:tav>
                                      </p:tavLst>
                                    </p:anim>
                                    <p:anim calcmode="lin" valueType="num">
                                      <p:cBhvr>
                                        <p:cTn id="96" dur="500" fill="hold"/>
                                        <p:tgtEl>
                                          <p:spTgt spid="14"/>
                                        </p:tgtEl>
                                        <p:attrNameLst>
                                          <p:attrName>style.rotation</p:attrName>
                                        </p:attrNameLst>
                                      </p:cBhvr>
                                      <p:tavLst>
                                        <p:tav tm="0">
                                          <p:val>
                                            <p:fltVal val="360"/>
                                          </p:val>
                                        </p:tav>
                                        <p:tav tm="100000">
                                          <p:val>
                                            <p:fltVal val="0"/>
                                          </p:val>
                                        </p:tav>
                                      </p:tavLst>
                                    </p:anim>
                                    <p:animEffect transition="in" filter="fade">
                                      <p:cBhvr>
                                        <p:cTn id="97" dur="500"/>
                                        <p:tgtEl>
                                          <p:spTgt spid="14"/>
                                        </p:tgtEl>
                                      </p:cBhvr>
                                    </p:animEffect>
                                  </p:childTnLst>
                                </p:cTn>
                              </p:par>
                              <p:par>
                                <p:cTn id="98" presetID="49" presetClass="entr" presetSubtype="0" decel="10000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 calcmode="lin" valueType="num">
                                      <p:cBhvr>
                                        <p:cTn id="100" dur="500" fill="hold"/>
                                        <p:tgtEl>
                                          <p:spTgt spid="15"/>
                                        </p:tgtEl>
                                        <p:attrNameLst>
                                          <p:attrName>ppt_w</p:attrName>
                                        </p:attrNameLst>
                                      </p:cBhvr>
                                      <p:tavLst>
                                        <p:tav tm="0">
                                          <p:val>
                                            <p:fltVal val="0"/>
                                          </p:val>
                                        </p:tav>
                                        <p:tav tm="100000">
                                          <p:val>
                                            <p:strVal val="#ppt_w"/>
                                          </p:val>
                                        </p:tav>
                                      </p:tavLst>
                                    </p:anim>
                                    <p:anim calcmode="lin" valueType="num">
                                      <p:cBhvr>
                                        <p:cTn id="101" dur="500" fill="hold"/>
                                        <p:tgtEl>
                                          <p:spTgt spid="15"/>
                                        </p:tgtEl>
                                        <p:attrNameLst>
                                          <p:attrName>ppt_h</p:attrName>
                                        </p:attrNameLst>
                                      </p:cBhvr>
                                      <p:tavLst>
                                        <p:tav tm="0">
                                          <p:val>
                                            <p:fltVal val="0"/>
                                          </p:val>
                                        </p:tav>
                                        <p:tav tm="100000">
                                          <p:val>
                                            <p:strVal val="#ppt_h"/>
                                          </p:val>
                                        </p:tav>
                                      </p:tavLst>
                                    </p:anim>
                                    <p:anim calcmode="lin" valueType="num">
                                      <p:cBhvr>
                                        <p:cTn id="102" dur="500" fill="hold"/>
                                        <p:tgtEl>
                                          <p:spTgt spid="15"/>
                                        </p:tgtEl>
                                        <p:attrNameLst>
                                          <p:attrName>style.rotation</p:attrName>
                                        </p:attrNameLst>
                                      </p:cBhvr>
                                      <p:tavLst>
                                        <p:tav tm="0">
                                          <p:val>
                                            <p:fltVal val="360"/>
                                          </p:val>
                                        </p:tav>
                                        <p:tav tm="100000">
                                          <p:val>
                                            <p:fltVal val="0"/>
                                          </p:val>
                                        </p:tav>
                                      </p:tavLst>
                                    </p:anim>
                                    <p:animEffect transition="in" filter="fade">
                                      <p:cBhvr>
                                        <p:cTn id="10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4" grpId="0"/>
      <p:bldP spid="5" grpId="0"/>
      <p:bldP spid="6" grpId="0"/>
      <p:bldP spid="7" grpId="0"/>
      <p:bldP spid="8" grpId="0"/>
      <p:bldP spid="9" grpId="0"/>
      <p:bldP spid="10" grpId="0"/>
      <p:bldP spid="11" grpId="0"/>
      <p:bldP spid="12" grpId="0"/>
      <p:bldP spid="13"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TextBox 20"/>
          <p:cNvSpPr txBox="1"/>
          <p:nvPr/>
        </p:nvSpPr>
        <p:spPr>
          <a:xfrm>
            <a:off x="2542550" y="1307623"/>
            <a:ext cx="4547096"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b="1" dirty="0" smtClean="0">
                <a:solidFill>
                  <a:srgbClr val="0070C0"/>
                </a:solidFill>
                <a:latin typeface="微软雅黑" pitchFamily="34" charset="-122"/>
                <a:ea typeface="微软雅黑" pitchFamily="34" charset="-122"/>
              </a:rPr>
              <a:t>插入文本或标题</a:t>
            </a:r>
            <a:endParaRPr lang="zh-CN" altLang="en-US" sz="2400" b="1" dirty="0">
              <a:solidFill>
                <a:srgbClr val="0070C0"/>
              </a:solidFill>
              <a:latin typeface="微软雅黑" pitchFamily="34" charset="-122"/>
              <a:ea typeface="微软雅黑" pitchFamily="34" charset="-122"/>
            </a:endParaRPr>
          </a:p>
        </p:txBody>
      </p:sp>
      <p:sp>
        <p:nvSpPr>
          <p:cNvPr id="3" name="TextBox 21"/>
          <p:cNvSpPr txBox="1"/>
          <p:nvPr/>
        </p:nvSpPr>
        <p:spPr>
          <a:xfrm>
            <a:off x="2542550" y="2047312"/>
            <a:ext cx="4547096"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t>插入文本或标题</a:t>
            </a:r>
          </a:p>
        </p:txBody>
      </p:sp>
      <p:sp>
        <p:nvSpPr>
          <p:cNvPr id="4" name="TextBox 22"/>
          <p:cNvSpPr txBox="1"/>
          <p:nvPr/>
        </p:nvSpPr>
        <p:spPr>
          <a:xfrm>
            <a:off x="2542550" y="2787001"/>
            <a:ext cx="4547096"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t>插入文本或标题</a:t>
            </a:r>
          </a:p>
        </p:txBody>
      </p:sp>
      <p:sp>
        <p:nvSpPr>
          <p:cNvPr id="5" name="TextBox 23"/>
          <p:cNvSpPr txBox="1"/>
          <p:nvPr/>
        </p:nvSpPr>
        <p:spPr>
          <a:xfrm>
            <a:off x="2542550" y="3526690"/>
            <a:ext cx="4547096"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t>插入文本或标题</a:t>
            </a:r>
          </a:p>
        </p:txBody>
      </p:sp>
      <p:grpSp>
        <p:nvGrpSpPr>
          <p:cNvPr id="6" name="组合 5"/>
          <p:cNvGrpSpPr/>
          <p:nvPr/>
        </p:nvGrpSpPr>
        <p:grpSpPr>
          <a:xfrm>
            <a:off x="1905070" y="1200186"/>
            <a:ext cx="864096" cy="707886"/>
            <a:chOff x="2165941" y="1632858"/>
            <a:chExt cx="864096" cy="707886"/>
          </a:xfrm>
        </p:grpSpPr>
        <p:sp>
          <p:nvSpPr>
            <p:cNvPr id="7" name="五边形 6"/>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43"/>
            <p:cNvSpPr txBox="1"/>
            <p:nvPr/>
          </p:nvSpPr>
          <p:spPr>
            <a:xfrm>
              <a:off x="2216421" y="1632858"/>
              <a:ext cx="526106" cy="707886"/>
            </a:xfrm>
            <a:prstGeom prst="rect">
              <a:avLst/>
            </a:prstGeom>
            <a:noFill/>
          </p:spPr>
          <p:txBody>
            <a:bodyPr wrap="none" rtlCol="0">
              <a:spAutoFit/>
            </a:bodyPr>
            <a:lstStyle/>
            <a:p>
              <a:r>
                <a:rPr lang="en-US" altLang="zh-CN" sz="4000" b="1" dirty="0" smtClean="0">
                  <a:solidFill>
                    <a:schemeClr val="bg1"/>
                  </a:solidFill>
                  <a:latin typeface="Arial Black" pitchFamily="34" charset="0"/>
                  <a:ea typeface="Arial Unicode MS" pitchFamily="34" charset="-122"/>
                  <a:cs typeface="Arial Unicode MS" pitchFamily="34" charset="-122"/>
                </a:rPr>
                <a:t>1</a:t>
              </a:r>
              <a:endParaRPr lang="zh-CN" altLang="en-US" sz="4000" b="1" dirty="0">
                <a:solidFill>
                  <a:schemeClr val="bg1"/>
                </a:solidFill>
                <a:latin typeface="Arial Black" pitchFamily="34" charset="0"/>
                <a:ea typeface="Arial Unicode MS" pitchFamily="34" charset="-122"/>
                <a:cs typeface="Arial Unicode MS" pitchFamily="34" charset="-122"/>
              </a:endParaRPr>
            </a:p>
          </p:txBody>
        </p:sp>
      </p:grpSp>
      <p:grpSp>
        <p:nvGrpSpPr>
          <p:cNvPr id="9" name="组合 8"/>
          <p:cNvGrpSpPr/>
          <p:nvPr/>
        </p:nvGrpSpPr>
        <p:grpSpPr>
          <a:xfrm>
            <a:off x="1905070" y="1945666"/>
            <a:ext cx="864096" cy="707886"/>
            <a:chOff x="2165941" y="2378338"/>
            <a:chExt cx="864096" cy="707886"/>
          </a:xfrm>
        </p:grpSpPr>
        <p:sp>
          <p:nvSpPr>
            <p:cNvPr id="10" name="五边形 9"/>
            <p:cNvSpPr/>
            <p:nvPr/>
          </p:nvSpPr>
          <p:spPr>
            <a:xfrm>
              <a:off x="2165941" y="2479984"/>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46"/>
            <p:cNvSpPr txBox="1"/>
            <p:nvPr/>
          </p:nvSpPr>
          <p:spPr>
            <a:xfrm>
              <a:off x="2216421" y="2378338"/>
              <a:ext cx="526106" cy="707886"/>
            </a:xfrm>
            <a:prstGeom prst="rect">
              <a:avLst/>
            </a:prstGeom>
            <a:noFill/>
          </p:spPr>
          <p:txBody>
            <a:bodyPr wrap="none" rtlCol="0">
              <a:spAutoFit/>
            </a:bodyPr>
            <a:lstStyle/>
            <a:p>
              <a:r>
                <a:rPr lang="en-US" altLang="zh-CN" sz="4000" b="1" dirty="0" smtClean="0">
                  <a:solidFill>
                    <a:schemeClr val="bg1"/>
                  </a:solidFill>
                  <a:latin typeface="Arial Black" pitchFamily="34" charset="0"/>
                  <a:ea typeface="Arial Unicode MS" pitchFamily="34" charset="-122"/>
                  <a:cs typeface="Arial Unicode MS" pitchFamily="34" charset="-122"/>
                </a:rPr>
                <a:t>2</a:t>
              </a:r>
              <a:endParaRPr lang="zh-CN" altLang="en-US" sz="4000" b="1" dirty="0">
                <a:solidFill>
                  <a:schemeClr val="bg1"/>
                </a:solidFill>
                <a:latin typeface="Arial Black" pitchFamily="34" charset="0"/>
                <a:ea typeface="Arial Unicode MS" pitchFamily="34" charset="-122"/>
                <a:cs typeface="Arial Unicode MS" pitchFamily="34" charset="-122"/>
              </a:endParaRPr>
            </a:p>
          </p:txBody>
        </p:sp>
      </p:grpSp>
      <p:grpSp>
        <p:nvGrpSpPr>
          <p:cNvPr id="12" name="组合 11"/>
          <p:cNvGrpSpPr/>
          <p:nvPr/>
        </p:nvGrpSpPr>
        <p:grpSpPr>
          <a:xfrm>
            <a:off x="1905070" y="2683499"/>
            <a:ext cx="864096" cy="707886"/>
            <a:chOff x="2165941" y="3116171"/>
            <a:chExt cx="864096" cy="707886"/>
          </a:xfrm>
        </p:grpSpPr>
        <p:sp>
          <p:nvSpPr>
            <p:cNvPr id="13" name="五边形 12"/>
            <p:cNvSpPr/>
            <p:nvPr/>
          </p:nvSpPr>
          <p:spPr>
            <a:xfrm>
              <a:off x="2165941" y="3219673"/>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49"/>
            <p:cNvSpPr txBox="1"/>
            <p:nvPr/>
          </p:nvSpPr>
          <p:spPr>
            <a:xfrm>
              <a:off x="2216421" y="3116171"/>
              <a:ext cx="526106" cy="707886"/>
            </a:xfrm>
            <a:prstGeom prst="rect">
              <a:avLst/>
            </a:prstGeom>
            <a:noFill/>
          </p:spPr>
          <p:txBody>
            <a:bodyPr wrap="none" rtlCol="0">
              <a:spAutoFit/>
            </a:bodyPr>
            <a:lstStyle/>
            <a:p>
              <a:r>
                <a:rPr lang="en-US" altLang="zh-CN" sz="4000" b="1" dirty="0" smtClean="0">
                  <a:solidFill>
                    <a:schemeClr val="bg1"/>
                  </a:solidFill>
                  <a:latin typeface="Arial Black" pitchFamily="34" charset="0"/>
                  <a:ea typeface="Arial Unicode MS" pitchFamily="34" charset="-122"/>
                  <a:cs typeface="Arial Unicode MS" pitchFamily="34" charset="-122"/>
                </a:rPr>
                <a:t>3</a:t>
              </a:r>
              <a:endParaRPr lang="zh-CN" altLang="en-US" sz="4000" b="1" dirty="0">
                <a:solidFill>
                  <a:schemeClr val="bg1"/>
                </a:solidFill>
                <a:latin typeface="Arial Black" pitchFamily="34" charset="0"/>
                <a:ea typeface="Arial Unicode MS" pitchFamily="34" charset="-122"/>
                <a:cs typeface="Arial Unicode MS" pitchFamily="34" charset="-122"/>
              </a:endParaRPr>
            </a:p>
          </p:txBody>
        </p:sp>
      </p:grpSp>
      <p:grpSp>
        <p:nvGrpSpPr>
          <p:cNvPr id="15" name="组合 14"/>
          <p:cNvGrpSpPr/>
          <p:nvPr/>
        </p:nvGrpSpPr>
        <p:grpSpPr>
          <a:xfrm>
            <a:off x="1905070" y="3403579"/>
            <a:ext cx="864096" cy="707886"/>
            <a:chOff x="2165941" y="3836251"/>
            <a:chExt cx="864096" cy="707886"/>
          </a:xfrm>
        </p:grpSpPr>
        <p:sp>
          <p:nvSpPr>
            <p:cNvPr id="16" name="五边形 15"/>
            <p:cNvSpPr/>
            <p:nvPr/>
          </p:nvSpPr>
          <p:spPr>
            <a:xfrm>
              <a:off x="2165941" y="3959362"/>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52"/>
            <p:cNvSpPr txBox="1"/>
            <p:nvPr/>
          </p:nvSpPr>
          <p:spPr>
            <a:xfrm>
              <a:off x="2216421" y="3836251"/>
              <a:ext cx="526106" cy="707886"/>
            </a:xfrm>
            <a:prstGeom prst="rect">
              <a:avLst/>
            </a:prstGeom>
            <a:noFill/>
          </p:spPr>
          <p:txBody>
            <a:bodyPr wrap="none" rtlCol="0">
              <a:spAutoFit/>
            </a:bodyPr>
            <a:lstStyle/>
            <a:p>
              <a:r>
                <a:rPr lang="en-US" altLang="zh-CN" sz="4000" b="1" dirty="0" smtClean="0">
                  <a:solidFill>
                    <a:schemeClr val="bg1"/>
                  </a:solidFill>
                  <a:latin typeface="Arial Black" pitchFamily="34" charset="0"/>
                  <a:ea typeface="Arial Unicode MS" pitchFamily="34" charset="-122"/>
                  <a:cs typeface="Arial Unicode MS" pitchFamily="34" charset="-122"/>
                </a:rPr>
                <a:t>4</a:t>
              </a:r>
              <a:endParaRPr lang="zh-CN" altLang="en-US" sz="4000" b="1" dirty="0">
                <a:solidFill>
                  <a:schemeClr val="bg1"/>
                </a:solidFill>
                <a:latin typeface="Arial Black" pitchFamily="34" charset="0"/>
                <a:ea typeface="Arial Unicode MS" pitchFamily="34" charset="-122"/>
                <a:cs typeface="Arial Unicode MS" pitchFamily="34" charset="-122"/>
              </a:endParaRPr>
            </a:p>
          </p:txBody>
        </p:sp>
      </p:grpSp>
    </p:spTree>
    <p:extLst>
      <p:ext uri="{BB962C8B-B14F-4D97-AF65-F5344CB8AC3E}">
        <p14:creationId xmlns:p14="http://schemas.microsoft.com/office/powerpoint/2010/main" val="174625190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521" name="Line 8"/>
          <p:cNvSpPr>
            <a:spLocks noChangeShapeType="1"/>
          </p:cNvSpPr>
          <p:nvPr/>
        </p:nvSpPr>
        <p:spPr bwMode="auto">
          <a:xfrm>
            <a:off x="1290063" y="3421594"/>
            <a:ext cx="0" cy="618934"/>
          </a:xfrm>
          <a:prstGeom prst="line">
            <a:avLst/>
          </a:prstGeom>
          <a:noFill/>
          <a:ln w="19050">
            <a:solidFill>
              <a:srgbClr val="000000"/>
            </a:solidFill>
            <a:prstDash val="sysDot"/>
            <a:round/>
            <a:headEnd type="oval" w="med" len="med"/>
            <a:tailEnd/>
          </a:ln>
        </p:spPr>
        <p:txBody>
          <a:bodyPr wrap="none" anchor="ctr"/>
          <a:lstStyle/>
          <a:p>
            <a:endParaRPr lang="zh-CN" altLang="en-US"/>
          </a:p>
        </p:txBody>
      </p:sp>
      <p:sp>
        <p:nvSpPr>
          <p:cNvPr id="353522" name="Line 9"/>
          <p:cNvSpPr>
            <a:spLocks noChangeShapeType="1"/>
          </p:cNvSpPr>
          <p:nvPr/>
        </p:nvSpPr>
        <p:spPr bwMode="auto">
          <a:xfrm>
            <a:off x="1282129" y="4040528"/>
            <a:ext cx="1080753" cy="0"/>
          </a:xfrm>
          <a:prstGeom prst="line">
            <a:avLst/>
          </a:prstGeom>
          <a:noFill/>
          <a:ln w="19050">
            <a:solidFill>
              <a:srgbClr val="000000"/>
            </a:solidFill>
            <a:prstDash val="sysDot"/>
            <a:round/>
            <a:headEnd/>
            <a:tailEnd type="triangle" w="med" len="med"/>
          </a:ln>
        </p:spPr>
        <p:txBody>
          <a:bodyPr wrap="none" anchor="ctr"/>
          <a:lstStyle/>
          <a:p>
            <a:endParaRPr lang="zh-CN" altLang="en-US"/>
          </a:p>
        </p:txBody>
      </p:sp>
      <p:sp>
        <p:nvSpPr>
          <p:cNvPr id="353523" name="Line 11"/>
          <p:cNvSpPr>
            <a:spLocks noChangeShapeType="1"/>
          </p:cNvSpPr>
          <p:nvPr/>
        </p:nvSpPr>
        <p:spPr bwMode="auto">
          <a:xfrm flipV="1">
            <a:off x="1290063" y="1777452"/>
            <a:ext cx="0" cy="599890"/>
          </a:xfrm>
          <a:prstGeom prst="line">
            <a:avLst/>
          </a:prstGeom>
          <a:noFill/>
          <a:ln w="19050">
            <a:solidFill>
              <a:srgbClr val="000000"/>
            </a:solidFill>
            <a:prstDash val="sysDot"/>
            <a:round/>
            <a:headEnd type="oval" w="med" len="med"/>
            <a:tailEnd/>
          </a:ln>
        </p:spPr>
        <p:txBody>
          <a:bodyPr wrap="none" anchor="ctr"/>
          <a:lstStyle/>
          <a:p>
            <a:endParaRPr lang="zh-CN" altLang="en-US"/>
          </a:p>
        </p:txBody>
      </p:sp>
      <p:sp>
        <p:nvSpPr>
          <p:cNvPr id="353524" name="Line 12"/>
          <p:cNvSpPr>
            <a:spLocks noChangeShapeType="1"/>
          </p:cNvSpPr>
          <p:nvPr/>
        </p:nvSpPr>
        <p:spPr bwMode="auto">
          <a:xfrm flipV="1">
            <a:off x="1282129" y="1777451"/>
            <a:ext cx="1080753" cy="0"/>
          </a:xfrm>
          <a:prstGeom prst="line">
            <a:avLst/>
          </a:prstGeom>
          <a:noFill/>
          <a:ln w="19050">
            <a:solidFill>
              <a:srgbClr val="000000"/>
            </a:solidFill>
            <a:prstDash val="sysDot"/>
            <a:round/>
            <a:headEnd/>
            <a:tailEnd type="triangle" w="med" len="med"/>
          </a:ln>
        </p:spPr>
        <p:txBody>
          <a:bodyPr wrap="none" anchor="ctr"/>
          <a:lstStyle/>
          <a:p>
            <a:endParaRPr lang="zh-CN" altLang="en-US"/>
          </a:p>
        </p:txBody>
      </p:sp>
      <p:sp>
        <p:nvSpPr>
          <p:cNvPr id="15" name="AutoShape 13"/>
          <p:cNvSpPr>
            <a:spLocks noChangeArrowheads="1"/>
          </p:cNvSpPr>
          <p:nvPr/>
        </p:nvSpPr>
        <p:spPr bwMode="auto">
          <a:xfrm>
            <a:off x="2410492" y="1475920"/>
            <a:ext cx="4170663" cy="601477"/>
          </a:xfrm>
          <a:prstGeom prst="roundRect">
            <a:avLst>
              <a:gd name="adj" fmla="val 8111"/>
            </a:avLst>
          </a:prstGeom>
          <a:gradFill rotWithShape="1">
            <a:gsLst>
              <a:gs pos="0">
                <a:srgbClr val="FFFFFF"/>
              </a:gs>
              <a:gs pos="100000">
                <a:srgbClr val="E5E5E5"/>
              </a:gs>
            </a:gsLst>
            <a:lin ang="5400000" scaled="1"/>
          </a:gradFill>
          <a:ln w="9525" algn="ctr">
            <a:solidFill>
              <a:srgbClr val="B2B2B2"/>
            </a:solidFill>
            <a:round/>
            <a:headEnd/>
            <a:tailEnd/>
          </a:ln>
        </p:spPr>
        <p:txBody>
          <a:bodyPr wrap="none" anchor="ctr"/>
          <a:lstStyle/>
          <a:p>
            <a:pPr algn="ctr">
              <a:buClr>
                <a:schemeClr val="accent1"/>
              </a:buClr>
            </a:pPr>
            <a:r>
              <a:rPr lang="zh-CN" altLang="en-US">
                <a:solidFill>
                  <a:srgbClr val="000000"/>
                </a:solidFill>
              </a:rPr>
              <a:t>单击此处添加文字内容  单击此处添加文字内容</a:t>
            </a:r>
          </a:p>
          <a:p>
            <a:pPr algn="ctr">
              <a:buClr>
                <a:schemeClr val="accent1"/>
              </a:buClr>
            </a:pPr>
            <a:r>
              <a:rPr lang="zh-CN" altLang="en-US">
                <a:solidFill>
                  <a:srgbClr val="000000"/>
                </a:solidFill>
              </a:rPr>
              <a:t>单击此处添加文字内容  单击此处添加文字内容</a:t>
            </a:r>
          </a:p>
        </p:txBody>
      </p:sp>
      <p:sp>
        <p:nvSpPr>
          <p:cNvPr id="16" name="AutoShape 14"/>
          <p:cNvSpPr>
            <a:spLocks noChangeArrowheads="1"/>
          </p:cNvSpPr>
          <p:nvPr/>
        </p:nvSpPr>
        <p:spPr bwMode="auto">
          <a:xfrm>
            <a:off x="2410492" y="3742170"/>
            <a:ext cx="4170663" cy="601477"/>
          </a:xfrm>
          <a:prstGeom prst="roundRect">
            <a:avLst>
              <a:gd name="adj" fmla="val 7037"/>
            </a:avLst>
          </a:prstGeom>
          <a:gradFill rotWithShape="1">
            <a:gsLst>
              <a:gs pos="0">
                <a:srgbClr val="FFFFFF"/>
              </a:gs>
              <a:gs pos="100000">
                <a:srgbClr val="E5E5E5"/>
              </a:gs>
            </a:gsLst>
            <a:lin ang="5400000" scaled="1"/>
          </a:gradFill>
          <a:ln w="9525" algn="ctr">
            <a:solidFill>
              <a:srgbClr val="B2B2B2"/>
            </a:solidFill>
            <a:round/>
            <a:headEnd/>
            <a:tailEnd/>
          </a:ln>
        </p:spPr>
        <p:txBody>
          <a:bodyPr wrap="none" anchor="ctr"/>
          <a:lstStyle/>
          <a:p>
            <a:pPr algn="ctr">
              <a:buClr>
                <a:schemeClr val="accent1"/>
              </a:buClr>
            </a:pPr>
            <a:r>
              <a:rPr lang="zh-CN" altLang="en-US">
                <a:solidFill>
                  <a:srgbClr val="000000"/>
                </a:solidFill>
              </a:rPr>
              <a:t>单击此处添加文字内容  单击此处添加文字内容</a:t>
            </a:r>
          </a:p>
          <a:p>
            <a:pPr algn="ctr">
              <a:buClr>
                <a:schemeClr val="accent1"/>
              </a:buClr>
            </a:pPr>
            <a:r>
              <a:rPr lang="zh-CN" altLang="en-US">
                <a:solidFill>
                  <a:srgbClr val="000000"/>
                </a:solidFill>
              </a:rPr>
              <a:t>单击此处添加文字内容  单击此处添加文字内容</a:t>
            </a:r>
          </a:p>
        </p:txBody>
      </p:sp>
      <p:sp>
        <p:nvSpPr>
          <p:cNvPr id="353531" name="Line 21"/>
          <p:cNvSpPr>
            <a:spLocks noChangeShapeType="1"/>
          </p:cNvSpPr>
          <p:nvPr/>
        </p:nvSpPr>
        <p:spPr bwMode="auto">
          <a:xfrm flipH="1">
            <a:off x="7699998" y="3421594"/>
            <a:ext cx="0" cy="618934"/>
          </a:xfrm>
          <a:prstGeom prst="line">
            <a:avLst/>
          </a:prstGeom>
          <a:noFill/>
          <a:ln w="19050">
            <a:solidFill>
              <a:srgbClr val="000000"/>
            </a:solidFill>
            <a:prstDash val="sysDot"/>
            <a:round/>
            <a:headEnd type="triangle" w="med" len="med"/>
            <a:tailEnd/>
          </a:ln>
        </p:spPr>
        <p:txBody>
          <a:bodyPr wrap="none" anchor="ctr"/>
          <a:lstStyle/>
          <a:p>
            <a:endParaRPr lang="zh-CN" altLang="en-US"/>
          </a:p>
        </p:txBody>
      </p:sp>
      <p:sp>
        <p:nvSpPr>
          <p:cNvPr id="353532" name="Line 22"/>
          <p:cNvSpPr>
            <a:spLocks noChangeShapeType="1"/>
          </p:cNvSpPr>
          <p:nvPr/>
        </p:nvSpPr>
        <p:spPr bwMode="auto">
          <a:xfrm flipH="1">
            <a:off x="6627179" y="4040528"/>
            <a:ext cx="1079167" cy="0"/>
          </a:xfrm>
          <a:prstGeom prst="line">
            <a:avLst/>
          </a:prstGeom>
          <a:noFill/>
          <a:ln w="19050">
            <a:solidFill>
              <a:srgbClr val="000000"/>
            </a:solidFill>
            <a:prstDash val="sysDot"/>
            <a:round/>
            <a:headEnd/>
            <a:tailEnd type="oval" w="med" len="med"/>
          </a:ln>
        </p:spPr>
        <p:txBody>
          <a:bodyPr wrap="none" anchor="ctr"/>
          <a:lstStyle/>
          <a:p>
            <a:endParaRPr lang="zh-CN" altLang="en-US"/>
          </a:p>
        </p:txBody>
      </p:sp>
      <p:sp>
        <p:nvSpPr>
          <p:cNvPr id="353533" name="Line 24"/>
          <p:cNvSpPr>
            <a:spLocks noChangeShapeType="1"/>
          </p:cNvSpPr>
          <p:nvPr/>
        </p:nvSpPr>
        <p:spPr bwMode="auto">
          <a:xfrm flipH="1" flipV="1">
            <a:off x="7699998" y="1777452"/>
            <a:ext cx="0" cy="599890"/>
          </a:xfrm>
          <a:prstGeom prst="line">
            <a:avLst/>
          </a:prstGeom>
          <a:noFill/>
          <a:ln w="19050">
            <a:solidFill>
              <a:srgbClr val="000000"/>
            </a:solidFill>
            <a:prstDash val="sysDot"/>
            <a:round/>
            <a:headEnd type="triangle" w="med" len="med"/>
            <a:tailEnd/>
          </a:ln>
        </p:spPr>
        <p:txBody>
          <a:bodyPr wrap="none" anchor="ctr"/>
          <a:lstStyle/>
          <a:p>
            <a:endParaRPr lang="zh-CN" altLang="en-US"/>
          </a:p>
        </p:txBody>
      </p:sp>
      <p:sp>
        <p:nvSpPr>
          <p:cNvPr id="353534" name="Line 25"/>
          <p:cNvSpPr>
            <a:spLocks noChangeShapeType="1"/>
          </p:cNvSpPr>
          <p:nvPr/>
        </p:nvSpPr>
        <p:spPr bwMode="auto">
          <a:xfrm flipH="1" flipV="1">
            <a:off x="6627179" y="1777451"/>
            <a:ext cx="1079167" cy="0"/>
          </a:xfrm>
          <a:prstGeom prst="line">
            <a:avLst/>
          </a:prstGeom>
          <a:noFill/>
          <a:ln w="19050">
            <a:solidFill>
              <a:srgbClr val="000000"/>
            </a:solidFill>
            <a:prstDash val="sysDot"/>
            <a:round/>
            <a:headEnd/>
            <a:tailEnd type="oval" w="med" len="med"/>
          </a:ln>
        </p:spPr>
        <p:txBody>
          <a:bodyPr wrap="none" anchor="ctr"/>
          <a:lstStyle/>
          <a:p>
            <a:endParaRPr lang="zh-CN" altLang="en-US"/>
          </a:p>
        </p:txBody>
      </p:sp>
      <p:grpSp>
        <p:nvGrpSpPr>
          <p:cNvPr id="353546" name="Group 266"/>
          <p:cNvGrpSpPr>
            <a:grpSpLocks/>
          </p:cNvGrpSpPr>
          <p:nvPr/>
        </p:nvGrpSpPr>
        <p:grpSpPr bwMode="auto">
          <a:xfrm>
            <a:off x="610823" y="2393211"/>
            <a:ext cx="1350546" cy="1017274"/>
            <a:chOff x="384" y="1508"/>
            <a:chExt cx="851" cy="641"/>
          </a:xfrm>
        </p:grpSpPr>
        <p:sp>
          <p:nvSpPr>
            <p:cNvPr id="76818" name="Oval 3"/>
            <p:cNvSpPr>
              <a:spLocks noChangeArrowheads="1"/>
            </p:cNvSpPr>
            <p:nvPr/>
          </p:nvSpPr>
          <p:spPr bwMode="auto">
            <a:xfrm>
              <a:off x="432" y="1508"/>
              <a:ext cx="720" cy="641"/>
            </a:xfrm>
            <a:prstGeom prst="ellipse">
              <a:avLst/>
            </a:prstGeom>
            <a:gradFill rotWithShape="1">
              <a:gsLst>
                <a:gs pos="0">
                  <a:srgbClr val="2180C1"/>
                </a:gs>
                <a:gs pos="100000">
                  <a:srgbClr val="0846AC"/>
                </a:gs>
              </a:gsLst>
              <a:lin ang="5400000" scaled="1"/>
            </a:gradFill>
            <a:ln w="9525">
              <a:noFill/>
              <a:round/>
              <a:headEnd/>
              <a:tailEnd/>
            </a:ln>
          </p:spPr>
          <p:txBody>
            <a:bodyPr wrap="none" anchor="ctr"/>
            <a:lstStyle/>
            <a:p>
              <a:pPr algn="ctr" eaLnBrk="0" hangingPunct="0"/>
              <a:endParaRPr lang="zh-CN" altLang="en-US" sz="1999" b="1">
                <a:solidFill>
                  <a:schemeClr val="bg1"/>
                </a:solidFill>
                <a:latin typeface="Arial" charset="0"/>
                <a:cs typeface="Arial" charset="0"/>
              </a:endParaRPr>
            </a:p>
          </p:txBody>
        </p:sp>
        <p:grpSp>
          <p:nvGrpSpPr>
            <p:cNvPr id="76819" name="Group 4"/>
            <p:cNvGrpSpPr>
              <a:grpSpLocks/>
            </p:cNvGrpSpPr>
            <p:nvPr/>
          </p:nvGrpSpPr>
          <p:grpSpPr bwMode="auto">
            <a:xfrm>
              <a:off x="485" y="1514"/>
              <a:ext cx="615" cy="180"/>
              <a:chOff x="1431" y="1843"/>
              <a:chExt cx="907" cy="295"/>
            </a:xfrm>
          </p:grpSpPr>
          <p:sp>
            <p:nvSpPr>
              <p:cNvPr id="76821" name="Freeform 5"/>
              <p:cNvSpPr>
                <a:spLocks/>
              </p:cNvSpPr>
              <p:nvPr/>
            </p:nvSpPr>
            <p:spPr bwMode="auto">
              <a:xfrm>
                <a:off x="1431" y="1843"/>
                <a:ext cx="907" cy="295"/>
              </a:xfrm>
              <a:custGeom>
                <a:avLst/>
                <a:gdLst>
                  <a:gd name="T0" fmla="*/ 0 w 4756"/>
                  <a:gd name="T1" fmla="*/ 55 h 1576"/>
                  <a:gd name="T2" fmla="*/ 2 w 4756"/>
                  <a:gd name="T3" fmla="*/ 51 h 1576"/>
                  <a:gd name="T4" fmla="*/ 4 w 4756"/>
                  <a:gd name="T5" fmla="*/ 47 h 1576"/>
                  <a:gd name="T6" fmla="*/ 6 w 4756"/>
                  <a:gd name="T7" fmla="*/ 43 h 1576"/>
                  <a:gd name="T8" fmla="*/ 9 w 4756"/>
                  <a:gd name="T9" fmla="*/ 40 h 1576"/>
                  <a:gd name="T10" fmla="*/ 11 w 4756"/>
                  <a:gd name="T11" fmla="*/ 36 h 1576"/>
                  <a:gd name="T12" fmla="*/ 14 w 4756"/>
                  <a:gd name="T13" fmla="*/ 33 h 1576"/>
                  <a:gd name="T14" fmla="*/ 17 w 4756"/>
                  <a:gd name="T15" fmla="*/ 30 h 1576"/>
                  <a:gd name="T16" fmla="*/ 20 w 4756"/>
                  <a:gd name="T17" fmla="*/ 27 h 1576"/>
                  <a:gd name="T18" fmla="*/ 22 w 4756"/>
                  <a:gd name="T19" fmla="*/ 25 h 1576"/>
                  <a:gd name="T20" fmla="*/ 25 w 4756"/>
                  <a:gd name="T21" fmla="*/ 22 h 1576"/>
                  <a:gd name="T22" fmla="*/ 29 w 4756"/>
                  <a:gd name="T23" fmla="*/ 19 h 1576"/>
                  <a:gd name="T24" fmla="*/ 32 w 4756"/>
                  <a:gd name="T25" fmla="*/ 17 h 1576"/>
                  <a:gd name="T26" fmla="*/ 36 w 4756"/>
                  <a:gd name="T27" fmla="*/ 14 h 1576"/>
                  <a:gd name="T28" fmla="*/ 40 w 4756"/>
                  <a:gd name="T29" fmla="*/ 12 h 1576"/>
                  <a:gd name="T30" fmla="*/ 44 w 4756"/>
                  <a:gd name="T31" fmla="*/ 10 h 1576"/>
                  <a:gd name="T32" fmla="*/ 48 w 4756"/>
                  <a:gd name="T33" fmla="*/ 8 h 1576"/>
                  <a:gd name="T34" fmla="*/ 50 w 4756"/>
                  <a:gd name="T35" fmla="*/ 7 h 1576"/>
                  <a:gd name="T36" fmla="*/ 54 w 4756"/>
                  <a:gd name="T37" fmla="*/ 5 h 1576"/>
                  <a:gd name="T38" fmla="*/ 59 w 4756"/>
                  <a:gd name="T39" fmla="*/ 4 h 1576"/>
                  <a:gd name="T40" fmla="*/ 63 w 4756"/>
                  <a:gd name="T41" fmla="*/ 3 h 1576"/>
                  <a:gd name="T42" fmla="*/ 68 w 4756"/>
                  <a:gd name="T43" fmla="*/ 2 h 1576"/>
                  <a:gd name="T44" fmla="*/ 72 w 4756"/>
                  <a:gd name="T45" fmla="*/ 1 h 1576"/>
                  <a:gd name="T46" fmla="*/ 77 w 4756"/>
                  <a:gd name="T47" fmla="*/ 0 h 1576"/>
                  <a:gd name="T48" fmla="*/ 82 w 4756"/>
                  <a:gd name="T49" fmla="*/ 0 h 1576"/>
                  <a:gd name="T50" fmla="*/ 87 w 4756"/>
                  <a:gd name="T51" fmla="*/ 0 h 1576"/>
                  <a:gd name="T52" fmla="*/ 89 w 4756"/>
                  <a:gd name="T53" fmla="*/ 0 h 1576"/>
                  <a:gd name="T54" fmla="*/ 94 w 4756"/>
                  <a:gd name="T55" fmla="*/ 0 h 1576"/>
                  <a:gd name="T56" fmla="*/ 98 w 4756"/>
                  <a:gd name="T57" fmla="*/ 1 h 1576"/>
                  <a:gd name="T58" fmla="*/ 103 w 4756"/>
                  <a:gd name="T59" fmla="*/ 1 h 1576"/>
                  <a:gd name="T60" fmla="*/ 108 w 4756"/>
                  <a:gd name="T61" fmla="*/ 2 h 1576"/>
                  <a:gd name="T62" fmla="*/ 112 w 4756"/>
                  <a:gd name="T63" fmla="*/ 3 h 1576"/>
                  <a:gd name="T64" fmla="*/ 117 w 4756"/>
                  <a:gd name="T65" fmla="*/ 5 h 1576"/>
                  <a:gd name="T66" fmla="*/ 121 w 4756"/>
                  <a:gd name="T67" fmla="*/ 6 h 1576"/>
                  <a:gd name="T68" fmla="*/ 123 w 4756"/>
                  <a:gd name="T69" fmla="*/ 7 h 1576"/>
                  <a:gd name="T70" fmla="*/ 127 w 4756"/>
                  <a:gd name="T71" fmla="*/ 9 h 1576"/>
                  <a:gd name="T72" fmla="*/ 131 w 4756"/>
                  <a:gd name="T73" fmla="*/ 11 h 1576"/>
                  <a:gd name="T74" fmla="*/ 135 w 4756"/>
                  <a:gd name="T75" fmla="*/ 13 h 1576"/>
                  <a:gd name="T76" fmla="*/ 139 w 4756"/>
                  <a:gd name="T77" fmla="*/ 15 h 1576"/>
                  <a:gd name="T78" fmla="*/ 143 w 4756"/>
                  <a:gd name="T79" fmla="*/ 18 h 1576"/>
                  <a:gd name="T80" fmla="*/ 146 w 4756"/>
                  <a:gd name="T81" fmla="*/ 21 h 1576"/>
                  <a:gd name="T82" fmla="*/ 150 w 4756"/>
                  <a:gd name="T83" fmla="*/ 23 h 1576"/>
                  <a:gd name="T84" fmla="*/ 153 w 4756"/>
                  <a:gd name="T85" fmla="*/ 27 h 1576"/>
                  <a:gd name="T86" fmla="*/ 154 w 4756"/>
                  <a:gd name="T87" fmla="*/ 28 h 1576"/>
                  <a:gd name="T88" fmla="*/ 158 w 4756"/>
                  <a:gd name="T89" fmla="*/ 31 h 1576"/>
                  <a:gd name="T90" fmla="*/ 160 w 4756"/>
                  <a:gd name="T91" fmla="*/ 35 h 1576"/>
                  <a:gd name="T92" fmla="*/ 163 w 4756"/>
                  <a:gd name="T93" fmla="*/ 38 h 1576"/>
                  <a:gd name="T94" fmla="*/ 166 w 4756"/>
                  <a:gd name="T95" fmla="*/ 42 h 1576"/>
                  <a:gd name="T96" fmla="*/ 168 w 4756"/>
                  <a:gd name="T97" fmla="*/ 45 h 1576"/>
                  <a:gd name="T98" fmla="*/ 170 w 4756"/>
                  <a:gd name="T99" fmla="*/ 49 h 1576"/>
                  <a:gd name="T100" fmla="*/ 172 w 4756"/>
                  <a:gd name="T101" fmla="*/ 53 h 1576"/>
                  <a:gd name="T102" fmla="*/ 0 w 4756"/>
                  <a:gd name="T103" fmla="*/ 55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a:p>
            </p:txBody>
          </p:sp>
          <p:sp>
            <p:nvSpPr>
              <p:cNvPr id="76822" name="Oval 6"/>
              <p:cNvSpPr>
                <a:spLocks noChangeArrowheads="1"/>
              </p:cNvSpPr>
              <p:nvPr/>
            </p:nvSpPr>
            <p:spPr bwMode="auto">
              <a:xfrm>
                <a:off x="1544" y="1918"/>
                <a:ext cx="227" cy="204"/>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1799">
                  <a:latin typeface="Arial" charset="0"/>
                  <a:cs typeface="Arial" charset="0"/>
                </a:endParaRPr>
              </a:p>
            </p:txBody>
          </p:sp>
        </p:grpSp>
        <p:sp>
          <p:nvSpPr>
            <p:cNvPr id="76820" name="Rectangle 28"/>
            <p:cNvSpPr>
              <a:spLocks noChangeArrowheads="1"/>
            </p:cNvSpPr>
            <p:nvPr/>
          </p:nvSpPr>
          <p:spPr bwMode="auto">
            <a:xfrm>
              <a:off x="384" y="1639"/>
              <a:ext cx="851" cy="366"/>
            </a:xfrm>
            <a:prstGeom prst="rect">
              <a:avLst/>
            </a:prstGeom>
            <a:noFill/>
            <a:ln w="9525">
              <a:noFill/>
              <a:miter lim="800000"/>
              <a:headEnd/>
              <a:tailEnd/>
            </a:ln>
          </p:spPr>
          <p:txBody>
            <a:bodyPr>
              <a:spAutoFit/>
            </a:bodyPr>
            <a:lstStyle/>
            <a:p>
              <a:pPr algn="ctr"/>
              <a:r>
                <a:rPr lang="zh-CN" altLang="en-US" sz="1600">
                  <a:solidFill>
                    <a:srgbClr val="FFFFFF"/>
                  </a:solidFill>
                  <a:latin typeface="Arial" charset="0"/>
                  <a:cs typeface="Arial" charset="0"/>
                </a:rPr>
                <a:t>单击此处</a:t>
              </a:r>
            </a:p>
            <a:p>
              <a:pPr algn="ctr"/>
              <a:r>
                <a:rPr lang="zh-CN" altLang="en-US" sz="1600">
                  <a:solidFill>
                    <a:srgbClr val="FFFFFF"/>
                  </a:solidFill>
                  <a:latin typeface="Arial" charset="0"/>
                  <a:cs typeface="Arial" charset="0"/>
                </a:rPr>
                <a:t>添加文字</a:t>
              </a:r>
            </a:p>
          </p:txBody>
        </p:sp>
      </p:grpSp>
      <p:sp>
        <p:nvSpPr>
          <p:cNvPr id="33" name="矩形 32"/>
          <p:cNvSpPr>
            <a:spLocks noChangeArrowheads="1"/>
          </p:cNvSpPr>
          <p:nvPr/>
        </p:nvSpPr>
        <p:spPr bwMode="auto">
          <a:xfrm>
            <a:off x="2757728" y="2526520"/>
            <a:ext cx="3479366" cy="584467"/>
          </a:xfrm>
          <a:prstGeom prst="rect">
            <a:avLst/>
          </a:prstGeom>
          <a:noFill/>
          <a:ln w="9525">
            <a:noFill/>
            <a:miter lim="800000"/>
            <a:headEnd/>
            <a:tailEnd/>
          </a:ln>
        </p:spPr>
        <p:txBody>
          <a:bodyPr wrap="none">
            <a:spAutoFit/>
          </a:bodyPr>
          <a:lstStyle/>
          <a:p>
            <a:pPr algn="ctr"/>
            <a:r>
              <a:rPr lang="zh-CN" altLang="en-US" sz="3199" b="1">
                <a:solidFill>
                  <a:srgbClr val="000000"/>
                </a:solidFill>
              </a:rPr>
              <a:t>此处添加文字内容</a:t>
            </a:r>
          </a:p>
        </p:txBody>
      </p:sp>
      <p:grpSp>
        <p:nvGrpSpPr>
          <p:cNvPr id="353541" name="Group 261"/>
          <p:cNvGrpSpPr>
            <a:grpSpLocks/>
          </p:cNvGrpSpPr>
          <p:nvPr/>
        </p:nvGrpSpPr>
        <p:grpSpPr bwMode="auto">
          <a:xfrm>
            <a:off x="7162001" y="2420191"/>
            <a:ext cx="1066471" cy="952206"/>
            <a:chOff x="0" y="0"/>
            <a:chExt cx="1089" cy="1089"/>
          </a:xfrm>
        </p:grpSpPr>
        <p:sp>
          <p:nvSpPr>
            <p:cNvPr id="76815" name="Oval 21"/>
            <p:cNvSpPr>
              <a:spLocks noChangeArrowheads="1"/>
            </p:cNvSpPr>
            <p:nvPr/>
          </p:nvSpPr>
          <p:spPr bwMode="auto">
            <a:xfrm>
              <a:off x="0" y="0"/>
              <a:ext cx="1089" cy="1089"/>
            </a:xfrm>
            <a:prstGeom prst="ellipse">
              <a:avLst/>
            </a:prstGeom>
            <a:gradFill rotWithShape="1">
              <a:gsLst>
                <a:gs pos="0">
                  <a:srgbClr val="2180C1"/>
                </a:gs>
                <a:gs pos="100000">
                  <a:srgbClr val="0846AC"/>
                </a:gs>
              </a:gsLst>
              <a:lin ang="5400000" scaled="1"/>
            </a:gradFill>
            <a:ln w="9525">
              <a:noFill/>
              <a:round/>
              <a:headEnd/>
              <a:tailEnd/>
            </a:ln>
          </p:spPr>
          <p:txBody>
            <a:bodyPr wrap="none" anchor="ctr"/>
            <a:lstStyle/>
            <a:p>
              <a:pPr algn="ctr"/>
              <a:r>
                <a:rPr lang="zh-CN" altLang="en-US" sz="1600">
                  <a:solidFill>
                    <a:srgbClr val="FFFFFF"/>
                  </a:solidFill>
                  <a:latin typeface="Arial" charset="0"/>
                </a:rPr>
                <a:t>单击此处</a:t>
              </a:r>
            </a:p>
            <a:p>
              <a:pPr algn="ctr"/>
              <a:r>
                <a:rPr lang="zh-CN" altLang="en-US" sz="1600">
                  <a:solidFill>
                    <a:srgbClr val="FFFFFF"/>
                  </a:solidFill>
                  <a:latin typeface="Arial" charset="0"/>
                </a:rPr>
                <a:t>添加文字</a:t>
              </a:r>
            </a:p>
          </p:txBody>
        </p:sp>
        <p:sp>
          <p:nvSpPr>
            <p:cNvPr id="76816" name="Freeform 22"/>
            <p:cNvSpPr>
              <a:spLocks/>
            </p:cNvSpPr>
            <p:nvPr/>
          </p:nvSpPr>
          <p:spPr bwMode="auto">
            <a:xfrm>
              <a:off x="91" y="25"/>
              <a:ext cx="908" cy="296"/>
            </a:xfrm>
            <a:custGeom>
              <a:avLst/>
              <a:gdLst>
                <a:gd name="T0" fmla="*/ 0 w 4756"/>
                <a:gd name="T1" fmla="*/ 296 h 1576"/>
                <a:gd name="T2" fmla="*/ 10 w 4756"/>
                <a:gd name="T3" fmla="*/ 275 h 1576"/>
                <a:gd name="T4" fmla="*/ 21 w 4756"/>
                <a:gd name="T5" fmla="*/ 254 h 1576"/>
                <a:gd name="T6" fmla="*/ 32 w 4756"/>
                <a:gd name="T7" fmla="*/ 233 h 1576"/>
                <a:gd name="T8" fmla="*/ 45 w 4756"/>
                <a:gd name="T9" fmla="*/ 214 h 1576"/>
                <a:gd name="T10" fmla="*/ 59 w 4756"/>
                <a:gd name="T11" fmla="*/ 195 h 1576"/>
                <a:gd name="T12" fmla="*/ 74 w 4756"/>
                <a:gd name="T13" fmla="*/ 177 h 1576"/>
                <a:gd name="T14" fmla="*/ 89 w 4756"/>
                <a:gd name="T15" fmla="*/ 159 h 1576"/>
                <a:gd name="T16" fmla="*/ 105 w 4756"/>
                <a:gd name="T17" fmla="*/ 142 h 1576"/>
                <a:gd name="T18" fmla="*/ 114 w 4756"/>
                <a:gd name="T19" fmla="*/ 134 h 1576"/>
                <a:gd name="T20" fmla="*/ 131 w 4756"/>
                <a:gd name="T21" fmla="*/ 118 h 1576"/>
                <a:gd name="T22" fmla="*/ 150 w 4756"/>
                <a:gd name="T23" fmla="*/ 103 h 1576"/>
                <a:gd name="T24" fmla="*/ 169 w 4756"/>
                <a:gd name="T25" fmla="*/ 89 h 1576"/>
                <a:gd name="T26" fmla="*/ 188 w 4756"/>
                <a:gd name="T27" fmla="*/ 76 h 1576"/>
                <a:gd name="T28" fmla="*/ 208 w 4756"/>
                <a:gd name="T29" fmla="*/ 64 h 1576"/>
                <a:gd name="T30" fmla="*/ 229 w 4756"/>
                <a:gd name="T31" fmla="*/ 53 h 1576"/>
                <a:gd name="T32" fmla="*/ 251 w 4756"/>
                <a:gd name="T33" fmla="*/ 43 h 1576"/>
                <a:gd name="T34" fmla="*/ 262 w 4756"/>
                <a:gd name="T35" fmla="*/ 38 h 1576"/>
                <a:gd name="T36" fmla="*/ 284 w 4756"/>
                <a:gd name="T37" fmla="*/ 29 h 1576"/>
                <a:gd name="T38" fmla="*/ 307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4 w 4756"/>
                <a:gd name="T51" fmla="*/ 0 h 1576"/>
                <a:gd name="T52" fmla="*/ 467 w 4756"/>
                <a:gd name="T53" fmla="*/ 0 h 1576"/>
                <a:gd name="T54" fmla="*/ 492 w 4756"/>
                <a:gd name="T55" fmla="*/ 2 h 1576"/>
                <a:gd name="T56" fmla="*/ 517 w 4756"/>
                <a:gd name="T57" fmla="*/ 4 h 1576"/>
                <a:gd name="T58" fmla="*/ 541 w 4756"/>
                <a:gd name="T59" fmla="*/ 8 h 1576"/>
                <a:gd name="T60" fmla="*/ 565 w 4756"/>
                <a:gd name="T61" fmla="*/ 12 h 1576"/>
                <a:gd name="T62" fmla="*/ 589 w 4756"/>
                <a:gd name="T63" fmla="*/ 18 h 1576"/>
                <a:gd name="T64" fmla="*/ 612 w 4756"/>
                <a:gd name="T65" fmla="*/ 26 h 1576"/>
                <a:gd name="T66" fmla="*/ 635 w 4756"/>
                <a:gd name="T67" fmla="*/ 33 h 1576"/>
                <a:gd name="T68" fmla="*/ 646 w 4756"/>
                <a:gd name="T69" fmla="*/ 38 h 1576"/>
                <a:gd name="T70" fmla="*/ 668 w 4756"/>
                <a:gd name="T71" fmla="*/ 48 h 1576"/>
                <a:gd name="T72" fmla="*/ 689 w 4756"/>
                <a:gd name="T73" fmla="*/ 59 h 1576"/>
                <a:gd name="T74" fmla="*/ 709 w 4756"/>
                <a:gd name="T75" fmla="*/ 70 h 1576"/>
                <a:gd name="T76" fmla="*/ 730 w 4756"/>
                <a:gd name="T77" fmla="*/ 83 h 1576"/>
                <a:gd name="T78" fmla="*/ 749 w 4756"/>
                <a:gd name="T79" fmla="*/ 96 h 1576"/>
                <a:gd name="T80" fmla="*/ 767 w 4756"/>
                <a:gd name="T81" fmla="*/ 111 h 1576"/>
                <a:gd name="T82" fmla="*/ 785 w 4756"/>
                <a:gd name="T83" fmla="*/ 126 h 1576"/>
                <a:gd name="T84" fmla="*/ 803 w 4756"/>
                <a:gd name="T85" fmla="*/ 142 h 1576"/>
                <a:gd name="T86" fmla="*/ 811 w 4756"/>
                <a:gd name="T87" fmla="*/ 150 h 1576"/>
                <a:gd name="T88" fmla="*/ 827 w 4756"/>
                <a:gd name="T89" fmla="*/ 168 h 1576"/>
                <a:gd name="T90" fmla="*/ 842 w 4756"/>
                <a:gd name="T91" fmla="*/ 186 h 1576"/>
                <a:gd name="T92" fmla="*/ 856 w 4756"/>
                <a:gd name="T93" fmla="*/ 204 h 1576"/>
                <a:gd name="T94" fmla="*/ 869 w 4756"/>
                <a:gd name="T95" fmla="*/ 224 h 1576"/>
                <a:gd name="T96" fmla="*/ 882 w 4756"/>
                <a:gd name="T97" fmla="*/ 243 h 1576"/>
                <a:gd name="T98" fmla="*/ 893 w 4756"/>
                <a:gd name="T99" fmla="*/ 264 h 1576"/>
                <a:gd name="T100" fmla="*/ 903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a:p>
          </p:txBody>
        </p:sp>
        <p:sp>
          <p:nvSpPr>
            <p:cNvPr id="76817" name="Oval 23"/>
            <p:cNvSpPr>
              <a:spLocks noChangeArrowheads="1"/>
            </p:cNvSpPr>
            <p:nvPr/>
          </p:nvSpPr>
          <p:spPr bwMode="auto">
            <a:xfrm>
              <a:off x="227" y="91"/>
              <a:ext cx="228" cy="205"/>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1799">
                <a:latin typeface="Arial" charset="0"/>
              </a:endParaRPr>
            </a:p>
          </p:txBody>
        </p:sp>
      </p:grpSp>
    </p:spTree>
    <p:extLst>
      <p:ext uri="{BB962C8B-B14F-4D97-AF65-F5344CB8AC3E}">
        <p14:creationId xmlns:p14="http://schemas.microsoft.com/office/powerpoint/2010/main" val="1820318256"/>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53546"/>
                                        </p:tgtEl>
                                        <p:attrNameLst>
                                          <p:attrName>style.visibility</p:attrName>
                                        </p:attrNameLst>
                                      </p:cBhvr>
                                      <p:to>
                                        <p:strVal val="visible"/>
                                      </p:to>
                                    </p:set>
                                    <p:anim calcmode="lin" valueType="num">
                                      <p:cBhvr>
                                        <p:cTn id="7" dur="500" fill="hold"/>
                                        <p:tgtEl>
                                          <p:spTgt spid="353546"/>
                                        </p:tgtEl>
                                        <p:attrNameLst>
                                          <p:attrName>ppt_w</p:attrName>
                                        </p:attrNameLst>
                                      </p:cBhvr>
                                      <p:tavLst>
                                        <p:tav tm="0">
                                          <p:val>
                                            <p:fltVal val="0"/>
                                          </p:val>
                                        </p:tav>
                                        <p:tav tm="100000">
                                          <p:val>
                                            <p:strVal val="#ppt_w"/>
                                          </p:val>
                                        </p:tav>
                                      </p:tavLst>
                                    </p:anim>
                                    <p:anim calcmode="lin" valueType="num">
                                      <p:cBhvr>
                                        <p:cTn id="8" dur="500" fill="hold"/>
                                        <p:tgtEl>
                                          <p:spTgt spid="353546"/>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53523"/>
                                        </p:tgtEl>
                                        <p:attrNameLst>
                                          <p:attrName>style.visibility</p:attrName>
                                        </p:attrNameLst>
                                      </p:cBhvr>
                                      <p:to>
                                        <p:strVal val="visible"/>
                                      </p:to>
                                    </p:set>
                                    <p:animEffect transition="in" filter="wipe(down)">
                                      <p:cBhvr>
                                        <p:cTn id="12" dur="500"/>
                                        <p:tgtEl>
                                          <p:spTgt spid="353523"/>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353521"/>
                                        </p:tgtEl>
                                        <p:attrNameLst>
                                          <p:attrName>style.visibility</p:attrName>
                                        </p:attrNameLst>
                                      </p:cBhvr>
                                      <p:to>
                                        <p:strVal val="visible"/>
                                      </p:to>
                                    </p:set>
                                    <p:animEffect transition="in" filter="wipe(up)">
                                      <p:cBhvr>
                                        <p:cTn id="15" dur="500"/>
                                        <p:tgtEl>
                                          <p:spTgt spid="353521"/>
                                        </p:tgtEl>
                                      </p:cBhvr>
                                    </p:animEffect>
                                  </p:childTnLst>
                                </p:cTn>
                              </p:par>
                            </p:childTnLst>
                          </p:cTn>
                        </p:par>
                        <p:par>
                          <p:cTn id="16" fill="hold" nodeType="afterGroup">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353524"/>
                                        </p:tgtEl>
                                        <p:attrNameLst>
                                          <p:attrName>style.visibility</p:attrName>
                                        </p:attrNameLst>
                                      </p:cBhvr>
                                      <p:to>
                                        <p:strVal val="visible"/>
                                      </p:to>
                                    </p:set>
                                    <p:animEffect transition="in" filter="wipe(left)">
                                      <p:cBhvr>
                                        <p:cTn id="19" dur="500"/>
                                        <p:tgtEl>
                                          <p:spTgt spid="35352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53522"/>
                                        </p:tgtEl>
                                        <p:attrNameLst>
                                          <p:attrName>style.visibility</p:attrName>
                                        </p:attrNameLst>
                                      </p:cBhvr>
                                      <p:to>
                                        <p:strVal val="visible"/>
                                      </p:to>
                                    </p:set>
                                    <p:animEffect transition="in" filter="wipe(left)">
                                      <p:cBhvr>
                                        <p:cTn id="22" dur="500"/>
                                        <p:tgtEl>
                                          <p:spTgt spid="353522"/>
                                        </p:tgtEl>
                                      </p:cBhvr>
                                    </p:animEffect>
                                  </p:childTnLst>
                                </p:cTn>
                              </p:par>
                            </p:childTnLst>
                          </p:cTn>
                        </p:par>
                        <p:par>
                          <p:cTn id="23" fill="hold" nodeType="afterGroup">
                            <p:stCondLst>
                              <p:cond delay="1500"/>
                            </p:stCondLst>
                            <p:childTnLst>
                              <p:par>
                                <p:cTn id="24" presetID="23" presetClass="entr" presetSubtype="16"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childTnLst>
                                </p:cTn>
                              </p:par>
                              <p:par>
                                <p:cTn id="28" presetID="23" presetClass="entr" presetSubtype="16"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childTnLst>
                                </p:cTn>
                              </p:par>
                            </p:childTnLst>
                          </p:cTn>
                        </p:par>
                        <p:par>
                          <p:cTn id="32" fill="hold" nodeType="afterGroup">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53534"/>
                                        </p:tgtEl>
                                        <p:attrNameLst>
                                          <p:attrName>style.visibility</p:attrName>
                                        </p:attrNameLst>
                                      </p:cBhvr>
                                      <p:to>
                                        <p:strVal val="visible"/>
                                      </p:to>
                                    </p:set>
                                    <p:animEffect transition="in" filter="wipe(left)">
                                      <p:cBhvr>
                                        <p:cTn id="35" dur="500"/>
                                        <p:tgtEl>
                                          <p:spTgt spid="35353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53532"/>
                                        </p:tgtEl>
                                        <p:attrNameLst>
                                          <p:attrName>style.visibility</p:attrName>
                                        </p:attrNameLst>
                                      </p:cBhvr>
                                      <p:to>
                                        <p:strVal val="visible"/>
                                      </p:to>
                                    </p:set>
                                    <p:animEffect transition="in" filter="wipe(left)">
                                      <p:cBhvr>
                                        <p:cTn id="38" dur="500"/>
                                        <p:tgtEl>
                                          <p:spTgt spid="353532"/>
                                        </p:tgtEl>
                                      </p:cBhvr>
                                    </p:animEffect>
                                  </p:childTnLst>
                                </p:cTn>
                              </p:par>
                            </p:childTnLst>
                          </p:cTn>
                        </p:par>
                        <p:par>
                          <p:cTn id="39" fill="hold" nodeType="afterGroup">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353533"/>
                                        </p:tgtEl>
                                        <p:attrNameLst>
                                          <p:attrName>style.visibility</p:attrName>
                                        </p:attrNameLst>
                                      </p:cBhvr>
                                      <p:to>
                                        <p:strVal val="visible"/>
                                      </p:to>
                                    </p:set>
                                    <p:animEffect transition="in" filter="wipe(up)">
                                      <p:cBhvr>
                                        <p:cTn id="42" dur="500"/>
                                        <p:tgtEl>
                                          <p:spTgt spid="353533"/>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53531"/>
                                        </p:tgtEl>
                                        <p:attrNameLst>
                                          <p:attrName>style.visibility</p:attrName>
                                        </p:attrNameLst>
                                      </p:cBhvr>
                                      <p:to>
                                        <p:strVal val="visible"/>
                                      </p:to>
                                    </p:set>
                                    <p:animEffect transition="in" filter="wipe(down)">
                                      <p:cBhvr>
                                        <p:cTn id="45" dur="500"/>
                                        <p:tgtEl>
                                          <p:spTgt spid="353531"/>
                                        </p:tgtEl>
                                      </p:cBhvr>
                                    </p:animEffect>
                                  </p:childTnLst>
                                </p:cTn>
                              </p:par>
                            </p:childTnLst>
                          </p:cTn>
                        </p:par>
                        <p:par>
                          <p:cTn id="46" fill="hold" nodeType="afterGroup">
                            <p:stCondLst>
                              <p:cond delay="3000"/>
                            </p:stCondLst>
                            <p:childTnLst>
                              <p:par>
                                <p:cTn id="47" presetID="49" presetClass="entr" presetSubtype="0" decel="100000" fill="hold" nodeType="afterEffect">
                                  <p:stCondLst>
                                    <p:cond delay="0"/>
                                  </p:stCondLst>
                                  <p:childTnLst>
                                    <p:set>
                                      <p:cBhvr>
                                        <p:cTn id="48" dur="1" fill="hold">
                                          <p:stCondLst>
                                            <p:cond delay="0"/>
                                          </p:stCondLst>
                                        </p:cTn>
                                        <p:tgtEl>
                                          <p:spTgt spid="353541"/>
                                        </p:tgtEl>
                                        <p:attrNameLst>
                                          <p:attrName>style.visibility</p:attrName>
                                        </p:attrNameLst>
                                      </p:cBhvr>
                                      <p:to>
                                        <p:strVal val="visible"/>
                                      </p:to>
                                    </p:set>
                                    <p:anim calcmode="lin" valueType="num">
                                      <p:cBhvr>
                                        <p:cTn id="49" dur="500" fill="hold"/>
                                        <p:tgtEl>
                                          <p:spTgt spid="353541"/>
                                        </p:tgtEl>
                                        <p:attrNameLst>
                                          <p:attrName>ppt_w</p:attrName>
                                        </p:attrNameLst>
                                      </p:cBhvr>
                                      <p:tavLst>
                                        <p:tav tm="0">
                                          <p:val>
                                            <p:fltVal val="0"/>
                                          </p:val>
                                        </p:tav>
                                        <p:tav tm="100000">
                                          <p:val>
                                            <p:strVal val="#ppt_w"/>
                                          </p:val>
                                        </p:tav>
                                      </p:tavLst>
                                    </p:anim>
                                    <p:anim calcmode="lin" valueType="num">
                                      <p:cBhvr>
                                        <p:cTn id="50" dur="500" fill="hold"/>
                                        <p:tgtEl>
                                          <p:spTgt spid="353541"/>
                                        </p:tgtEl>
                                        <p:attrNameLst>
                                          <p:attrName>ppt_h</p:attrName>
                                        </p:attrNameLst>
                                      </p:cBhvr>
                                      <p:tavLst>
                                        <p:tav tm="0">
                                          <p:val>
                                            <p:fltVal val="0"/>
                                          </p:val>
                                        </p:tav>
                                        <p:tav tm="100000">
                                          <p:val>
                                            <p:strVal val="#ppt_h"/>
                                          </p:val>
                                        </p:tav>
                                      </p:tavLst>
                                    </p:anim>
                                    <p:anim calcmode="lin" valueType="num">
                                      <p:cBhvr>
                                        <p:cTn id="51" dur="500" fill="hold"/>
                                        <p:tgtEl>
                                          <p:spTgt spid="353541"/>
                                        </p:tgtEl>
                                        <p:attrNameLst>
                                          <p:attrName>style.rotation</p:attrName>
                                        </p:attrNameLst>
                                      </p:cBhvr>
                                      <p:tavLst>
                                        <p:tav tm="0">
                                          <p:val>
                                            <p:fltVal val="360"/>
                                          </p:val>
                                        </p:tav>
                                        <p:tav tm="100000">
                                          <p:val>
                                            <p:fltVal val="0"/>
                                          </p:val>
                                        </p:tav>
                                      </p:tavLst>
                                    </p:anim>
                                    <p:animEffect transition="in" filter="fade">
                                      <p:cBhvr>
                                        <p:cTn id="52" dur="500"/>
                                        <p:tgtEl>
                                          <p:spTgt spid="353541"/>
                                        </p:tgtEl>
                                      </p:cBhvr>
                                    </p:animEffect>
                                  </p:childTnLst>
                                </p:cTn>
                              </p:par>
                            </p:childTnLst>
                          </p:cTn>
                        </p:par>
                        <p:par>
                          <p:cTn id="53" fill="hold" nodeType="afterGroup">
                            <p:stCondLst>
                              <p:cond delay="3500"/>
                            </p:stCondLst>
                            <p:childTnLst>
                              <p:par>
                                <p:cTn id="54" presetID="16" presetClass="entr" presetSubtype="21"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barn(inVertical)">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521" grpId="0" animBg="1"/>
      <p:bldP spid="353522" grpId="0" animBg="1"/>
      <p:bldP spid="353523" grpId="0" animBg="1"/>
      <p:bldP spid="353524" grpId="0" animBg="1"/>
      <p:bldP spid="15" grpId="0" animBg="1"/>
      <p:bldP spid="16" grpId="0" animBg="1"/>
      <p:bldP spid="353531" grpId="0" animBg="1"/>
      <p:bldP spid="353532" grpId="0" animBg="1"/>
      <p:bldP spid="353533" grpId="0" animBg="1"/>
      <p:bldP spid="353534" grpId="0" animBg="1"/>
      <p:bldP spid="3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3"/>
          <p:cNvSpPr/>
          <p:nvPr/>
        </p:nvSpPr>
        <p:spPr>
          <a:xfrm>
            <a:off x="2013005" y="2830702"/>
            <a:ext cx="5075066" cy="1096934"/>
          </a:xfrm>
          <a:prstGeom prst="ellipse">
            <a:avLst/>
          </a:prstGeom>
          <a:gradFill flip="none" rotWithShape="1">
            <a:gsLst>
              <a:gs pos="0">
                <a:srgbClr val="FFFFFF">
                  <a:lumMod val="95000"/>
                </a:srgbClr>
              </a:gs>
              <a:gs pos="13000">
                <a:srgbClr val="FFFFFF">
                  <a:lumMod val="85000"/>
                </a:srgb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algn="ctr" defTabSz="822960">
              <a:defRPr/>
            </a:pPr>
            <a:endParaRPr lang="zh-CN" altLang="en-US" sz="1620" kern="0">
              <a:solidFill>
                <a:srgbClr val="FFFFFF"/>
              </a:solidFill>
            </a:endParaRPr>
          </a:p>
        </p:txBody>
      </p:sp>
      <p:sp>
        <p:nvSpPr>
          <p:cNvPr id="5" name="椭圆​​ 8"/>
          <p:cNvSpPr/>
          <p:nvPr/>
        </p:nvSpPr>
        <p:spPr>
          <a:xfrm>
            <a:off x="2365514" y="2850502"/>
            <a:ext cx="4357163" cy="932448"/>
          </a:xfrm>
          <a:prstGeom prst="ellipse">
            <a:avLst/>
          </a:prstGeom>
          <a:gradFill flip="none" rotWithShape="1">
            <a:gsLst>
              <a:gs pos="0">
                <a:schemeClr val="bg1">
                  <a:lumMod val="65000"/>
                </a:schemeClr>
              </a:gs>
              <a:gs pos="13000">
                <a:schemeClr val="tx1">
                  <a:lumMod val="50000"/>
                  <a:lumOff val="50000"/>
                </a:scheme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algn="ctr" defTabSz="822960">
              <a:defRPr/>
            </a:pPr>
            <a:endParaRPr lang="zh-CN" altLang="en-US" sz="1620" kern="0">
              <a:solidFill>
                <a:srgbClr val="FFFFFF"/>
              </a:solidFill>
            </a:endParaRPr>
          </a:p>
        </p:txBody>
      </p:sp>
      <p:sp>
        <p:nvSpPr>
          <p:cNvPr id="6" name="椭圆​​ 9"/>
          <p:cNvSpPr/>
          <p:nvPr/>
        </p:nvSpPr>
        <p:spPr>
          <a:xfrm>
            <a:off x="2794532" y="2845051"/>
            <a:ext cx="3591890" cy="767837"/>
          </a:xfrm>
          <a:prstGeom prst="ellipse">
            <a:avLst/>
          </a:prstGeom>
          <a:solidFill>
            <a:srgbClr val="FFFFFF"/>
          </a:solidFill>
          <a:ln w="25400" cap="flat" cmpd="sng" algn="ctr">
            <a:solidFill>
              <a:srgbClr val="FFFFFF">
                <a:lumMod val="75000"/>
              </a:srgbClr>
            </a:solidFill>
            <a:prstDash val="solid"/>
          </a:ln>
          <a:effectLst/>
        </p:spPr>
        <p:txBody>
          <a:bodyPr anchor="ctr"/>
          <a:lstStyle/>
          <a:p>
            <a:pPr algn="ctr" defTabSz="822960">
              <a:defRPr/>
            </a:pPr>
            <a:endParaRPr lang="zh-CN" altLang="en-US" sz="1620" kern="0">
              <a:solidFill>
                <a:srgbClr val="FFFFFF"/>
              </a:solidFill>
            </a:endParaRPr>
          </a:p>
        </p:txBody>
      </p:sp>
      <p:sp>
        <p:nvSpPr>
          <p:cNvPr id="7" name="TextBox 6"/>
          <p:cNvSpPr txBox="1"/>
          <p:nvPr/>
        </p:nvSpPr>
        <p:spPr>
          <a:xfrm>
            <a:off x="1072411" y="1864613"/>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10" indent="-308610">
              <a:buFont typeface="Arial" pitchFamily="34" charset="0"/>
              <a:buChar char="•"/>
              <a:defRPr/>
            </a:pPr>
            <a:r>
              <a:rPr lang="zh-CN" altLang="en-US" sz="1440" kern="0" dirty="0">
                <a:solidFill>
                  <a:srgbClr val="000000">
                    <a:lumMod val="75000"/>
                    <a:lumOff val="25000"/>
                  </a:srgbClr>
                </a:solidFill>
                <a:latin typeface="微软雅黑" pitchFamily="34" charset="-122"/>
                <a:ea typeface="微软雅黑" pitchFamily="34" charset="-122"/>
              </a:rPr>
              <a:t>点击此处输入文字</a:t>
            </a:r>
            <a:endParaRPr lang="en-US" altLang="zh-CN" sz="1440" kern="0" dirty="0">
              <a:solidFill>
                <a:srgbClr val="000000">
                  <a:lumMod val="75000"/>
                  <a:lumOff val="25000"/>
                </a:srgbClr>
              </a:solidFill>
              <a:latin typeface="微软雅黑" pitchFamily="34" charset="-122"/>
              <a:ea typeface="微软雅黑" pitchFamily="34" charset="-122"/>
            </a:endParaRPr>
          </a:p>
          <a:p>
            <a:pPr marL="308610" indent="-308610">
              <a:buFont typeface="Arial" pitchFamily="34" charset="0"/>
              <a:buChar char="•"/>
              <a:defRPr/>
            </a:pPr>
            <a:r>
              <a:rPr lang="zh-CN" altLang="en-US" sz="1440" kern="0" dirty="0">
                <a:solidFill>
                  <a:srgbClr val="000000">
                    <a:lumMod val="75000"/>
                    <a:lumOff val="25000"/>
                  </a:srgbClr>
                </a:solidFill>
                <a:latin typeface="微软雅黑" pitchFamily="34" charset="-122"/>
                <a:ea typeface="微软雅黑" pitchFamily="34" charset="-122"/>
              </a:rPr>
              <a:t>点击此处输入文字</a:t>
            </a:r>
            <a:endParaRPr lang="en-US" altLang="zh-CN" sz="1440" kern="0" dirty="0">
              <a:solidFill>
                <a:srgbClr val="000000">
                  <a:lumMod val="75000"/>
                  <a:lumOff val="25000"/>
                </a:srgbClr>
              </a:solidFill>
              <a:latin typeface="微软雅黑" pitchFamily="34" charset="-122"/>
              <a:ea typeface="微软雅黑" pitchFamily="34" charset="-122"/>
            </a:endParaRPr>
          </a:p>
        </p:txBody>
      </p:sp>
      <p:sp>
        <p:nvSpPr>
          <p:cNvPr id="8" name="椭圆​​ 24"/>
          <p:cNvSpPr/>
          <p:nvPr/>
        </p:nvSpPr>
        <p:spPr>
          <a:xfrm>
            <a:off x="1264374" y="1631423"/>
            <a:ext cx="438035" cy="439324"/>
          </a:xfrm>
          <a:prstGeom prst="ellipse">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algn="ctr" fontAlgn="base">
              <a:spcBef>
                <a:spcPct val="0"/>
              </a:spcBef>
              <a:spcAft>
                <a:spcPct val="0"/>
              </a:spcAft>
            </a:pPr>
            <a:r>
              <a:rPr lang="en-US" altLang="zh-CN" sz="1440" kern="0" dirty="0">
                <a:solidFill>
                  <a:srgbClr val="FFFFFF"/>
                </a:solidFill>
                <a:latin typeface="微软雅黑" pitchFamily="34" charset="-122"/>
                <a:ea typeface="微软雅黑" pitchFamily="34" charset="-122"/>
              </a:rPr>
              <a:t>1</a:t>
            </a:r>
            <a:endParaRPr lang="zh-CN" altLang="en-US" sz="1440" kern="0" dirty="0">
              <a:solidFill>
                <a:srgbClr val="FFFFFF"/>
              </a:solidFill>
              <a:latin typeface="微软雅黑" pitchFamily="34" charset="-122"/>
              <a:ea typeface="微软雅黑" pitchFamily="34" charset="-122"/>
            </a:endParaRPr>
          </a:p>
        </p:txBody>
      </p:sp>
      <p:sp>
        <p:nvSpPr>
          <p:cNvPr id="9" name="TextBox 8"/>
          <p:cNvSpPr txBox="1"/>
          <p:nvPr/>
        </p:nvSpPr>
        <p:spPr>
          <a:xfrm>
            <a:off x="5984089" y="1864613"/>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10" indent="-308610">
              <a:buFont typeface="Arial" pitchFamily="34" charset="0"/>
              <a:buChar char="•"/>
              <a:defRPr/>
            </a:pPr>
            <a:r>
              <a:rPr lang="zh-CN" altLang="en-US" sz="1440" kern="0" dirty="0">
                <a:solidFill>
                  <a:srgbClr val="000000">
                    <a:lumMod val="75000"/>
                    <a:lumOff val="25000"/>
                  </a:srgbClr>
                </a:solidFill>
                <a:latin typeface="微软雅黑" pitchFamily="34" charset="-122"/>
                <a:ea typeface="微软雅黑" pitchFamily="34" charset="-122"/>
              </a:rPr>
              <a:t>点击此处输入文字</a:t>
            </a:r>
            <a:endParaRPr lang="en-US" altLang="zh-CN" sz="1440" kern="0" dirty="0">
              <a:solidFill>
                <a:srgbClr val="000000">
                  <a:lumMod val="75000"/>
                  <a:lumOff val="25000"/>
                </a:srgbClr>
              </a:solidFill>
              <a:latin typeface="微软雅黑" pitchFamily="34" charset="-122"/>
              <a:ea typeface="微软雅黑" pitchFamily="34" charset="-122"/>
            </a:endParaRPr>
          </a:p>
          <a:p>
            <a:pPr marL="308610" indent="-308610">
              <a:buFont typeface="Arial" pitchFamily="34" charset="0"/>
              <a:buChar char="•"/>
              <a:defRPr/>
            </a:pPr>
            <a:r>
              <a:rPr lang="zh-CN" altLang="en-US" sz="1440" kern="0" dirty="0">
                <a:solidFill>
                  <a:srgbClr val="000000">
                    <a:lumMod val="75000"/>
                    <a:lumOff val="25000"/>
                  </a:srgbClr>
                </a:solidFill>
                <a:latin typeface="微软雅黑" pitchFamily="34" charset="-122"/>
                <a:ea typeface="微软雅黑" pitchFamily="34" charset="-122"/>
              </a:rPr>
              <a:t>点击此处输入文字</a:t>
            </a:r>
            <a:endParaRPr lang="en-US" altLang="zh-CN" sz="1440" kern="0" dirty="0">
              <a:solidFill>
                <a:srgbClr val="000000">
                  <a:lumMod val="75000"/>
                  <a:lumOff val="25000"/>
                </a:srgbClr>
              </a:solidFill>
              <a:latin typeface="微软雅黑" pitchFamily="34" charset="-122"/>
              <a:ea typeface="微软雅黑" pitchFamily="34" charset="-122"/>
            </a:endParaRPr>
          </a:p>
        </p:txBody>
      </p:sp>
      <p:sp>
        <p:nvSpPr>
          <p:cNvPr id="10" name="椭圆​​ 26"/>
          <p:cNvSpPr/>
          <p:nvPr/>
        </p:nvSpPr>
        <p:spPr>
          <a:xfrm>
            <a:off x="6159304" y="1631423"/>
            <a:ext cx="438035" cy="439324"/>
          </a:xfrm>
          <a:prstGeom prst="ellipse">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algn="ctr" fontAlgn="base">
              <a:spcBef>
                <a:spcPct val="0"/>
              </a:spcBef>
              <a:spcAft>
                <a:spcPct val="0"/>
              </a:spcAft>
            </a:pPr>
            <a:r>
              <a:rPr lang="en-US" altLang="zh-CN" sz="1440" kern="0" dirty="0">
                <a:solidFill>
                  <a:srgbClr val="FFFFFF"/>
                </a:solidFill>
                <a:latin typeface="微软雅黑" pitchFamily="34" charset="-122"/>
                <a:ea typeface="微软雅黑" pitchFamily="34" charset="-122"/>
              </a:rPr>
              <a:t>2</a:t>
            </a:r>
            <a:endParaRPr lang="zh-CN" altLang="en-US" sz="1440" kern="0" dirty="0">
              <a:solidFill>
                <a:srgbClr val="FFFFFF"/>
              </a:solidFill>
              <a:latin typeface="微软雅黑" pitchFamily="34" charset="-122"/>
              <a:ea typeface="微软雅黑" pitchFamily="34" charset="-122"/>
            </a:endParaRPr>
          </a:p>
        </p:txBody>
      </p:sp>
      <p:sp>
        <p:nvSpPr>
          <p:cNvPr id="11" name="TextBox 28"/>
          <p:cNvSpPr txBox="1">
            <a:spLocks noChangeArrowheads="1"/>
          </p:cNvSpPr>
          <p:nvPr/>
        </p:nvSpPr>
        <p:spPr bwMode="auto">
          <a:xfrm>
            <a:off x="3550787" y="1430443"/>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en-US" altLang="zh-CN" sz="7200" dirty="0">
                <a:solidFill>
                  <a:srgbClr val="000000"/>
                </a:solidFill>
                <a:latin typeface="Arial Unicode MS" pitchFamily="34" charset="-122"/>
                <a:ea typeface="Arial Unicode MS" pitchFamily="34" charset="-122"/>
                <a:cs typeface="Arial Unicode MS" pitchFamily="34" charset="-122"/>
              </a:rPr>
              <a:t>1</a:t>
            </a:r>
            <a:endParaRPr lang="zh-CN" altLang="en-US" sz="7200" dirty="0">
              <a:solidFill>
                <a:srgbClr val="000000"/>
              </a:solidFill>
              <a:latin typeface="Arial Unicode MS" pitchFamily="34" charset="-122"/>
              <a:ea typeface="Arial Unicode MS" pitchFamily="34" charset="-122"/>
              <a:cs typeface="Arial Unicode MS" pitchFamily="34" charset="-122"/>
            </a:endParaRPr>
          </a:p>
        </p:txBody>
      </p:sp>
      <p:sp>
        <p:nvSpPr>
          <p:cNvPr id="12" name="TextBox 29"/>
          <p:cNvSpPr txBox="1">
            <a:spLocks noChangeArrowheads="1"/>
          </p:cNvSpPr>
          <p:nvPr/>
        </p:nvSpPr>
        <p:spPr bwMode="auto">
          <a:xfrm>
            <a:off x="4745078" y="1649460"/>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en-US" altLang="zh-CN" sz="7200" dirty="0">
                <a:solidFill>
                  <a:srgbClr val="000000"/>
                </a:solidFill>
                <a:latin typeface="Arial Unicode MS" pitchFamily="34" charset="-122"/>
                <a:ea typeface="Arial Unicode MS" pitchFamily="34" charset="-122"/>
                <a:cs typeface="Arial Unicode MS" pitchFamily="34" charset="-122"/>
              </a:rPr>
              <a:t>2</a:t>
            </a:r>
            <a:endParaRPr lang="zh-CN" altLang="en-US" sz="7200" dirty="0">
              <a:solidFill>
                <a:srgbClr val="000000"/>
              </a:solidFill>
              <a:latin typeface="Arial Unicode MS" pitchFamily="34" charset="-122"/>
              <a:ea typeface="Arial Unicode MS" pitchFamily="34" charset="-122"/>
              <a:cs typeface="Arial Unicode MS" pitchFamily="34" charset="-122"/>
            </a:endParaRPr>
          </a:p>
        </p:txBody>
      </p:sp>
      <p:grpSp>
        <p:nvGrpSpPr>
          <p:cNvPr id="13" name="组合 12"/>
          <p:cNvGrpSpPr/>
          <p:nvPr/>
        </p:nvGrpSpPr>
        <p:grpSpPr>
          <a:xfrm>
            <a:off x="3254468" y="886763"/>
            <a:ext cx="1609960" cy="2637721"/>
            <a:chOff x="2786422" y="1322067"/>
            <a:chExt cx="1788844" cy="2930801"/>
          </a:xfrm>
        </p:grpSpPr>
        <p:sp>
          <p:nvSpPr>
            <p:cNvPr id="14" name="椭圆​​ 11"/>
            <p:cNvSpPr/>
            <p:nvPr/>
          </p:nvSpPr>
          <p:spPr>
            <a:xfrm>
              <a:off x="3353891" y="4159518"/>
              <a:ext cx="1221375" cy="93350"/>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algn="ctr" defTabSz="822960">
                <a:defRPr/>
              </a:pPr>
              <a:endParaRPr lang="zh-CN" altLang="en-US" sz="1620" kern="0">
                <a:solidFill>
                  <a:srgbClr val="FFFFFF"/>
                </a:solidFill>
              </a:endParaRPr>
            </a:p>
          </p:txBody>
        </p:sp>
        <p:grpSp>
          <p:nvGrpSpPr>
            <p:cNvPr id="15" name="组合 14"/>
            <p:cNvGrpSpPr/>
            <p:nvPr/>
          </p:nvGrpSpPr>
          <p:grpSpPr>
            <a:xfrm>
              <a:off x="2786422" y="1322067"/>
              <a:ext cx="1761070" cy="2874428"/>
              <a:chOff x="2786422" y="1322067"/>
              <a:chExt cx="1761070" cy="2874428"/>
            </a:xfrm>
          </p:grpSpPr>
          <p:sp>
            <p:nvSpPr>
              <p:cNvPr id="16" name="椭圆​​ 2"/>
              <p:cNvSpPr/>
              <p:nvPr/>
            </p:nvSpPr>
            <p:spPr>
              <a:xfrm rot="3835836">
                <a:off x="2168019" y="1940470"/>
                <a:ext cx="2874428" cy="1637622"/>
              </a:xfrm>
              <a:custGeom>
                <a:avLst/>
                <a:gdLst/>
                <a:ahLst/>
                <a:cxnLst/>
                <a:rect l="l" t="t" r="r" b="b"/>
                <a:pathLst>
                  <a:path w="3744416" h="2134150">
                    <a:moveTo>
                      <a:pt x="84171" y="639414"/>
                    </a:moveTo>
                    <a:cubicBezTo>
                      <a:pt x="197779" y="414638"/>
                      <a:pt x="420227" y="219371"/>
                      <a:pt x="714046" y="77920"/>
                    </a:cubicBezTo>
                    <a:cubicBezTo>
                      <a:pt x="474787" y="243624"/>
                      <a:pt x="329830" y="463502"/>
                      <a:pt x="329830" y="704482"/>
                    </a:cubicBezTo>
                    <a:cubicBezTo>
                      <a:pt x="329830" y="1225515"/>
                      <a:pt x="1007482" y="1647896"/>
                      <a:pt x="1843407" y="1647896"/>
                    </a:cubicBezTo>
                    <a:cubicBezTo>
                      <a:pt x="2679332" y="1647897"/>
                      <a:pt x="3356984" y="1225515"/>
                      <a:pt x="3356984" y="704483"/>
                    </a:cubicBezTo>
                    <a:cubicBezTo>
                      <a:pt x="3356984" y="423811"/>
                      <a:pt x="3160343" y="171766"/>
                      <a:pt x="2847667" y="0"/>
                    </a:cubicBezTo>
                    <a:cubicBezTo>
                      <a:pt x="3385726" y="201094"/>
                      <a:pt x="3744416" y="565780"/>
                      <a:pt x="3744416" y="982022"/>
                    </a:cubicBezTo>
                    <a:cubicBezTo>
                      <a:pt x="3744416" y="1618325"/>
                      <a:pt x="2906200" y="2134150"/>
                      <a:pt x="1872208" y="2134150"/>
                    </a:cubicBezTo>
                    <a:cubicBezTo>
                      <a:pt x="838216" y="2134150"/>
                      <a:pt x="0" y="1618325"/>
                      <a:pt x="0" y="982022"/>
                    </a:cubicBezTo>
                    <a:cubicBezTo>
                      <a:pt x="0" y="862715"/>
                      <a:pt x="29468" y="747644"/>
                      <a:pt x="84171" y="639414"/>
                    </a:cubicBezTo>
                    <a:close/>
                  </a:path>
                </a:pathLst>
              </a:custGeom>
              <a:gradFill flip="none" rotWithShape="1">
                <a:gsLst>
                  <a:gs pos="0">
                    <a:schemeClr val="tx1">
                      <a:lumMod val="50000"/>
                      <a:lumOff val="50000"/>
                    </a:schemeClr>
                  </a:gs>
                  <a:gs pos="16700">
                    <a:schemeClr val="tx1">
                      <a:lumMod val="65000"/>
                      <a:lumOff val="35000"/>
                    </a:schemeClr>
                  </a:gs>
                  <a:gs pos="100000">
                    <a:schemeClr val="bg1">
                      <a:lumMod val="85000"/>
                    </a:schemeClr>
                  </a:gs>
                </a:gsLst>
                <a:lin ang="16200000" scaled="0"/>
                <a:tileRect/>
              </a:gradFill>
              <a:ln w="19050" cap="flat" cmpd="sng" algn="ctr">
                <a:noFill/>
                <a:prstDash val="solid"/>
              </a:ln>
              <a:effectLst/>
            </p:spPr>
            <p:txBody>
              <a:bodyPr anchor="ctr"/>
              <a:lstStyle/>
              <a:p>
                <a:pPr algn="ctr" defTabSz="822960">
                  <a:defRPr/>
                </a:pPr>
                <a:endParaRPr lang="zh-CN" altLang="en-US" sz="1440" kern="0">
                  <a:solidFill>
                    <a:srgbClr val="FFFFFF"/>
                  </a:solidFill>
                  <a:latin typeface="微软雅黑" pitchFamily="34" charset="-122"/>
                  <a:ea typeface="微软雅黑" pitchFamily="34" charset="-122"/>
                </a:endParaRPr>
              </a:p>
            </p:txBody>
          </p:sp>
          <p:sp>
            <p:nvSpPr>
              <p:cNvPr id="17" name="流程图: 摘录 16"/>
              <p:cNvSpPr/>
              <p:nvPr/>
            </p:nvSpPr>
            <p:spPr>
              <a:xfrm rot="19330531" flipH="1" flipV="1">
                <a:off x="3648177" y="1516749"/>
                <a:ext cx="327811" cy="160327"/>
              </a:xfrm>
              <a:prstGeom prst="flowChartExtract">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algn="ctr" defTabSz="822960">
                  <a:defRPr/>
                </a:pPr>
                <a:endParaRPr lang="zh-CN" altLang="en-US" sz="1440" kern="0">
                  <a:solidFill>
                    <a:srgbClr val="FFFFFF"/>
                  </a:solidFill>
                  <a:latin typeface="微软雅黑" pitchFamily="34" charset="-122"/>
                  <a:ea typeface="微软雅黑" pitchFamily="34" charset="-122"/>
                </a:endParaRPr>
              </a:p>
            </p:txBody>
          </p:sp>
          <p:sp>
            <p:nvSpPr>
              <p:cNvPr id="18" name="新月形 17"/>
              <p:cNvSpPr/>
              <p:nvPr/>
            </p:nvSpPr>
            <p:spPr>
              <a:xfrm rot="17489873">
                <a:off x="3457493" y="2969447"/>
                <a:ext cx="646005" cy="1533992"/>
              </a:xfrm>
              <a:prstGeom prst="moon">
                <a:avLst>
                  <a:gd name="adj" fmla="val 43279"/>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algn="ctr" defTabSz="822960">
                  <a:defRPr/>
                </a:pPr>
                <a:endParaRPr lang="zh-CN" altLang="en-US" sz="1620" kern="0">
                  <a:solidFill>
                    <a:srgbClr val="FFFFFF"/>
                  </a:solidFill>
                </a:endParaRPr>
              </a:p>
            </p:txBody>
          </p:sp>
        </p:grpSp>
      </p:grpSp>
      <p:grpSp>
        <p:nvGrpSpPr>
          <p:cNvPr id="19" name="组合 18"/>
          <p:cNvGrpSpPr/>
          <p:nvPr/>
        </p:nvGrpSpPr>
        <p:grpSpPr>
          <a:xfrm>
            <a:off x="4312196" y="1150873"/>
            <a:ext cx="1633213" cy="2086125"/>
            <a:chOff x="3961674" y="1615522"/>
            <a:chExt cx="1814681" cy="2317917"/>
          </a:xfrm>
        </p:grpSpPr>
        <p:sp>
          <p:nvSpPr>
            <p:cNvPr id="20" name="椭圆​​ 10"/>
            <p:cNvSpPr/>
            <p:nvPr/>
          </p:nvSpPr>
          <p:spPr>
            <a:xfrm>
              <a:off x="4336662" y="3823403"/>
              <a:ext cx="1439693" cy="110036"/>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algn="ctr" defTabSz="822960">
                <a:defRPr/>
              </a:pPr>
              <a:endParaRPr lang="zh-CN" altLang="en-US" sz="1620" kern="0">
                <a:solidFill>
                  <a:srgbClr val="FFFFFF"/>
                </a:solidFill>
              </a:endParaRPr>
            </a:p>
          </p:txBody>
        </p:sp>
        <p:grpSp>
          <p:nvGrpSpPr>
            <p:cNvPr id="21" name="组合 20"/>
            <p:cNvGrpSpPr/>
            <p:nvPr/>
          </p:nvGrpSpPr>
          <p:grpSpPr>
            <a:xfrm>
              <a:off x="3961674" y="1615522"/>
              <a:ext cx="1643348" cy="2296107"/>
              <a:chOff x="3961674" y="1615522"/>
              <a:chExt cx="1643348" cy="2296107"/>
            </a:xfrm>
          </p:grpSpPr>
          <p:sp>
            <p:nvSpPr>
              <p:cNvPr id="22" name="流程图: 摘录 21"/>
              <p:cNvSpPr/>
              <p:nvPr/>
            </p:nvSpPr>
            <p:spPr>
              <a:xfrm rot="8127063" flipH="1" flipV="1">
                <a:off x="4512796" y="3648235"/>
                <a:ext cx="327811" cy="160327"/>
              </a:xfrm>
              <a:prstGeom prst="flowChartExtract">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algn="ctr" defTabSz="822960">
                  <a:defRPr/>
                </a:pPr>
                <a:endParaRPr lang="zh-CN" altLang="en-US" sz="1440" kern="0">
                  <a:solidFill>
                    <a:srgbClr val="FFFFFF"/>
                  </a:solidFill>
                  <a:latin typeface="微软雅黑" pitchFamily="34" charset="-122"/>
                  <a:ea typeface="微软雅黑" pitchFamily="34" charset="-122"/>
                </a:endParaRPr>
              </a:p>
            </p:txBody>
          </p:sp>
          <p:grpSp>
            <p:nvGrpSpPr>
              <p:cNvPr id="23" name="组合 22"/>
              <p:cNvGrpSpPr/>
              <p:nvPr/>
            </p:nvGrpSpPr>
            <p:grpSpPr>
              <a:xfrm>
                <a:off x="3961674" y="1615522"/>
                <a:ext cx="1643348" cy="2296107"/>
                <a:chOff x="4395788" y="1903413"/>
                <a:chExt cx="1822450" cy="2546350"/>
              </a:xfrm>
            </p:grpSpPr>
            <p:sp>
              <p:nvSpPr>
                <p:cNvPr id="24" name="椭圆​​ 4"/>
                <p:cNvSpPr/>
                <p:nvPr/>
              </p:nvSpPr>
              <p:spPr>
                <a:xfrm rot="14453685">
                  <a:off x="4033838" y="2265363"/>
                  <a:ext cx="2546350" cy="1822450"/>
                </a:xfrm>
                <a:custGeom>
                  <a:avLst/>
                  <a:gdLst/>
                  <a:ahLst/>
                  <a:cxnLst/>
                  <a:rect l="l" t="t" r="r" b="b"/>
                  <a:pathLst>
                    <a:path w="3329483" h="2048912">
                      <a:moveTo>
                        <a:pt x="3254639" y="1329098"/>
                      </a:moveTo>
                      <a:cubicBezTo>
                        <a:pt x="3043864" y="1746122"/>
                        <a:pt x="2411763" y="2048912"/>
                        <a:pt x="1664742" y="2048912"/>
                      </a:cubicBezTo>
                      <a:cubicBezTo>
                        <a:pt x="745331" y="2048912"/>
                        <a:pt x="0" y="1590247"/>
                        <a:pt x="0" y="1024456"/>
                      </a:cubicBezTo>
                      <a:cubicBezTo>
                        <a:pt x="0" y="688506"/>
                        <a:pt x="262776" y="390325"/>
                        <a:pt x="669301" y="204720"/>
                      </a:cubicBezTo>
                      <a:cubicBezTo>
                        <a:pt x="380839" y="357953"/>
                        <a:pt x="198258" y="586400"/>
                        <a:pt x="198259" y="841427"/>
                      </a:cubicBezTo>
                      <a:cubicBezTo>
                        <a:pt x="198258" y="1304722"/>
                        <a:pt x="800816" y="1680297"/>
                        <a:pt x="1544110" y="1680297"/>
                      </a:cubicBezTo>
                      <a:cubicBezTo>
                        <a:pt x="2287403" y="1680297"/>
                        <a:pt x="2889961" y="1304722"/>
                        <a:pt x="2889961" y="841427"/>
                      </a:cubicBezTo>
                      <a:cubicBezTo>
                        <a:pt x="2889961" y="382098"/>
                        <a:pt x="2297677" y="8995"/>
                        <a:pt x="1563167" y="3156"/>
                      </a:cubicBezTo>
                      <a:cubicBezTo>
                        <a:pt x="1596734" y="632"/>
                        <a:pt x="1630618" y="0"/>
                        <a:pt x="1664742" y="0"/>
                      </a:cubicBezTo>
                      <a:cubicBezTo>
                        <a:pt x="2584153" y="0"/>
                        <a:pt x="3329483" y="458665"/>
                        <a:pt x="3329483" y="1024456"/>
                      </a:cubicBezTo>
                      <a:cubicBezTo>
                        <a:pt x="3329483" y="1130542"/>
                        <a:pt x="3303280" y="1232862"/>
                        <a:pt x="3254639" y="1329098"/>
                      </a:cubicBezTo>
                      <a:close/>
                    </a:path>
                  </a:pathLst>
                </a:custGeom>
                <a:gradFill flip="none" rotWithShape="1">
                  <a:gsLst>
                    <a:gs pos="0">
                      <a:srgbClr val="00B0F0"/>
                    </a:gs>
                    <a:gs pos="16700">
                      <a:srgbClr val="0070C0"/>
                    </a:gs>
                    <a:gs pos="100000">
                      <a:srgbClr val="00B050"/>
                    </a:gs>
                  </a:gsLst>
                  <a:lin ang="16200000" scaled="0"/>
                  <a:tileRect/>
                </a:gradFill>
                <a:ln w="25400" cap="flat" cmpd="sng" algn="ctr">
                  <a:noFill/>
                  <a:prstDash val="solid"/>
                </a:ln>
                <a:effectLst/>
              </p:spPr>
              <p:txBody>
                <a:bodyPr anchor="ctr"/>
                <a:lstStyle/>
                <a:p>
                  <a:pPr algn="ctr" defTabSz="822960">
                    <a:defRPr/>
                  </a:pPr>
                  <a:endParaRPr lang="zh-CN" altLang="en-US" sz="1440" kern="0">
                    <a:solidFill>
                      <a:srgbClr val="FFFFFF"/>
                    </a:solidFill>
                    <a:latin typeface="微软雅黑" pitchFamily="34" charset="-122"/>
                    <a:ea typeface="微软雅黑" pitchFamily="34" charset="-122"/>
                  </a:endParaRPr>
                </a:p>
              </p:txBody>
            </p:sp>
            <p:sp>
              <p:nvSpPr>
                <p:cNvPr id="25" name="新月形 24"/>
                <p:cNvSpPr/>
                <p:nvPr/>
              </p:nvSpPr>
              <p:spPr>
                <a:xfrm rot="6728137">
                  <a:off x="4949599" y="1481840"/>
                  <a:ext cx="716410" cy="1775797"/>
                </a:xfrm>
                <a:prstGeom prst="moon">
                  <a:avLst>
                    <a:gd name="adj" fmla="val 27473"/>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algn="ctr" defTabSz="822960">
                    <a:defRPr/>
                  </a:pPr>
                  <a:endParaRPr lang="zh-CN" altLang="en-US" sz="1620" kern="0">
                    <a:solidFill>
                      <a:srgbClr val="FFFFFF"/>
                    </a:solidFill>
                  </a:endParaRPr>
                </a:p>
              </p:txBody>
            </p:sp>
          </p:grpSp>
        </p:grpSp>
      </p:grpSp>
    </p:spTree>
    <p:extLst>
      <p:ext uri="{BB962C8B-B14F-4D97-AF65-F5344CB8AC3E}">
        <p14:creationId xmlns:p14="http://schemas.microsoft.com/office/powerpoint/2010/main" val="225683779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7"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3500"/>
                            </p:stCondLst>
                            <p:childTnLst>
                              <p:par>
                                <p:cTn id="47" presetID="26" presetClass="emph" presetSubtype="0" repeatCount="2000" fill="hold" grpId="1" nodeType="afterEffect">
                                  <p:stCondLst>
                                    <p:cond delay="0"/>
                                  </p:stCondLst>
                                  <p:childTnLst>
                                    <p:animEffect transition="out" filter="fade">
                                      <p:cBhvr>
                                        <p:cTn id="48" dur="250" tmFilter="0, 0; .2, .5; .8, .5; 1, 0"/>
                                        <p:tgtEl>
                                          <p:spTgt spid="8"/>
                                        </p:tgtEl>
                                      </p:cBhvr>
                                    </p:animEffect>
                                    <p:animScale>
                                      <p:cBhvr>
                                        <p:cTn id="49" dur="125" autoRev="1" fill="hold"/>
                                        <p:tgtEl>
                                          <p:spTgt spid="8"/>
                                        </p:tgtEl>
                                      </p:cBhvr>
                                      <p:by x="105000" y="105000"/>
                                    </p:animScale>
                                  </p:childTnLst>
                                </p:cTn>
                              </p:par>
                            </p:childTnLst>
                          </p:cTn>
                        </p:par>
                        <p:par>
                          <p:cTn id="50" fill="hold">
                            <p:stCondLst>
                              <p:cond delay="4000"/>
                            </p:stCondLst>
                            <p:childTnLst>
                              <p:par>
                                <p:cTn id="51" presetID="14"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randombar(horizontal)">
                                      <p:cBhvr>
                                        <p:cTn id="53" dur="500"/>
                                        <p:tgtEl>
                                          <p:spTgt spid="7"/>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par>
                          <p:cTn id="58" fill="hold">
                            <p:stCondLst>
                              <p:cond delay="5000"/>
                            </p:stCondLst>
                            <p:childTnLst>
                              <p:par>
                                <p:cTn id="59" presetID="26" presetClass="emph" presetSubtype="0" repeatCount="2000" fill="hold" grpId="1" nodeType="afterEffect">
                                  <p:stCondLst>
                                    <p:cond delay="0"/>
                                  </p:stCondLst>
                                  <p:childTnLst>
                                    <p:animEffect transition="out" filter="fade">
                                      <p:cBhvr>
                                        <p:cTn id="60" dur="250" tmFilter="0, 0; .2, .5; .8, .5; 1, 0"/>
                                        <p:tgtEl>
                                          <p:spTgt spid="10"/>
                                        </p:tgtEl>
                                      </p:cBhvr>
                                    </p:animEffect>
                                    <p:animScale>
                                      <p:cBhvr>
                                        <p:cTn id="61" dur="125" autoRev="1" fill="hold"/>
                                        <p:tgtEl>
                                          <p:spTgt spid="10"/>
                                        </p:tgtEl>
                                      </p:cBhvr>
                                      <p:by x="105000" y="105000"/>
                                    </p:animScale>
                                  </p:childTnLst>
                                </p:cTn>
                              </p:par>
                            </p:childTnLst>
                          </p:cTn>
                        </p:par>
                        <p:par>
                          <p:cTn id="62" fill="hold">
                            <p:stCondLst>
                              <p:cond delay="5500"/>
                            </p:stCondLst>
                            <p:childTnLst>
                              <p:par>
                                <p:cTn id="63" presetID="14" presetClass="entr" presetSubtype="1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8" grpId="1" animBg="1"/>
      <p:bldP spid="9" grpId="0" animBg="1"/>
      <p:bldP spid="10" grpId="0" animBg="1"/>
      <p:bldP spid="10" grpId="1" animBg="1"/>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TextBox 20"/>
          <p:cNvSpPr txBox="1"/>
          <p:nvPr/>
        </p:nvSpPr>
        <p:spPr>
          <a:xfrm>
            <a:off x="2590852" y="3390104"/>
            <a:ext cx="4547096"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b="1" dirty="0" smtClean="0">
                <a:solidFill>
                  <a:srgbClr val="0070C0"/>
                </a:solidFill>
                <a:latin typeface="微软雅黑" pitchFamily="34" charset="-122"/>
                <a:ea typeface="微软雅黑" pitchFamily="34" charset="-122"/>
              </a:rPr>
              <a:t>插入文本或标题</a:t>
            </a:r>
            <a:endParaRPr lang="zh-CN" altLang="en-US" sz="2400" b="1" dirty="0">
              <a:solidFill>
                <a:srgbClr val="0070C0"/>
              </a:solidFill>
              <a:latin typeface="微软雅黑" pitchFamily="34" charset="-122"/>
              <a:ea typeface="微软雅黑" pitchFamily="34" charset="-122"/>
            </a:endParaRPr>
          </a:p>
        </p:txBody>
      </p:sp>
      <p:grpSp>
        <p:nvGrpSpPr>
          <p:cNvPr id="4" name="组合 3"/>
          <p:cNvGrpSpPr/>
          <p:nvPr/>
        </p:nvGrpSpPr>
        <p:grpSpPr>
          <a:xfrm>
            <a:off x="1953372" y="3282667"/>
            <a:ext cx="864096" cy="707886"/>
            <a:chOff x="2165941" y="1632858"/>
            <a:chExt cx="864096" cy="707886"/>
          </a:xfrm>
        </p:grpSpPr>
        <p:sp>
          <p:nvSpPr>
            <p:cNvPr id="5" name="五边形 4"/>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43"/>
            <p:cNvSpPr txBox="1"/>
            <p:nvPr/>
          </p:nvSpPr>
          <p:spPr>
            <a:xfrm>
              <a:off x="2216421" y="1632858"/>
              <a:ext cx="526106" cy="707886"/>
            </a:xfrm>
            <a:prstGeom prst="rect">
              <a:avLst/>
            </a:prstGeom>
            <a:noFill/>
          </p:spPr>
          <p:txBody>
            <a:bodyPr wrap="none" rtlCol="0">
              <a:spAutoFit/>
            </a:bodyPr>
            <a:lstStyle/>
            <a:p>
              <a:r>
                <a:rPr lang="en-US" altLang="zh-CN" sz="4000" b="1" dirty="0" smtClean="0">
                  <a:solidFill>
                    <a:schemeClr val="bg1"/>
                  </a:solidFill>
                  <a:latin typeface="Arial Black" pitchFamily="34" charset="0"/>
                  <a:ea typeface="Arial Unicode MS" pitchFamily="34" charset="-122"/>
                  <a:cs typeface="Arial Unicode MS" pitchFamily="34" charset="-122"/>
                </a:rPr>
                <a:t>4</a:t>
              </a:r>
              <a:endParaRPr lang="zh-CN" altLang="en-US" sz="4000" b="1" dirty="0">
                <a:solidFill>
                  <a:schemeClr val="bg1"/>
                </a:solidFill>
                <a:latin typeface="Arial Black" pitchFamily="34" charset="0"/>
                <a:ea typeface="Arial Unicode MS" pitchFamily="34" charset="-122"/>
                <a:cs typeface="Arial Unicode MS" pitchFamily="34" charset="-122"/>
              </a:endParaRPr>
            </a:p>
          </p:txBody>
        </p:sp>
      </p:gr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43090" y="550004"/>
            <a:ext cx="6513185" cy="1794591"/>
          </a:xfrm>
          <a:prstGeom prst="rect">
            <a:avLst/>
          </a:prstGeom>
        </p:spPr>
      </p:pic>
      <p:sp>
        <p:nvSpPr>
          <p:cNvPr id="8" name="文本框 7"/>
          <p:cNvSpPr txBox="1"/>
          <p:nvPr/>
        </p:nvSpPr>
        <p:spPr>
          <a:xfrm>
            <a:off x="3048040" y="2574962"/>
            <a:ext cx="2646878" cy="584775"/>
          </a:xfrm>
          <a:prstGeom prst="rect">
            <a:avLst/>
          </a:prstGeom>
          <a:noFill/>
        </p:spPr>
        <p:txBody>
          <a:bodyPr wrap="none" rtlCol="0">
            <a:spAutoFit/>
          </a:bodyPr>
          <a:lstStyle/>
          <a:p>
            <a:r>
              <a:rPr lang="zh-CN" altLang="en-US" sz="3200" b="1" dirty="0" smtClean="0">
                <a:solidFill>
                  <a:srgbClr val="FDD90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第四部分内容</a:t>
            </a:r>
            <a:endParaRPr lang="zh-CN" altLang="en-US" sz="3200" b="1" dirty="0">
              <a:solidFill>
                <a:srgbClr val="FDD90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3728700"/>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250" fill="hold"/>
                                        <p:tgtEl>
                                          <p:spTgt spid="7"/>
                                        </p:tgtEl>
                                        <p:attrNameLst>
                                          <p:attrName>ppt_w</p:attrName>
                                        </p:attrNameLst>
                                      </p:cBhvr>
                                      <p:tavLst>
                                        <p:tav tm="0">
                                          <p:val>
                                            <p:fltVal val="0"/>
                                          </p:val>
                                        </p:tav>
                                        <p:tav tm="100000">
                                          <p:val>
                                            <p:strVal val="#ppt_w"/>
                                          </p:val>
                                        </p:tav>
                                      </p:tavLst>
                                    </p:anim>
                                    <p:anim calcmode="lin" valueType="num">
                                      <p:cBhvr>
                                        <p:cTn id="8" dur="1250" fill="hold"/>
                                        <p:tgtEl>
                                          <p:spTgt spid="7"/>
                                        </p:tgtEl>
                                        <p:attrNameLst>
                                          <p:attrName>ppt_h</p:attrName>
                                        </p:attrNameLst>
                                      </p:cBhvr>
                                      <p:tavLst>
                                        <p:tav tm="0">
                                          <p:val>
                                            <p:strVal val="#ppt_h"/>
                                          </p:val>
                                        </p:tav>
                                        <p:tav tm="100000">
                                          <p:val>
                                            <p:strVal val="#ppt_h"/>
                                          </p:val>
                                        </p:tav>
                                      </p:tavLst>
                                    </p:anim>
                                  </p:childTnLst>
                                </p:cTn>
                              </p:par>
                            </p:childTnLst>
                          </p:cTn>
                        </p:par>
                        <p:par>
                          <p:cTn id="9" fill="hold">
                            <p:stCondLst>
                              <p:cond delay="1250"/>
                            </p:stCondLst>
                            <p:childTnLst>
                              <p:par>
                                <p:cTn id="10" presetID="47"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225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75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对角圆角矩形 5"/>
          <p:cNvSpPr>
            <a:spLocks noChangeArrowheads="1"/>
          </p:cNvSpPr>
          <p:nvPr/>
        </p:nvSpPr>
        <p:spPr bwMode="auto">
          <a:xfrm rot="21346829">
            <a:off x="1646238" y="1125538"/>
            <a:ext cx="5811837" cy="3314700"/>
          </a:xfrm>
          <a:custGeom>
            <a:avLst/>
            <a:gdLst>
              <a:gd name="T0" fmla="*/ 6954838 w 6954838"/>
              <a:gd name="T1" fmla="*/ 1939925 h 3879850"/>
              <a:gd name="T2" fmla="*/ 3477419 w 6954838"/>
              <a:gd name="T3" fmla="*/ 3879850 h 3879850"/>
              <a:gd name="T4" fmla="*/ 0 w 6954838"/>
              <a:gd name="T5" fmla="*/ 1939925 h 3879850"/>
              <a:gd name="T6" fmla="*/ 3477419 w 6954838"/>
              <a:gd name="T7" fmla="*/ 0 h 3879850"/>
              <a:gd name="T8" fmla="*/ 0 60000 65536"/>
              <a:gd name="T9" fmla="*/ 5898240 60000 65536"/>
              <a:gd name="T10" fmla="*/ 11796480 60000 65536"/>
              <a:gd name="T11" fmla="*/ 17694720 60000 65536"/>
              <a:gd name="T12" fmla="*/ 144114 w 6954838"/>
              <a:gd name="T13" fmla="*/ 144114 h 3879850"/>
              <a:gd name="T14" fmla="*/ 6810724 w 6954838"/>
              <a:gd name="T15" fmla="*/ 3735736 h 3879850"/>
            </a:gdLst>
            <a:ahLst/>
            <a:cxnLst>
              <a:cxn ang="T8">
                <a:pos x="T0" y="T1"/>
              </a:cxn>
              <a:cxn ang="T9">
                <a:pos x="T2" y="T3"/>
              </a:cxn>
              <a:cxn ang="T10">
                <a:pos x="T4" y="T5"/>
              </a:cxn>
              <a:cxn ang="T11">
                <a:pos x="T6" y="T7"/>
              </a:cxn>
            </a:cxnLst>
            <a:rect l="T12" t="T13" r="T14" b="T15"/>
            <a:pathLst>
              <a:path w="6954838" h="3879850">
                <a:moveTo>
                  <a:pt x="492043" y="0"/>
                </a:moveTo>
                <a:lnTo>
                  <a:pt x="6954838" y="0"/>
                </a:lnTo>
                <a:lnTo>
                  <a:pt x="6954838" y="3387807"/>
                </a:lnTo>
                <a:cubicBezTo>
                  <a:pt x="6954838" y="3659554"/>
                  <a:pt x="6734542" y="3879849"/>
                  <a:pt x="6462795" y="3879850"/>
                </a:cubicBezTo>
                <a:lnTo>
                  <a:pt x="0" y="3879850"/>
                </a:lnTo>
                <a:lnTo>
                  <a:pt x="0" y="492043"/>
                </a:lnTo>
                <a:cubicBezTo>
                  <a:pt x="0" y="220295"/>
                  <a:pt x="220295" y="0"/>
                  <a:pt x="492043" y="1"/>
                </a:cubicBezTo>
                <a:cubicBezTo>
                  <a:pt x="492043" y="1"/>
                  <a:pt x="492043" y="1"/>
                  <a:pt x="492043" y="1"/>
                </a:cubicBezTo>
                <a:lnTo>
                  <a:pt x="492043" y="0"/>
                </a:lnTo>
                <a:close/>
              </a:path>
            </a:pathLst>
          </a:custGeom>
          <a:gradFill rotWithShape="1">
            <a:gsLst>
              <a:gs pos="0">
                <a:srgbClr val="0A92E6"/>
              </a:gs>
              <a:gs pos="100000">
                <a:srgbClr val="0B469D"/>
              </a:gs>
            </a:gsLst>
            <a:lin ang="18900000" scaled="1"/>
          </a:gradFill>
          <a:ln w="9525">
            <a:noFill/>
            <a:miter lim="800000"/>
            <a:headEnd/>
            <a:tailEnd/>
          </a:ln>
          <a:effectLst>
            <a:outerShdw dist="23000" dir="5400000" algn="ctr" rotWithShape="0">
              <a:srgbClr val="000000">
                <a:alpha val="34000"/>
              </a:srgbClr>
            </a:outerShdw>
          </a:effectLst>
        </p:spPr>
        <p:txBody>
          <a:bodyPr anchor="ctr"/>
          <a:lstStyle/>
          <a:p>
            <a:pPr fontAlgn="auto">
              <a:spcBef>
                <a:spcPts val="0"/>
              </a:spcBef>
              <a:spcAft>
                <a:spcPts val="0"/>
              </a:spcAft>
              <a:defRPr/>
            </a:pPr>
            <a:endParaRPr lang="zh-CN" altLang="en-US" kern="0">
              <a:solidFill>
                <a:sysClr val="windowText" lastClr="000000"/>
              </a:solidFill>
            </a:endParaRPr>
          </a:p>
        </p:txBody>
      </p:sp>
      <p:pic>
        <p:nvPicPr>
          <p:cNvPr id="40" name="Picture 3" descr="C:\TDDOWNLOAD\pencil.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58888" y="1239838"/>
            <a:ext cx="779462" cy="7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内容占位符 2"/>
          <p:cNvSpPr txBox="1">
            <a:spLocks/>
          </p:cNvSpPr>
          <p:nvPr/>
        </p:nvSpPr>
        <p:spPr bwMode="auto">
          <a:xfrm rot="21361315">
            <a:off x="2249488" y="1495425"/>
            <a:ext cx="5026025" cy="26050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lgn="ctr">
              <a:lnSpc>
                <a:spcPct val="150000"/>
              </a:lnSpc>
              <a:spcBef>
                <a:spcPct val="0"/>
              </a:spcBef>
              <a:buFontTx/>
              <a:buNone/>
            </a:pPr>
            <a:endParaRPr lang="en-US" altLang="zh-CN" sz="1000" dirty="0" smtClean="0">
              <a:solidFill>
                <a:srgbClr val="FFFFFF"/>
              </a:solidFill>
            </a:endParaRPr>
          </a:p>
          <a:p>
            <a:pPr marL="0" indent="0" algn="ctr">
              <a:lnSpc>
                <a:spcPct val="150000"/>
              </a:lnSpc>
              <a:spcBef>
                <a:spcPct val="0"/>
              </a:spcBef>
              <a:buFontTx/>
              <a:buNone/>
            </a:pPr>
            <a:r>
              <a:rPr lang="zh-CN" altLang="en-US" sz="1000" dirty="0">
                <a:solidFill>
                  <a:srgbClr val="FFFFFF"/>
                </a:solidFill>
              </a:rPr>
              <a:t>光阴似箭，时间如梭。转眼间上班已经一年多了，回首过去的一年，内心不禁万千。虽然没有轰轰烈烈的战果，但也算经历了一段不平凡的考公司新员工个人工作总结验和磨练。</a:t>
            </a:r>
          </a:p>
          <a:p>
            <a:pPr marL="0" indent="0" algn="ctr">
              <a:lnSpc>
                <a:spcPct val="150000"/>
              </a:lnSpc>
              <a:spcBef>
                <a:spcPct val="0"/>
              </a:spcBef>
              <a:buFontTx/>
              <a:buNone/>
            </a:pPr>
            <a:r>
              <a:rPr lang="zh-CN" altLang="en-US" sz="1000" dirty="0">
                <a:solidFill>
                  <a:srgbClr val="FFFFFF"/>
                </a:solidFill>
              </a:rPr>
              <a:t>非常感谢公司给我这个成长的平台，令我在工作中不断的学习，不断的进步，慢慢的提升自身素质与才能，回首过往，公司陪伴我走过人生很重要的一个阶段，使我懂得了很多，领导对我的支持与关爱，令我明白到人间的温情，在此我向公司的领导以及全体同事表示最衷心的感谢，有你们的协助才能使我在工作中更加的得心应手，也因为有你们的帮助，才能令公司的发展更上一个台阶，在工作上，围绕公司的中心工作，对照相关标准，严以律己，较好的完成各项工作任务。</a:t>
            </a:r>
            <a:endParaRPr lang="zh-CN" altLang="en-US" sz="1000" dirty="0" smtClean="0">
              <a:solidFill>
                <a:srgbClr val="FFFFFF"/>
              </a:solidFill>
            </a:endParaRPr>
          </a:p>
        </p:txBody>
      </p:sp>
    </p:spTree>
    <p:custDataLst>
      <p:tags r:id="rId1"/>
    </p:custDataLst>
    <p:extLst>
      <p:ext uri="{BB962C8B-B14F-4D97-AF65-F5344CB8AC3E}">
        <p14:creationId xmlns:p14="http://schemas.microsoft.com/office/powerpoint/2010/main" val="820302514"/>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decel="50000" fill="hold">
                                          <p:stCondLst>
                                            <p:cond delay="0"/>
                                          </p:stCondLst>
                                        </p:cTn>
                                        <p:tgtEl>
                                          <p:spTgt spid="3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9"/>
                                        </p:tgtEl>
                                        <p:attrNameLst>
                                          <p:attrName>ppt_w</p:attrName>
                                        </p:attrNameLst>
                                      </p:cBhvr>
                                      <p:tavLst>
                                        <p:tav tm="0">
                                          <p:val>
                                            <p:strVal val="#ppt_w*.05"/>
                                          </p:val>
                                        </p:tav>
                                        <p:tav tm="100000">
                                          <p:val>
                                            <p:strVal val="#ppt_w"/>
                                          </p:val>
                                        </p:tav>
                                      </p:tavLst>
                                    </p:anim>
                                    <p:anim calcmode="lin" valueType="num">
                                      <p:cBhvr>
                                        <p:cTn id="10" dur="1000" fill="hold"/>
                                        <p:tgtEl>
                                          <p:spTgt spid="3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9"/>
                                        </p:tgtEl>
                                      </p:cBhvr>
                                    </p:animEffect>
                                  </p:childTnLst>
                                </p:cTn>
                              </p:par>
                              <p:par>
                                <p:cTn id="15" presetID="2" presetClass="entr" presetSubtype="8" fill="hold" nodeType="withEffect">
                                  <p:stCondLst>
                                    <p:cond delay="100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500" fill="hold"/>
                                        <p:tgtEl>
                                          <p:spTgt spid="40"/>
                                        </p:tgtEl>
                                        <p:attrNameLst>
                                          <p:attrName>ppt_x</p:attrName>
                                        </p:attrNameLst>
                                      </p:cBhvr>
                                      <p:tavLst>
                                        <p:tav tm="0">
                                          <p:val>
                                            <p:strVal val="0-#ppt_w/2"/>
                                          </p:val>
                                        </p:tav>
                                        <p:tav tm="100000">
                                          <p:val>
                                            <p:strVal val="#ppt_x"/>
                                          </p:val>
                                        </p:tav>
                                      </p:tavLst>
                                    </p:anim>
                                    <p:anim calcmode="lin" valueType="num">
                                      <p:cBhvr additive="base">
                                        <p:cTn id="18"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Grp="1"/>
          </p:cNvGraphicFramePr>
          <p:nvPr>
            <p:extLst/>
          </p:nvPr>
        </p:nvGraphicFramePr>
        <p:xfrm>
          <a:off x="1425575" y="955675"/>
          <a:ext cx="6303963" cy="3646488"/>
        </p:xfrm>
        <a:graphic>
          <a:graphicData uri="http://schemas.openxmlformats.org/presentationml/2006/ole">
            <mc:AlternateContent xmlns:mc="http://schemas.openxmlformats.org/markup-compatibility/2006">
              <mc:Choice xmlns:v="urn:schemas-microsoft-com:vml" Requires="v">
                <p:oleObj spid="_x0000_s1032" name="工作表" r:id="rId5" imgW="6981930" imgH="4038510" progId="Excel.Sheet.8">
                  <p:embed/>
                </p:oleObj>
              </mc:Choice>
              <mc:Fallback>
                <p:oleObj name="工作表" r:id="rId5" imgW="6981930" imgH="4038510" progId="Excel.Sheet.8">
                  <p:embed/>
                  <p:pic>
                    <p:nvPicPr>
                      <p:cNvPr id="2" name="对象 1"/>
                      <p:cNvPicPr>
                        <a:picLocks noGrp="1" noChangeArrowheads="1"/>
                      </p:cNvPicPr>
                      <p:nvPr/>
                    </p:nvPicPr>
                    <p:blipFill>
                      <a:blip r:embed="rId6"/>
                      <a:srcRect/>
                      <a:stretch>
                        <a:fillRect/>
                      </a:stretch>
                    </p:blipFill>
                    <p:spPr bwMode="auto">
                      <a:xfrm>
                        <a:off x="1425575" y="955675"/>
                        <a:ext cx="6303963" cy="3646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ustDataLst>
      <p:tags r:id="rId2"/>
    </p:custDataLst>
    <p:extLst>
      <p:ext uri="{BB962C8B-B14F-4D97-AF65-F5344CB8AC3E}">
        <p14:creationId xmlns:p14="http://schemas.microsoft.com/office/powerpoint/2010/main" val="3355222002"/>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57"/>
          <p:cNvGrpSpPr>
            <a:grpSpLocks/>
          </p:cNvGrpSpPr>
          <p:nvPr/>
        </p:nvGrpSpPr>
        <p:grpSpPr bwMode="auto">
          <a:xfrm>
            <a:off x="1763713" y="922338"/>
            <a:ext cx="5340350" cy="3952875"/>
            <a:chOff x="1755358" y="987574"/>
            <a:chExt cx="5340041" cy="3953812"/>
          </a:xfrm>
        </p:grpSpPr>
        <p:sp>
          <p:nvSpPr>
            <p:cNvPr id="26" name="Oval 5"/>
            <p:cNvSpPr>
              <a:spLocks noChangeArrowheads="1"/>
            </p:cNvSpPr>
            <p:nvPr/>
          </p:nvSpPr>
          <p:spPr bwMode="auto">
            <a:xfrm flipV="1">
              <a:off x="2387146" y="4153799"/>
              <a:ext cx="4078051" cy="584338"/>
            </a:xfrm>
            <a:prstGeom prst="ellipse">
              <a:avLst/>
            </a:prstGeom>
            <a:gradFill rotWithShape="1">
              <a:gsLst>
                <a:gs pos="0">
                  <a:srgbClr val="000000"/>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fontAlgn="auto">
                <a:spcBef>
                  <a:spcPts val="0"/>
                </a:spcBef>
                <a:spcAft>
                  <a:spcPts val="0"/>
                </a:spcAft>
                <a:defRPr/>
              </a:pPr>
              <a:endParaRPr lang="zh-CN" altLang="en-US" kern="0">
                <a:solidFill>
                  <a:srgbClr val="000000"/>
                </a:solidFill>
                <a:ea typeface="华文细黑" pitchFamily="2" charset="-122"/>
              </a:endParaRPr>
            </a:p>
          </p:txBody>
        </p:sp>
        <p:sp>
          <p:nvSpPr>
            <p:cNvPr id="27" name="Oval 7"/>
            <p:cNvSpPr>
              <a:spLocks noChangeArrowheads="1"/>
            </p:cNvSpPr>
            <p:nvPr/>
          </p:nvSpPr>
          <p:spPr bwMode="auto">
            <a:xfrm>
              <a:off x="2866544" y="1514749"/>
              <a:ext cx="3117670" cy="3029668"/>
            </a:xfrm>
            <a:prstGeom prst="ellipse">
              <a:avLst/>
            </a:pr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fontAlgn="auto">
                <a:spcBef>
                  <a:spcPts val="0"/>
                </a:spcBef>
                <a:spcAft>
                  <a:spcPts val="0"/>
                </a:spcAft>
                <a:defRPr/>
              </a:pPr>
              <a:endParaRPr lang="zh-CN" altLang="en-US" kern="0">
                <a:solidFill>
                  <a:srgbClr val="000000"/>
                </a:solidFill>
                <a:ea typeface="华文细黑" pitchFamily="2" charset="-122"/>
              </a:endParaRPr>
            </a:p>
          </p:txBody>
        </p:sp>
        <p:sp>
          <p:nvSpPr>
            <p:cNvPr id="28" name="Freeform 9"/>
            <p:cNvSpPr>
              <a:spLocks/>
            </p:cNvSpPr>
            <p:nvPr/>
          </p:nvSpPr>
          <p:spPr bwMode="auto">
            <a:xfrm>
              <a:off x="2849082" y="1482991"/>
              <a:ext cx="1576297" cy="1576761"/>
            </a:xfrm>
            <a:custGeom>
              <a:avLst/>
              <a:gdLst>
                <a:gd name="T0" fmla="*/ 177 w 177"/>
                <a:gd name="T1" fmla="*/ 0 h 177"/>
                <a:gd name="T2" fmla="*/ 0 w 177"/>
                <a:gd name="T3" fmla="*/ 177 h 177"/>
                <a:gd name="T4" fmla="*/ 177 w 177"/>
                <a:gd name="T5" fmla="*/ 177 h 177"/>
                <a:gd name="T6" fmla="*/ 177 w 177"/>
                <a:gd name="T7" fmla="*/ 0 h 177"/>
                <a:gd name="T8" fmla="*/ 0 w 177"/>
                <a:gd name="T9" fmla="*/ 0 h 177"/>
                <a:gd name="T10" fmla="*/ 177 w 177"/>
                <a:gd name="T11" fmla="*/ 177 h 177"/>
              </a:gdLst>
              <a:ahLst/>
              <a:cxnLst>
                <a:cxn ang="0">
                  <a:pos x="T0" y="T1"/>
                </a:cxn>
                <a:cxn ang="0">
                  <a:pos x="T2" y="T3"/>
                </a:cxn>
                <a:cxn ang="0">
                  <a:pos x="T4" y="T5"/>
                </a:cxn>
                <a:cxn ang="0">
                  <a:pos x="T6" y="T7"/>
                </a:cxn>
              </a:cxnLst>
              <a:rect l="T8" t="T9" r="T10" b="T11"/>
              <a:pathLst>
                <a:path w="177" h="177">
                  <a:moveTo>
                    <a:pt x="177" y="0"/>
                  </a:moveTo>
                  <a:cubicBezTo>
                    <a:pt x="79" y="0"/>
                    <a:pt x="0" y="79"/>
                    <a:pt x="0" y="177"/>
                  </a:cubicBezTo>
                  <a:lnTo>
                    <a:pt x="177" y="177"/>
                  </a:lnTo>
                  <a:lnTo>
                    <a:pt x="177" y="0"/>
                  </a:lnTo>
                  <a:close/>
                </a:path>
              </a:pathLst>
            </a:custGeom>
            <a:gradFill rotWithShape="1">
              <a:gsLst>
                <a:gs pos="0">
                  <a:srgbClr val="3399FF"/>
                </a:gs>
                <a:gs pos="100000">
                  <a:srgbClr val="0E58C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auto">
                <a:spcBef>
                  <a:spcPts val="0"/>
                </a:spcBef>
                <a:spcAft>
                  <a:spcPts val="0"/>
                </a:spcAft>
                <a:defRPr/>
              </a:pPr>
              <a:endParaRPr lang="zh-CN" altLang="en-US" b="1" kern="0">
                <a:solidFill>
                  <a:srgbClr val="000000"/>
                </a:solidFill>
                <a:ea typeface="微软雅黑" pitchFamily="34" charset="-122"/>
              </a:endParaRPr>
            </a:p>
          </p:txBody>
        </p:sp>
        <p:sp>
          <p:nvSpPr>
            <p:cNvPr id="29" name="Line 10"/>
            <p:cNvSpPr>
              <a:spLocks noChangeShapeType="1"/>
            </p:cNvSpPr>
            <p:nvPr/>
          </p:nvSpPr>
          <p:spPr bwMode="auto">
            <a:xfrm rot="5400000" flipH="1" flipV="1">
              <a:off x="4425378" y="394496"/>
              <a:ext cx="0" cy="5340041"/>
            </a:xfrm>
            <a:prstGeom prst="line">
              <a:avLst/>
            </a:prstGeom>
            <a:noFill/>
            <a:ln w="28575" cmpd="sng">
              <a:solidFill>
                <a:srgbClr val="FFC000"/>
              </a:solidFill>
              <a:round/>
              <a:headEnd type="triangle" w="lg" len="med"/>
              <a:tailEnd type="triangle" w="med" len="me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zh-CN" altLang="en-US" b="1" kern="0">
                <a:solidFill>
                  <a:srgbClr val="000000"/>
                </a:solidFill>
                <a:ea typeface="微软雅黑" pitchFamily="34" charset="-122"/>
              </a:endParaRPr>
            </a:p>
          </p:txBody>
        </p:sp>
        <p:sp>
          <p:nvSpPr>
            <p:cNvPr id="30" name="Line 11"/>
            <p:cNvSpPr>
              <a:spLocks noChangeShapeType="1"/>
            </p:cNvSpPr>
            <p:nvPr/>
          </p:nvSpPr>
          <p:spPr bwMode="auto">
            <a:xfrm flipV="1">
              <a:off x="4425378" y="987574"/>
              <a:ext cx="0" cy="3953812"/>
            </a:xfrm>
            <a:prstGeom prst="line">
              <a:avLst/>
            </a:prstGeom>
            <a:noFill/>
            <a:ln w="28575" cmpd="sng">
              <a:solidFill>
                <a:srgbClr val="FFC000"/>
              </a:solidFill>
              <a:round/>
              <a:headEnd type="triangle" w="lg" len="med"/>
              <a:tailEnd type="triangle" w="med" len="me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zh-CN" altLang="en-US" b="1" kern="0">
                <a:solidFill>
                  <a:srgbClr val="000000"/>
                </a:solidFill>
                <a:ea typeface="微软雅黑" pitchFamily="34" charset="-122"/>
              </a:endParaRPr>
            </a:p>
          </p:txBody>
        </p:sp>
        <p:sp>
          <p:nvSpPr>
            <p:cNvPr id="31" name="Rectangle 16"/>
            <p:cNvSpPr>
              <a:spLocks noChangeArrowheads="1"/>
            </p:cNvSpPr>
            <p:nvPr/>
          </p:nvSpPr>
          <p:spPr bwMode="auto">
            <a:xfrm>
              <a:off x="1763295" y="2656431"/>
              <a:ext cx="1108011" cy="369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b="1" kern="0" dirty="0">
                  <a:solidFill>
                    <a:srgbClr val="0B469D"/>
                  </a:solidFill>
                  <a:latin typeface="微软雅黑" pitchFamily="34" charset="-122"/>
                  <a:ea typeface="微软雅黑" pitchFamily="34" charset="-122"/>
                </a:rPr>
                <a:t>文字内容</a:t>
              </a:r>
            </a:p>
          </p:txBody>
        </p:sp>
        <p:sp>
          <p:nvSpPr>
            <p:cNvPr id="32" name="Rectangle 17"/>
            <p:cNvSpPr>
              <a:spLocks noChangeArrowheads="1"/>
            </p:cNvSpPr>
            <p:nvPr/>
          </p:nvSpPr>
          <p:spPr bwMode="auto">
            <a:xfrm>
              <a:off x="6162003" y="2594505"/>
              <a:ext cx="828627" cy="27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b="1" kern="0" dirty="0">
                  <a:solidFill>
                    <a:srgbClr val="000000"/>
                  </a:solidFill>
                  <a:latin typeface="微软雅黑" pitchFamily="34" charset="-122"/>
                  <a:ea typeface="微软雅黑" pitchFamily="34" charset="-122"/>
                </a:rPr>
                <a:t>文字内容</a:t>
              </a:r>
            </a:p>
          </p:txBody>
        </p:sp>
        <p:sp>
          <p:nvSpPr>
            <p:cNvPr id="33" name="Rectangle 18"/>
            <p:cNvSpPr>
              <a:spLocks noChangeArrowheads="1"/>
            </p:cNvSpPr>
            <p:nvPr/>
          </p:nvSpPr>
          <p:spPr bwMode="auto">
            <a:xfrm>
              <a:off x="4425378" y="4617459"/>
              <a:ext cx="830214" cy="27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b="1" kern="0">
                  <a:solidFill>
                    <a:srgbClr val="000000"/>
                  </a:solidFill>
                  <a:latin typeface="微软雅黑" pitchFamily="34" charset="-122"/>
                  <a:ea typeface="微软雅黑" pitchFamily="34" charset="-122"/>
                </a:rPr>
                <a:t>文字内容</a:t>
              </a:r>
            </a:p>
          </p:txBody>
        </p:sp>
        <p:sp>
          <p:nvSpPr>
            <p:cNvPr id="34" name="Rectangle 19"/>
            <p:cNvSpPr>
              <a:spLocks noChangeArrowheads="1"/>
            </p:cNvSpPr>
            <p:nvPr/>
          </p:nvSpPr>
          <p:spPr bwMode="auto">
            <a:xfrm>
              <a:off x="3290381" y="1141598"/>
              <a:ext cx="828627" cy="27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b="1" kern="0" dirty="0">
                  <a:solidFill>
                    <a:srgbClr val="000000"/>
                  </a:solidFill>
                  <a:latin typeface="微软雅黑" pitchFamily="34" charset="-122"/>
                  <a:ea typeface="微软雅黑" pitchFamily="34" charset="-122"/>
                </a:rPr>
                <a:t>文字内容</a:t>
              </a:r>
            </a:p>
          </p:txBody>
        </p:sp>
        <p:pic>
          <p:nvPicPr>
            <p:cNvPr id="35" name="Picture 53" descr="Picture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91909" y="1512353"/>
              <a:ext cx="2457354" cy="1081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 name="Group 13"/>
            <p:cNvGrpSpPr>
              <a:grpSpLocks/>
            </p:cNvGrpSpPr>
            <p:nvPr/>
          </p:nvGrpSpPr>
          <p:grpSpPr bwMode="auto">
            <a:xfrm rot="-1297425" flipH="1" flipV="1">
              <a:off x="3037351" y="3849895"/>
              <a:ext cx="2734121" cy="656572"/>
              <a:chOff x="0" y="0"/>
              <a:chExt cx="893" cy="246"/>
            </a:xfrm>
          </p:grpSpPr>
          <p:grpSp>
            <p:nvGrpSpPr>
              <p:cNvPr id="64" name="Group 14"/>
              <p:cNvGrpSpPr>
                <a:grpSpLocks/>
              </p:cNvGrpSpPr>
              <p:nvPr/>
            </p:nvGrpSpPr>
            <p:grpSpPr bwMode="auto">
              <a:xfrm>
                <a:off x="0" y="0"/>
                <a:ext cx="743" cy="185"/>
                <a:chOff x="0" y="0"/>
                <a:chExt cx="1118" cy="279"/>
              </a:xfrm>
            </p:grpSpPr>
            <p:sp>
              <p:nvSpPr>
                <p:cNvPr id="70" name="AutoShape 56"/>
                <p:cNvSpPr>
                  <a:spLocks noChangeArrowheads="1"/>
                </p:cNvSpPr>
                <p:nvPr/>
              </p:nvSpPr>
              <p:spPr bwMode="auto">
                <a:xfrm rot="5263130">
                  <a:off x="296" y="-289"/>
                  <a:ext cx="227"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kern="0">
                    <a:solidFill>
                      <a:srgbClr val="000000"/>
                    </a:solidFill>
                    <a:ea typeface="微软雅黑" pitchFamily="34" charset="-122"/>
                  </a:endParaRPr>
                </a:p>
              </p:txBody>
            </p:sp>
            <p:sp>
              <p:nvSpPr>
                <p:cNvPr id="71" name="AutoShape 57"/>
                <p:cNvSpPr>
                  <a:spLocks noChangeArrowheads="1"/>
                </p:cNvSpPr>
                <p:nvPr/>
              </p:nvSpPr>
              <p:spPr bwMode="auto">
                <a:xfrm rot="6078281">
                  <a:off x="433" y="-290"/>
                  <a:ext cx="227"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kern="0">
                    <a:solidFill>
                      <a:srgbClr val="000000"/>
                    </a:solidFill>
                    <a:ea typeface="微软雅黑" pitchFamily="34" charset="-122"/>
                  </a:endParaRPr>
                </a:p>
              </p:txBody>
            </p:sp>
            <p:sp>
              <p:nvSpPr>
                <p:cNvPr id="72" name="AutoShape 58"/>
                <p:cNvSpPr>
                  <a:spLocks noChangeArrowheads="1"/>
                </p:cNvSpPr>
                <p:nvPr/>
              </p:nvSpPr>
              <p:spPr bwMode="auto">
                <a:xfrm rot="6373927">
                  <a:off x="508" y="-266"/>
                  <a:ext cx="227"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kern="0">
                    <a:solidFill>
                      <a:srgbClr val="000000"/>
                    </a:solidFill>
                    <a:ea typeface="微软雅黑" pitchFamily="34" charset="-122"/>
                  </a:endParaRPr>
                </a:p>
              </p:txBody>
            </p:sp>
            <p:sp>
              <p:nvSpPr>
                <p:cNvPr id="73" name="AutoShape 59"/>
                <p:cNvSpPr>
                  <a:spLocks noChangeArrowheads="1"/>
                </p:cNvSpPr>
                <p:nvPr/>
              </p:nvSpPr>
              <p:spPr bwMode="auto">
                <a:xfrm rot="6906312">
                  <a:off x="598" y="-234"/>
                  <a:ext cx="227" cy="814"/>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kern="0">
                    <a:solidFill>
                      <a:srgbClr val="000000"/>
                    </a:solidFill>
                    <a:ea typeface="微软雅黑" pitchFamily="34" charset="-122"/>
                  </a:endParaRPr>
                </a:p>
              </p:txBody>
            </p:sp>
          </p:grpSp>
          <p:grpSp>
            <p:nvGrpSpPr>
              <p:cNvPr id="65" name="Group 19"/>
              <p:cNvGrpSpPr>
                <a:grpSpLocks/>
              </p:cNvGrpSpPr>
              <p:nvPr/>
            </p:nvGrpSpPr>
            <p:grpSpPr bwMode="auto">
              <a:xfrm rot="1353540">
                <a:off x="150" y="60"/>
                <a:ext cx="743" cy="186"/>
                <a:chOff x="0" y="0"/>
                <a:chExt cx="1118" cy="279"/>
              </a:xfrm>
            </p:grpSpPr>
            <p:sp>
              <p:nvSpPr>
                <p:cNvPr id="66" name="AutoShape 61"/>
                <p:cNvSpPr>
                  <a:spLocks noChangeArrowheads="1"/>
                </p:cNvSpPr>
                <p:nvPr/>
              </p:nvSpPr>
              <p:spPr bwMode="auto">
                <a:xfrm rot="5263130">
                  <a:off x="298" y="-292"/>
                  <a:ext cx="227" cy="814"/>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kern="0">
                    <a:solidFill>
                      <a:srgbClr val="000000"/>
                    </a:solidFill>
                    <a:ea typeface="微软雅黑" pitchFamily="34" charset="-122"/>
                  </a:endParaRPr>
                </a:p>
              </p:txBody>
            </p:sp>
            <p:sp>
              <p:nvSpPr>
                <p:cNvPr id="67" name="AutoShape 62"/>
                <p:cNvSpPr>
                  <a:spLocks noChangeArrowheads="1"/>
                </p:cNvSpPr>
                <p:nvPr/>
              </p:nvSpPr>
              <p:spPr bwMode="auto">
                <a:xfrm rot="6078281">
                  <a:off x="434" y="-293"/>
                  <a:ext cx="227"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kern="0">
                    <a:solidFill>
                      <a:srgbClr val="000000"/>
                    </a:solidFill>
                    <a:ea typeface="微软雅黑" pitchFamily="34" charset="-122"/>
                  </a:endParaRPr>
                </a:p>
              </p:txBody>
            </p:sp>
            <p:sp>
              <p:nvSpPr>
                <p:cNvPr id="68" name="AutoShape 63"/>
                <p:cNvSpPr>
                  <a:spLocks noChangeArrowheads="1"/>
                </p:cNvSpPr>
                <p:nvPr/>
              </p:nvSpPr>
              <p:spPr bwMode="auto">
                <a:xfrm rot="6373927">
                  <a:off x="508" y="-266"/>
                  <a:ext cx="226"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kern="0">
                    <a:solidFill>
                      <a:srgbClr val="000000"/>
                    </a:solidFill>
                    <a:ea typeface="微软雅黑" pitchFamily="34" charset="-122"/>
                  </a:endParaRPr>
                </a:p>
              </p:txBody>
            </p:sp>
            <p:sp>
              <p:nvSpPr>
                <p:cNvPr id="69" name="AutoShape 64"/>
                <p:cNvSpPr>
                  <a:spLocks noChangeArrowheads="1"/>
                </p:cNvSpPr>
                <p:nvPr/>
              </p:nvSpPr>
              <p:spPr bwMode="auto">
                <a:xfrm rot="6906312">
                  <a:off x="600" y="-237"/>
                  <a:ext cx="226" cy="814"/>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kern="0">
                    <a:solidFill>
                      <a:srgbClr val="000000"/>
                    </a:solidFill>
                    <a:ea typeface="微软雅黑" pitchFamily="34" charset="-122"/>
                  </a:endParaRPr>
                </a:p>
              </p:txBody>
            </p:sp>
          </p:grpSp>
        </p:grpSp>
        <p:sp>
          <p:nvSpPr>
            <p:cNvPr id="37" name="Rectangle 36"/>
            <p:cNvSpPr>
              <a:spLocks noChangeArrowheads="1"/>
            </p:cNvSpPr>
            <p:nvPr/>
          </p:nvSpPr>
          <p:spPr bwMode="auto">
            <a:xfrm>
              <a:off x="3039571" y="3291582"/>
              <a:ext cx="1439780" cy="516060"/>
            </a:xfrm>
            <a:prstGeom prst="rect">
              <a:avLst/>
            </a:prstGeom>
            <a:noFill/>
            <a:ln>
              <a:noFill/>
            </a:ln>
            <a:effectLst>
              <a:prstShdw prst="shdw17" dist="17961" dir="13500000">
                <a:srgbClr val="1F5C99"/>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lnSpc>
                  <a:spcPct val="120000"/>
                </a:lnSpc>
                <a:spcBef>
                  <a:spcPts val="0"/>
                </a:spcBef>
                <a:spcAft>
                  <a:spcPts val="0"/>
                </a:spcAft>
                <a:defRPr/>
              </a:pPr>
              <a:r>
                <a:rPr lang="zh-CN" altLang="en-US" sz="1200" b="1" kern="0" dirty="0">
                  <a:solidFill>
                    <a:srgbClr val="000000"/>
                  </a:solidFill>
                  <a:ea typeface="微软雅黑" pitchFamily="34" charset="-122"/>
                </a:rPr>
                <a:t>单击此处添加</a:t>
              </a:r>
            </a:p>
            <a:p>
              <a:pPr algn="ctr" fontAlgn="auto">
                <a:lnSpc>
                  <a:spcPct val="120000"/>
                </a:lnSpc>
                <a:spcBef>
                  <a:spcPts val="0"/>
                </a:spcBef>
                <a:spcAft>
                  <a:spcPts val="0"/>
                </a:spcAft>
                <a:defRPr/>
              </a:pPr>
              <a:r>
                <a:rPr lang="zh-CN" altLang="en-US" sz="1200" b="1" kern="0" dirty="0">
                  <a:solidFill>
                    <a:srgbClr val="000000"/>
                  </a:solidFill>
                  <a:ea typeface="微软雅黑" pitchFamily="34" charset="-122"/>
                </a:rPr>
                <a:t>内容文字信息</a:t>
              </a:r>
            </a:p>
          </p:txBody>
        </p:sp>
        <p:sp>
          <p:nvSpPr>
            <p:cNvPr id="61" name="Rectangle 37"/>
            <p:cNvSpPr>
              <a:spLocks noChangeArrowheads="1"/>
            </p:cNvSpPr>
            <p:nvPr/>
          </p:nvSpPr>
          <p:spPr bwMode="auto">
            <a:xfrm>
              <a:off x="4317435" y="3291582"/>
              <a:ext cx="1439779" cy="516060"/>
            </a:xfrm>
            <a:prstGeom prst="rect">
              <a:avLst/>
            </a:prstGeom>
            <a:noFill/>
            <a:ln>
              <a:noFill/>
            </a:ln>
            <a:effectLst>
              <a:prstShdw prst="shdw17" dist="17961" dir="13500000">
                <a:srgbClr val="1F5C99"/>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lnSpc>
                  <a:spcPct val="120000"/>
                </a:lnSpc>
                <a:spcBef>
                  <a:spcPts val="0"/>
                </a:spcBef>
                <a:spcAft>
                  <a:spcPts val="0"/>
                </a:spcAft>
                <a:defRPr/>
              </a:pPr>
              <a:r>
                <a:rPr lang="zh-CN" altLang="en-US" sz="1200" b="1" kern="0" dirty="0">
                  <a:solidFill>
                    <a:srgbClr val="000000"/>
                  </a:solidFill>
                  <a:ea typeface="微软雅黑" pitchFamily="34" charset="-122"/>
                </a:rPr>
                <a:t>单击此处添加</a:t>
              </a:r>
            </a:p>
            <a:p>
              <a:pPr algn="ctr" fontAlgn="auto">
                <a:lnSpc>
                  <a:spcPct val="120000"/>
                </a:lnSpc>
                <a:spcBef>
                  <a:spcPts val="0"/>
                </a:spcBef>
                <a:spcAft>
                  <a:spcPts val="0"/>
                </a:spcAft>
                <a:defRPr/>
              </a:pPr>
              <a:r>
                <a:rPr lang="zh-CN" altLang="en-US" sz="1200" b="1" kern="0" dirty="0">
                  <a:solidFill>
                    <a:srgbClr val="000000"/>
                  </a:solidFill>
                  <a:ea typeface="微软雅黑" pitchFamily="34" charset="-122"/>
                </a:rPr>
                <a:t>内容文字信息</a:t>
              </a:r>
            </a:p>
          </p:txBody>
        </p:sp>
        <p:sp>
          <p:nvSpPr>
            <p:cNvPr id="62" name="Rectangle 38"/>
            <p:cNvSpPr>
              <a:spLocks noChangeArrowheads="1"/>
            </p:cNvSpPr>
            <p:nvPr/>
          </p:nvSpPr>
          <p:spPr bwMode="auto">
            <a:xfrm>
              <a:off x="2987187" y="2356323"/>
              <a:ext cx="1441367" cy="516059"/>
            </a:xfrm>
            <a:prstGeom prst="rect">
              <a:avLst/>
            </a:prstGeom>
            <a:noFill/>
            <a:ln>
              <a:noFill/>
            </a:ln>
            <a:effectLst>
              <a:prstShdw prst="shdw17" dist="17961" dir="13500000">
                <a:srgbClr val="1F5C99"/>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lnSpc>
                  <a:spcPct val="120000"/>
                </a:lnSpc>
                <a:spcBef>
                  <a:spcPts val="0"/>
                </a:spcBef>
                <a:spcAft>
                  <a:spcPts val="0"/>
                </a:spcAft>
                <a:defRPr/>
              </a:pPr>
              <a:r>
                <a:rPr lang="zh-CN" altLang="en-US" sz="1200" b="1" kern="0" dirty="0">
                  <a:solidFill>
                    <a:srgbClr val="FFC000"/>
                  </a:solidFill>
                  <a:ea typeface="微软雅黑" pitchFamily="34" charset="-122"/>
                </a:rPr>
                <a:t>单击此处添加</a:t>
              </a:r>
            </a:p>
            <a:p>
              <a:pPr algn="ctr" fontAlgn="auto">
                <a:lnSpc>
                  <a:spcPct val="120000"/>
                </a:lnSpc>
                <a:spcBef>
                  <a:spcPts val="0"/>
                </a:spcBef>
                <a:spcAft>
                  <a:spcPts val="0"/>
                </a:spcAft>
                <a:defRPr/>
              </a:pPr>
              <a:r>
                <a:rPr lang="zh-CN" altLang="en-US" sz="1200" b="1" kern="0" dirty="0">
                  <a:solidFill>
                    <a:srgbClr val="FFC000"/>
                  </a:solidFill>
                  <a:ea typeface="微软雅黑" pitchFamily="34" charset="-122"/>
                </a:rPr>
                <a:t>内容文字信息</a:t>
              </a:r>
            </a:p>
          </p:txBody>
        </p:sp>
        <p:sp>
          <p:nvSpPr>
            <p:cNvPr id="63" name="Rectangle 39"/>
            <p:cNvSpPr>
              <a:spLocks noChangeArrowheads="1"/>
            </p:cNvSpPr>
            <p:nvPr/>
          </p:nvSpPr>
          <p:spPr bwMode="auto">
            <a:xfrm>
              <a:off x="4317435" y="2343620"/>
              <a:ext cx="1439779" cy="516059"/>
            </a:xfrm>
            <a:prstGeom prst="rect">
              <a:avLst/>
            </a:prstGeom>
            <a:noFill/>
            <a:ln>
              <a:noFill/>
            </a:ln>
            <a:effectLst>
              <a:prstShdw prst="shdw17" dist="17961" dir="13500000">
                <a:srgbClr val="1F5C99"/>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auto">
                <a:lnSpc>
                  <a:spcPct val="120000"/>
                </a:lnSpc>
                <a:spcBef>
                  <a:spcPts val="0"/>
                </a:spcBef>
                <a:spcAft>
                  <a:spcPts val="0"/>
                </a:spcAft>
                <a:defRPr/>
              </a:pPr>
              <a:r>
                <a:rPr lang="zh-CN" altLang="en-US" sz="1200" b="1" kern="0" dirty="0">
                  <a:solidFill>
                    <a:srgbClr val="000000"/>
                  </a:solidFill>
                  <a:ea typeface="微软雅黑" pitchFamily="34" charset="-122"/>
                </a:rPr>
                <a:t>单击此处添加</a:t>
              </a:r>
            </a:p>
            <a:p>
              <a:pPr algn="ctr" fontAlgn="auto">
                <a:lnSpc>
                  <a:spcPct val="120000"/>
                </a:lnSpc>
                <a:spcBef>
                  <a:spcPts val="0"/>
                </a:spcBef>
                <a:spcAft>
                  <a:spcPts val="0"/>
                </a:spcAft>
                <a:defRPr/>
              </a:pPr>
              <a:r>
                <a:rPr lang="zh-CN" altLang="en-US" sz="1200" b="1" kern="0" dirty="0">
                  <a:solidFill>
                    <a:srgbClr val="000000"/>
                  </a:solidFill>
                  <a:ea typeface="微软雅黑" pitchFamily="34" charset="-122"/>
                </a:rPr>
                <a:t>内容文字信息</a:t>
              </a:r>
            </a:p>
          </p:txBody>
        </p:sp>
      </p:grpSp>
    </p:spTree>
    <p:custDataLst>
      <p:tags r:id="rId1"/>
    </p:custDataLst>
    <p:extLst>
      <p:ext uri="{BB962C8B-B14F-4D97-AF65-F5344CB8AC3E}">
        <p14:creationId xmlns:p14="http://schemas.microsoft.com/office/powerpoint/2010/main" val="601354598"/>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ircle(out)">
                                      <p:cBhvr>
                                        <p:cTn id="7"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2"/>
          <p:cNvSpPr/>
          <p:nvPr/>
        </p:nvSpPr>
        <p:spPr bwMode="auto">
          <a:xfrm>
            <a:off x="1227131" y="1844940"/>
            <a:ext cx="1465049" cy="800100"/>
          </a:xfrm>
          <a:prstGeom prst="rect">
            <a:avLst/>
          </a:prstGeom>
          <a:solidFill>
            <a:srgbClr val="3397D3"/>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txBody>
          <a:bodyPr lIns="68583" tIns="102880" rIns="68583" bIns="102880"/>
          <a:lstStyle/>
          <a:p>
            <a:pPr marL="345312" indent="-345312" fontAlgn="auto">
              <a:lnSpc>
                <a:spcPct val="90000"/>
              </a:lnSpc>
              <a:spcBef>
                <a:spcPct val="20000"/>
              </a:spcBef>
              <a:spcAft>
                <a:spcPts val="0"/>
              </a:spcAft>
              <a:buSzPct val="90000"/>
              <a:buFontTx/>
              <a:buBlip>
                <a:blip r:embed="rId2"/>
              </a:buBlip>
              <a:defRPr/>
            </a:pPr>
            <a:endParaRPr lang="en-US" kern="0" dirty="0">
              <a:gradFill>
                <a:gsLst>
                  <a:gs pos="0">
                    <a:srgbClr val="FFFFFF"/>
                  </a:gs>
                  <a:gs pos="100000">
                    <a:srgbClr val="FFFFFF"/>
                  </a:gs>
                </a:gsLst>
                <a:lin ang="5400000" scaled="0"/>
              </a:gradFill>
              <a:latin typeface="Segoe UI"/>
              <a:ea typeface="+mn-ea"/>
            </a:endParaRPr>
          </a:p>
        </p:txBody>
      </p:sp>
      <p:sp>
        <p:nvSpPr>
          <p:cNvPr id="3" name="Rectangle 63"/>
          <p:cNvSpPr/>
          <p:nvPr/>
        </p:nvSpPr>
        <p:spPr bwMode="auto">
          <a:xfrm>
            <a:off x="1227131" y="2835540"/>
            <a:ext cx="1465049" cy="800100"/>
          </a:xfrm>
          <a:prstGeom prst="rect">
            <a:avLst/>
          </a:prstGeom>
          <a:solidFill>
            <a:srgbClr val="3397D3"/>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txBody>
          <a:bodyPr lIns="68583" tIns="102880" rIns="68583" bIns="102880"/>
          <a:lstStyle/>
          <a:p>
            <a:pPr marL="345312" indent="-345312" fontAlgn="auto">
              <a:lnSpc>
                <a:spcPct val="90000"/>
              </a:lnSpc>
              <a:spcBef>
                <a:spcPct val="20000"/>
              </a:spcBef>
              <a:spcAft>
                <a:spcPts val="0"/>
              </a:spcAft>
              <a:buSzPct val="90000"/>
              <a:buFontTx/>
              <a:buBlip>
                <a:blip r:embed="rId2"/>
              </a:buBlip>
              <a:defRPr/>
            </a:pPr>
            <a:endParaRPr lang="en-US" kern="0" dirty="0">
              <a:gradFill>
                <a:gsLst>
                  <a:gs pos="0">
                    <a:srgbClr val="FFFFFF"/>
                  </a:gs>
                  <a:gs pos="100000">
                    <a:srgbClr val="FFFFFF"/>
                  </a:gs>
                </a:gsLst>
                <a:lin ang="5400000" scaled="0"/>
              </a:gradFill>
              <a:latin typeface="Segoe UI"/>
              <a:ea typeface="+mn-ea"/>
            </a:endParaRPr>
          </a:p>
        </p:txBody>
      </p:sp>
      <p:sp>
        <p:nvSpPr>
          <p:cNvPr id="4" name="Rectangle 64"/>
          <p:cNvSpPr/>
          <p:nvPr/>
        </p:nvSpPr>
        <p:spPr bwMode="auto">
          <a:xfrm>
            <a:off x="1227131" y="3826140"/>
            <a:ext cx="1465049" cy="800100"/>
          </a:xfrm>
          <a:prstGeom prst="rect">
            <a:avLst/>
          </a:prstGeom>
          <a:solidFill>
            <a:srgbClr val="3397D3"/>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txBody>
          <a:bodyPr lIns="68583" tIns="102880" rIns="68583" bIns="102880"/>
          <a:lstStyle/>
          <a:p>
            <a:pPr marL="345312" indent="-345312" fontAlgn="auto">
              <a:lnSpc>
                <a:spcPct val="90000"/>
              </a:lnSpc>
              <a:spcBef>
                <a:spcPct val="20000"/>
              </a:spcBef>
              <a:spcAft>
                <a:spcPts val="0"/>
              </a:spcAft>
              <a:buSzPct val="90000"/>
              <a:buFontTx/>
              <a:buBlip>
                <a:blip r:embed="rId2"/>
              </a:buBlip>
              <a:defRPr/>
            </a:pPr>
            <a:endParaRPr lang="en-US" kern="0" dirty="0">
              <a:gradFill>
                <a:gsLst>
                  <a:gs pos="0">
                    <a:srgbClr val="FFFFFF"/>
                  </a:gs>
                  <a:gs pos="100000">
                    <a:srgbClr val="FFFFFF"/>
                  </a:gs>
                </a:gsLst>
                <a:lin ang="5400000" scaled="0"/>
              </a:gradFill>
              <a:latin typeface="Segoe UI"/>
              <a:ea typeface="+mn-ea"/>
            </a:endParaRPr>
          </a:p>
        </p:txBody>
      </p:sp>
      <p:pic>
        <p:nvPicPr>
          <p:cNvPr id="5" name="Picture 24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06550" y="1950119"/>
            <a:ext cx="811213"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4"/>
          <p:cNvPicPr>
            <a:picLocks noChangeAspect="1"/>
          </p:cNvPicPr>
          <p:nvPr/>
        </p:nvPicPr>
        <p:blipFill>
          <a:blip r:embed="rId4" cstate="screen">
            <a:duotone>
              <a:prstClr val="black"/>
              <a:srgbClr val="D9C3A5">
                <a:tint val="50000"/>
                <a:satMod val="180000"/>
              </a:srgbClr>
            </a:duotone>
            <a:extLst>
              <a:ext uri="{28A0092B-C50C-407E-A947-70E740481C1C}">
                <a14:useLocalDpi xmlns:a14="http://schemas.microsoft.com/office/drawing/2010/main"/>
              </a:ext>
            </a:extLst>
          </a:blip>
          <a:stretch>
            <a:fillRect/>
          </a:stretch>
        </p:blipFill>
        <p:spPr bwMode="auto">
          <a:xfrm>
            <a:off x="1606712" y="2875236"/>
            <a:ext cx="587850" cy="597683"/>
          </a:xfrm>
          <a:prstGeom prst="rect">
            <a:avLst/>
          </a:prstGeom>
        </p:spPr>
      </p:pic>
      <p:pic>
        <p:nvPicPr>
          <p:cNvPr id="7" name="Picture 4" descr="\\MAGNUM\Projects\Microsoft\Cloud Power FY12\Design\ICONS_PNG\Check_mark.png"/>
          <p:cNvPicPr>
            <a:picLocks noChangeAspect="1" noChangeArrowheads="1"/>
          </p:cNvPicPr>
          <p:nvPr/>
        </p:nvPicPr>
        <p:blipFill>
          <a:blip r:embed="rId5" cstate="screen">
            <a:grayscl/>
            <a:biLevel thresh="50000"/>
            <a:extLst>
              <a:ext uri="{28A0092B-C50C-407E-A947-70E740481C1C}">
                <a14:useLocalDpi xmlns:a14="http://schemas.microsoft.com/office/drawing/2010/main"/>
              </a:ext>
            </a:extLst>
          </a:blip>
          <a:srcRect/>
          <a:stretch>
            <a:fillRect/>
          </a:stretch>
        </p:blipFill>
        <p:spPr bwMode="auto">
          <a:xfrm>
            <a:off x="1606550" y="3883694"/>
            <a:ext cx="776288" cy="77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1"/>
          <p:cNvSpPr/>
          <p:nvPr/>
        </p:nvSpPr>
        <p:spPr bwMode="auto">
          <a:xfrm>
            <a:off x="2771800" y="854340"/>
            <a:ext cx="5342328" cy="800100"/>
          </a:xfrm>
          <a:prstGeom prst="rect">
            <a:avLst/>
          </a:prstGeom>
          <a:solidFill>
            <a:srgbClr val="21488B"/>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txBody>
          <a:bodyPr lIns="68583" tIns="102880" rIns="68583" bIns="102880"/>
          <a:lstStyle/>
          <a:p>
            <a:pPr marL="345312" indent="-345312" fontAlgn="auto">
              <a:lnSpc>
                <a:spcPct val="90000"/>
              </a:lnSpc>
              <a:spcBef>
                <a:spcPct val="20000"/>
              </a:spcBef>
              <a:spcAft>
                <a:spcPts val="0"/>
              </a:spcAft>
              <a:buSzPct val="90000"/>
              <a:buFontTx/>
              <a:buBlip>
                <a:blip r:embed="rId2"/>
              </a:buBlip>
              <a:defRPr/>
            </a:pPr>
            <a:endParaRPr lang="en-US" kern="0" dirty="0">
              <a:gradFill>
                <a:gsLst>
                  <a:gs pos="0">
                    <a:srgbClr val="FFFFFF"/>
                  </a:gs>
                  <a:gs pos="100000">
                    <a:srgbClr val="FFFFFF"/>
                  </a:gs>
                </a:gsLst>
                <a:lin ang="5400000" scaled="0"/>
              </a:gradFill>
              <a:latin typeface="Segoe UI"/>
              <a:ea typeface="+mn-ea"/>
            </a:endParaRPr>
          </a:p>
        </p:txBody>
      </p:sp>
      <p:sp>
        <p:nvSpPr>
          <p:cNvPr id="9" name="Title 1"/>
          <p:cNvSpPr txBox="1">
            <a:spLocks/>
          </p:cNvSpPr>
          <p:nvPr/>
        </p:nvSpPr>
        <p:spPr>
          <a:xfrm>
            <a:off x="3157980" y="1043833"/>
            <a:ext cx="3803649" cy="514350"/>
          </a:xfrm>
          <a:prstGeom prst="rect">
            <a:avLst/>
          </a:prstGeom>
        </p:spPr>
        <p:txBody>
          <a:bodyPr lIns="0" tIns="0" rIns="0" bIns="0"/>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fontAlgn="auto">
              <a:spcAft>
                <a:spcPts val="0"/>
              </a:spcAft>
              <a:defRPr/>
            </a:pPr>
            <a:r>
              <a:rPr lang="zh-CN" altLang="en-US" sz="3200" dirty="0" smtClean="0">
                <a:gradFill flip="none" rotWithShape="1">
                  <a:gsLst>
                    <a:gs pos="0">
                      <a:srgbClr val="FFFFFF"/>
                    </a:gs>
                    <a:gs pos="86000">
                      <a:srgbClr val="FFFFFF"/>
                    </a:gs>
                  </a:gsLst>
                  <a:lin ang="5400000" scaled="0"/>
                  <a:tileRect/>
                </a:gradFill>
                <a:latin typeface="微软雅黑" pitchFamily="34" charset="-122"/>
                <a:ea typeface="微软雅黑" pitchFamily="34" charset="-122"/>
              </a:rPr>
              <a:t>请点击此处添加文字</a:t>
            </a:r>
            <a:endParaRPr sz="3200" dirty="0">
              <a:gradFill flip="none" rotWithShape="1">
                <a:gsLst>
                  <a:gs pos="0">
                    <a:srgbClr val="FFFFFF"/>
                  </a:gs>
                  <a:gs pos="86000">
                    <a:srgbClr val="FFFFFF"/>
                  </a:gs>
                </a:gsLst>
                <a:lin ang="5400000" scaled="0"/>
                <a:tileRect/>
              </a:gradFill>
              <a:latin typeface="微软雅黑" pitchFamily="34" charset="-122"/>
              <a:ea typeface="微软雅黑" pitchFamily="34" charset="-122"/>
            </a:endParaRPr>
          </a:p>
        </p:txBody>
      </p:sp>
      <p:sp>
        <p:nvSpPr>
          <p:cNvPr id="10" name="Rectangle 61"/>
          <p:cNvSpPr/>
          <p:nvPr/>
        </p:nvSpPr>
        <p:spPr bwMode="auto">
          <a:xfrm>
            <a:off x="2771799" y="1844940"/>
            <a:ext cx="5342329" cy="800100"/>
          </a:xfrm>
          <a:prstGeom prst="rect">
            <a:avLst/>
          </a:prstGeom>
          <a:solidFill>
            <a:srgbClr val="21488B"/>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txBody>
          <a:bodyPr lIns="68583" tIns="102880" rIns="68583" bIns="102880"/>
          <a:lstStyle/>
          <a:p>
            <a:pPr marL="345312" indent="-345312" fontAlgn="auto">
              <a:lnSpc>
                <a:spcPct val="90000"/>
              </a:lnSpc>
              <a:spcBef>
                <a:spcPct val="20000"/>
              </a:spcBef>
              <a:spcAft>
                <a:spcPts val="0"/>
              </a:spcAft>
              <a:buSzPct val="90000"/>
              <a:buFontTx/>
              <a:buBlip>
                <a:blip r:embed="rId2"/>
              </a:buBlip>
              <a:defRPr/>
            </a:pPr>
            <a:endParaRPr lang="en-US" kern="0" dirty="0">
              <a:gradFill>
                <a:gsLst>
                  <a:gs pos="0">
                    <a:srgbClr val="FFFFFF"/>
                  </a:gs>
                  <a:gs pos="100000">
                    <a:srgbClr val="FFFFFF"/>
                  </a:gs>
                </a:gsLst>
                <a:lin ang="5400000" scaled="0"/>
              </a:gradFill>
              <a:latin typeface="Segoe UI"/>
              <a:ea typeface="+mn-ea"/>
            </a:endParaRPr>
          </a:p>
        </p:txBody>
      </p:sp>
      <p:sp>
        <p:nvSpPr>
          <p:cNvPr id="11" name="Title 1"/>
          <p:cNvSpPr txBox="1">
            <a:spLocks/>
          </p:cNvSpPr>
          <p:nvPr/>
        </p:nvSpPr>
        <p:spPr>
          <a:xfrm>
            <a:off x="3203847" y="2016390"/>
            <a:ext cx="3888432" cy="514350"/>
          </a:xfrm>
          <a:prstGeom prst="rect">
            <a:avLst/>
          </a:prstGeom>
        </p:spPr>
        <p:txBody>
          <a:bodyPr lIns="0" tIns="0" rIns="0" bIns="0">
            <a:norm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fontAlgn="auto">
              <a:spcAft>
                <a:spcPts val="0"/>
              </a:spcAft>
              <a:defRPr/>
            </a:pPr>
            <a:r>
              <a:rPr lang="zh-CN" altLang="en-US" sz="3200" dirty="0">
                <a:gradFill flip="none" rotWithShape="1">
                  <a:gsLst>
                    <a:gs pos="0">
                      <a:srgbClr val="FFFFFF"/>
                    </a:gs>
                    <a:gs pos="86000">
                      <a:srgbClr val="FFFFFF"/>
                    </a:gs>
                  </a:gsLst>
                  <a:lin ang="5400000" scaled="0"/>
                  <a:tileRect/>
                </a:gradFill>
                <a:latin typeface="微软雅黑" pitchFamily="34" charset="-122"/>
                <a:ea typeface="微软雅黑" pitchFamily="34" charset="-122"/>
              </a:rPr>
              <a:t>请点击此处添加文字</a:t>
            </a:r>
            <a:endParaRPr altLang="zh-CN" sz="3200" dirty="0">
              <a:gradFill flip="none" rotWithShape="1">
                <a:gsLst>
                  <a:gs pos="0">
                    <a:srgbClr val="FFFFFF"/>
                  </a:gs>
                  <a:gs pos="86000">
                    <a:srgbClr val="FFFFFF"/>
                  </a:gs>
                </a:gsLst>
                <a:lin ang="5400000" scaled="0"/>
                <a:tileRect/>
              </a:gradFill>
              <a:latin typeface="微软雅黑" pitchFamily="34" charset="-122"/>
              <a:ea typeface="微软雅黑" pitchFamily="34" charset="-122"/>
            </a:endParaRPr>
          </a:p>
        </p:txBody>
      </p:sp>
      <p:sp>
        <p:nvSpPr>
          <p:cNvPr id="12" name="Rectangle 61"/>
          <p:cNvSpPr/>
          <p:nvPr/>
        </p:nvSpPr>
        <p:spPr bwMode="auto">
          <a:xfrm>
            <a:off x="2771800" y="2835540"/>
            <a:ext cx="5342328" cy="800100"/>
          </a:xfrm>
          <a:prstGeom prst="rect">
            <a:avLst/>
          </a:prstGeom>
          <a:solidFill>
            <a:srgbClr val="21488B"/>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txBody>
          <a:bodyPr lIns="68583" tIns="102880" rIns="68583" bIns="102880"/>
          <a:lstStyle/>
          <a:p>
            <a:pPr marL="345312" indent="-345312" fontAlgn="auto">
              <a:lnSpc>
                <a:spcPct val="90000"/>
              </a:lnSpc>
              <a:spcBef>
                <a:spcPct val="20000"/>
              </a:spcBef>
              <a:spcAft>
                <a:spcPts val="0"/>
              </a:spcAft>
              <a:buSzPct val="90000"/>
              <a:buFontTx/>
              <a:buBlip>
                <a:blip r:embed="rId2"/>
              </a:buBlip>
              <a:defRPr/>
            </a:pPr>
            <a:endParaRPr lang="en-US" kern="0" dirty="0">
              <a:gradFill>
                <a:gsLst>
                  <a:gs pos="0">
                    <a:srgbClr val="FFFFFF"/>
                  </a:gs>
                  <a:gs pos="100000">
                    <a:srgbClr val="FFFFFF"/>
                  </a:gs>
                </a:gsLst>
                <a:lin ang="5400000" scaled="0"/>
              </a:gradFill>
              <a:latin typeface="Segoe UI"/>
              <a:ea typeface="+mn-ea"/>
            </a:endParaRPr>
          </a:p>
        </p:txBody>
      </p:sp>
      <p:sp>
        <p:nvSpPr>
          <p:cNvPr id="13" name="Title 1"/>
          <p:cNvSpPr txBox="1">
            <a:spLocks/>
          </p:cNvSpPr>
          <p:nvPr/>
        </p:nvSpPr>
        <p:spPr>
          <a:xfrm>
            <a:off x="3226810" y="3006990"/>
            <a:ext cx="3824035" cy="514350"/>
          </a:xfrm>
          <a:prstGeom prst="rect">
            <a:avLst/>
          </a:prstGeom>
        </p:spPr>
        <p:txBody>
          <a:bodyPr lIns="0" tIns="0" rIns="0" bIns="0">
            <a:norm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fontAlgn="auto">
              <a:spcAft>
                <a:spcPts val="0"/>
              </a:spcAft>
              <a:defRPr/>
            </a:pPr>
            <a:r>
              <a:rPr lang="zh-CN" altLang="en-US" sz="3200" dirty="0">
                <a:gradFill flip="none" rotWithShape="1">
                  <a:gsLst>
                    <a:gs pos="0">
                      <a:srgbClr val="FFFFFF"/>
                    </a:gs>
                    <a:gs pos="86000">
                      <a:srgbClr val="FFFFFF"/>
                    </a:gs>
                  </a:gsLst>
                  <a:lin ang="5400000" scaled="0"/>
                  <a:tileRect/>
                </a:gradFill>
                <a:latin typeface="微软雅黑" pitchFamily="34" charset="-122"/>
                <a:ea typeface="微软雅黑" pitchFamily="34" charset="-122"/>
              </a:rPr>
              <a:t>请点击此处添加文字</a:t>
            </a:r>
            <a:endParaRPr altLang="zh-CN" sz="3200" dirty="0">
              <a:gradFill flip="none" rotWithShape="1">
                <a:gsLst>
                  <a:gs pos="0">
                    <a:srgbClr val="FFFFFF"/>
                  </a:gs>
                  <a:gs pos="86000">
                    <a:srgbClr val="FFFFFF"/>
                  </a:gs>
                </a:gsLst>
                <a:lin ang="5400000" scaled="0"/>
                <a:tileRect/>
              </a:gradFill>
              <a:latin typeface="微软雅黑" pitchFamily="34" charset="-122"/>
              <a:ea typeface="微软雅黑" pitchFamily="34" charset="-122"/>
            </a:endParaRPr>
          </a:p>
        </p:txBody>
      </p:sp>
      <p:sp>
        <p:nvSpPr>
          <p:cNvPr id="14" name="Rectangle 61"/>
          <p:cNvSpPr/>
          <p:nvPr/>
        </p:nvSpPr>
        <p:spPr bwMode="auto">
          <a:xfrm>
            <a:off x="2771800" y="3826140"/>
            <a:ext cx="5342328" cy="800100"/>
          </a:xfrm>
          <a:prstGeom prst="rect">
            <a:avLst/>
          </a:prstGeom>
          <a:solidFill>
            <a:srgbClr val="21488B"/>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txBody>
          <a:bodyPr lIns="68583" tIns="102880" rIns="68583" bIns="102880"/>
          <a:lstStyle/>
          <a:p>
            <a:pPr marL="345312" indent="-345312" fontAlgn="auto">
              <a:lnSpc>
                <a:spcPct val="90000"/>
              </a:lnSpc>
              <a:spcBef>
                <a:spcPct val="20000"/>
              </a:spcBef>
              <a:spcAft>
                <a:spcPts val="0"/>
              </a:spcAft>
              <a:buSzPct val="90000"/>
              <a:buFontTx/>
              <a:buBlip>
                <a:blip r:embed="rId2"/>
              </a:buBlip>
              <a:defRPr/>
            </a:pPr>
            <a:endParaRPr lang="en-US" kern="0" dirty="0">
              <a:gradFill>
                <a:gsLst>
                  <a:gs pos="0">
                    <a:srgbClr val="FFFFFF"/>
                  </a:gs>
                  <a:gs pos="100000">
                    <a:srgbClr val="FFFFFF"/>
                  </a:gs>
                </a:gsLst>
                <a:lin ang="5400000" scaled="0"/>
              </a:gradFill>
              <a:latin typeface="Segoe UI"/>
              <a:ea typeface="+mn-ea"/>
            </a:endParaRPr>
          </a:p>
        </p:txBody>
      </p:sp>
      <p:sp>
        <p:nvSpPr>
          <p:cNvPr id="15" name="Title 1"/>
          <p:cNvSpPr txBox="1">
            <a:spLocks/>
          </p:cNvSpPr>
          <p:nvPr/>
        </p:nvSpPr>
        <p:spPr>
          <a:xfrm>
            <a:off x="3262813" y="3997590"/>
            <a:ext cx="3752027" cy="514350"/>
          </a:xfrm>
          <a:prstGeom prst="rect">
            <a:avLst/>
          </a:prstGeom>
        </p:spPr>
        <p:txBody>
          <a:bodyPr lIns="0" tIns="0" rIns="0" bIns="0">
            <a:norm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fontAlgn="auto">
              <a:spcAft>
                <a:spcPts val="0"/>
              </a:spcAft>
              <a:defRPr/>
            </a:pPr>
            <a:r>
              <a:rPr lang="zh-CN" altLang="en-US" sz="3200" dirty="0">
                <a:gradFill flip="none" rotWithShape="1">
                  <a:gsLst>
                    <a:gs pos="0">
                      <a:srgbClr val="FFFFFF"/>
                    </a:gs>
                    <a:gs pos="86000">
                      <a:srgbClr val="FFFFFF"/>
                    </a:gs>
                  </a:gsLst>
                  <a:lin ang="5400000" scaled="0"/>
                  <a:tileRect/>
                </a:gradFill>
                <a:latin typeface="微软雅黑" pitchFamily="34" charset="-122"/>
                <a:ea typeface="微软雅黑" pitchFamily="34" charset="-122"/>
              </a:rPr>
              <a:t>请点击此处添加文字</a:t>
            </a:r>
            <a:endParaRPr altLang="zh-CN" sz="3200" dirty="0">
              <a:gradFill flip="none" rotWithShape="1">
                <a:gsLst>
                  <a:gs pos="0">
                    <a:srgbClr val="FFFFFF"/>
                  </a:gs>
                  <a:gs pos="86000">
                    <a:srgbClr val="FFFFFF"/>
                  </a:gs>
                </a:gsLst>
                <a:lin ang="5400000" scaled="0"/>
                <a:tileRect/>
              </a:gradFill>
              <a:latin typeface="微软雅黑" pitchFamily="34" charset="-122"/>
              <a:ea typeface="微软雅黑" pitchFamily="34" charset="-122"/>
            </a:endParaRPr>
          </a:p>
        </p:txBody>
      </p:sp>
      <p:sp>
        <p:nvSpPr>
          <p:cNvPr id="16" name="Rectangle 62"/>
          <p:cNvSpPr/>
          <p:nvPr/>
        </p:nvSpPr>
        <p:spPr bwMode="auto">
          <a:xfrm>
            <a:off x="1227130" y="855631"/>
            <a:ext cx="1465049" cy="800100"/>
          </a:xfrm>
          <a:prstGeom prst="rect">
            <a:avLst/>
          </a:prstGeom>
          <a:solidFill>
            <a:srgbClr val="3397D3"/>
          </a:solid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txBody>
          <a:bodyPr lIns="68583" tIns="102880" rIns="68583" bIns="102880"/>
          <a:lstStyle/>
          <a:p>
            <a:pPr marL="345312" indent="-345312" fontAlgn="auto">
              <a:lnSpc>
                <a:spcPct val="90000"/>
              </a:lnSpc>
              <a:spcBef>
                <a:spcPct val="20000"/>
              </a:spcBef>
              <a:spcAft>
                <a:spcPts val="0"/>
              </a:spcAft>
              <a:buSzPct val="90000"/>
              <a:buFontTx/>
              <a:buBlip>
                <a:blip r:embed="rId2"/>
              </a:buBlip>
              <a:defRPr/>
            </a:pPr>
            <a:endParaRPr lang="en-US" kern="0" dirty="0">
              <a:gradFill>
                <a:gsLst>
                  <a:gs pos="0">
                    <a:srgbClr val="FFFFFF"/>
                  </a:gs>
                  <a:gs pos="100000">
                    <a:srgbClr val="FFFFFF"/>
                  </a:gs>
                </a:gsLst>
                <a:lin ang="5400000" scaled="0"/>
              </a:gradFill>
              <a:latin typeface="Segoe UI"/>
              <a:ea typeface="+mn-ea"/>
            </a:endParaRPr>
          </a:p>
        </p:txBody>
      </p:sp>
      <p:grpSp>
        <p:nvGrpSpPr>
          <p:cNvPr id="17" name="Group 4"/>
          <p:cNvGrpSpPr>
            <a:grpSpLocks/>
          </p:cNvGrpSpPr>
          <p:nvPr/>
        </p:nvGrpSpPr>
        <p:grpSpPr bwMode="auto">
          <a:xfrm>
            <a:off x="1606550" y="969044"/>
            <a:ext cx="685800" cy="571500"/>
            <a:chOff x="7010405" y="2133600"/>
            <a:chExt cx="1379538" cy="1065212"/>
          </a:xfrm>
        </p:grpSpPr>
        <p:sp>
          <p:nvSpPr>
            <p:cNvPr id="18" name="Freeform 161"/>
            <p:cNvSpPr>
              <a:spLocks/>
            </p:cNvSpPr>
            <p:nvPr/>
          </p:nvSpPr>
          <p:spPr bwMode="black">
            <a:xfrm>
              <a:off x="7189234" y="2414699"/>
              <a:ext cx="57481" cy="50301"/>
            </a:xfrm>
            <a:custGeom>
              <a:avLst/>
              <a:gdLst>
                <a:gd name="T0" fmla="*/ 36 w 36"/>
                <a:gd name="T1" fmla="*/ 15 h 31"/>
                <a:gd name="T2" fmla="*/ 28 w 36"/>
                <a:gd name="T3" fmla="*/ 0 h 31"/>
                <a:gd name="T4" fmla="*/ 0 w 36"/>
                <a:gd name="T5" fmla="*/ 16 h 31"/>
                <a:gd name="T6" fmla="*/ 8 w 36"/>
                <a:gd name="T7" fmla="*/ 31 h 31"/>
                <a:gd name="T8" fmla="*/ 36 w 36"/>
                <a:gd name="T9" fmla="*/ 15 h 31"/>
              </a:gdLst>
              <a:ahLst/>
              <a:cxnLst>
                <a:cxn ang="0">
                  <a:pos x="T0" y="T1"/>
                </a:cxn>
                <a:cxn ang="0">
                  <a:pos x="T2" y="T3"/>
                </a:cxn>
                <a:cxn ang="0">
                  <a:pos x="T4" y="T5"/>
                </a:cxn>
                <a:cxn ang="0">
                  <a:pos x="T6" y="T7"/>
                </a:cxn>
                <a:cxn ang="0">
                  <a:pos x="T8" y="T9"/>
                </a:cxn>
              </a:cxnLst>
              <a:rect l="0" t="0" r="r" b="b"/>
              <a:pathLst>
                <a:path w="36" h="31">
                  <a:moveTo>
                    <a:pt x="36" y="15"/>
                  </a:moveTo>
                  <a:lnTo>
                    <a:pt x="28" y="0"/>
                  </a:lnTo>
                  <a:lnTo>
                    <a:pt x="0" y="16"/>
                  </a:lnTo>
                  <a:lnTo>
                    <a:pt x="8" y="31"/>
                  </a:lnTo>
                  <a:lnTo>
                    <a:pt x="36"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19" name="Freeform 162"/>
            <p:cNvSpPr>
              <a:spLocks/>
            </p:cNvSpPr>
            <p:nvPr/>
          </p:nvSpPr>
          <p:spPr bwMode="black">
            <a:xfrm>
              <a:off x="7540505" y="2225328"/>
              <a:ext cx="54288" cy="47343"/>
            </a:xfrm>
            <a:custGeom>
              <a:avLst/>
              <a:gdLst>
                <a:gd name="T0" fmla="*/ 36 w 36"/>
                <a:gd name="T1" fmla="*/ 14 h 30"/>
                <a:gd name="T2" fmla="*/ 28 w 36"/>
                <a:gd name="T3" fmla="*/ 0 h 30"/>
                <a:gd name="T4" fmla="*/ 0 w 36"/>
                <a:gd name="T5" fmla="*/ 15 h 30"/>
                <a:gd name="T6" fmla="*/ 8 w 36"/>
                <a:gd name="T7" fmla="*/ 30 h 30"/>
                <a:gd name="T8" fmla="*/ 36 w 36"/>
                <a:gd name="T9" fmla="*/ 14 h 30"/>
              </a:gdLst>
              <a:ahLst/>
              <a:cxnLst>
                <a:cxn ang="0">
                  <a:pos x="T0" y="T1"/>
                </a:cxn>
                <a:cxn ang="0">
                  <a:pos x="T2" y="T3"/>
                </a:cxn>
                <a:cxn ang="0">
                  <a:pos x="T4" y="T5"/>
                </a:cxn>
                <a:cxn ang="0">
                  <a:pos x="T6" y="T7"/>
                </a:cxn>
                <a:cxn ang="0">
                  <a:pos x="T8" y="T9"/>
                </a:cxn>
              </a:cxnLst>
              <a:rect l="0" t="0" r="r" b="b"/>
              <a:pathLst>
                <a:path w="36" h="30">
                  <a:moveTo>
                    <a:pt x="36" y="14"/>
                  </a:moveTo>
                  <a:lnTo>
                    <a:pt x="28" y="0"/>
                  </a:lnTo>
                  <a:lnTo>
                    <a:pt x="0" y="15"/>
                  </a:lnTo>
                  <a:lnTo>
                    <a:pt x="8" y="30"/>
                  </a:lnTo>
                  <a:lnTo>
                    <a:pt x="36"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20" name="Freeform 163"/>
            <p:cNvSpPr>
              <a:spLocks/>
            </p:cNvSpPr>
            <p:nvPr/>
          </p:nvSpPr>
          <p:spPr bwMode="black">
            <a:xfrm>
              <a:off x="7329743" y="2340725"/>
              <a:ext cx="57481" cy="47343"/>
            </a:xfrm>
            <a:custGeom>
              <a:avLst/>
              <a:gdLst>
                <a:gd name="T0" fmla="*/ 36 w 36"/>
                <a:gd name="T1" fmla="*/ 15 h 30"/>
                <a:gd name="T2" fmla="*/ 28 w 36"/>
                <a:gd name="T3" fmla="*/ 0 h 30"/>
                <a:gd name="T4" fmla="*/ 0 w 36"/>
                <a:gd name="T5" fmla="*/ 16 h 30"/>
                <a:gd name="T6" fmla="*/ 8 w 36"/>
                <a:gd name="T7" fmla="*/ 30 h 30"/>
                <a:gd name="T8" fmla="*/ 36 w 36"/>
                <a:gd name="T9" fmla="*/ 15 h 30"/>
              </a:gdLst>
              <a:ahLst/>
              <a:cxnLst>
                <a:cxn ang="0">
                  <a:pos x="T0" y="T1"/>
                </a:cxn>
                <a:cxn ang="0">
                  <a:pos x="T2" y="T3"/>
                </a:cxn>
                <a:cxn ang="0">
                  <a:pos x="T4" y="T5"/>
                </a:cxn>
                <a:cxn ang="0">
                  <a:pos x="T6" y="T7"/>
                </a:cxn>
                <a:cxn ang="0">
                  <a:pos x="T8" y="T9"/>
                </a:cxn>
              </a:cxnLst>
              <a:rect l="0" t="0" r="r" b="b"/>
              <a:pathLst>
                <a:path w="36" h="30">
                  <a:moveTo>
                    <a:pt x="36" y="15"/>
                  </a:moveTo>
                  <a:lnTo>
                    <a:pt x="28" y="0"/>
                  </a:lnTo>
                  <a:lnTo>
                    <a:pt x="0" y="16"/>
                  </a:lnTo>
                  <a:lnTo>
                    <a:pt x="8" y="30"/>
                  </a:lnTo>
                  <a:lnTo>
                    <a:pt x="36"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21" name="Freeform 164"/>
            <p:cNvSpPr>
              <a:spLocks/>
            </p:cNvSpPr>
            <p:nvPr/>
          </p:nvSpPr>
          <p:spPr bwMode="black">
            <a:xfrm>
              <a:off x="7399997" y="2302259"/>
              <a:ext cx="57481" cy="47343"/>
            </a:xfrm>
            <a:custGeom>
              <a:avLst/>
              <a:gdLst>
                <a:gd name="T0" fmla="*/ 36 w 36"/>
                <a:gd name="T1" fmla="*/ 15 h 30"/>
                <a:gd name="T2" fmla="*/ 28 w 36"/>
                <a:gd name="T3" fmla="*/ 0 h 30"/>
                <a:gd name="T4" fmla="*/ 0 w 36"/>
                <a:gd name="T5" fmla="*/ 15 h 30"/>
                <a:gd name="T6" fmla="*/ 8 w 36"/>
                <a:gd name="T7" fmla="*/ 30 h 30"/>
                <a:gd name="T8" fmla="*/ 36 w 36"/>
                <a:gd name="T9" fmla="*/ 15 h 30"/>
              </a:gdLst>
              <a:ahLst/>
              <a:cxnLst>
                <a:cxn ang="0">
                  <a:pos x="T0" y="T1"/>
                </a:cxn>
                <a:cxn ang="0">
                  <a:pos x="T2" y="T3"/>
                </a:cxn>
                <a:cxn ang="0">
                  <a:pos x="T4" y="T5"/>
                </a:cxn>
                <a:cxn ang="0">
                  <a:pos x="T6" y="T7"/>
                </a:cxn>
                <a:cxn ang="0">
                  <a:pos x="T8" y="T9"/>
                </a:cxn>
              </a:cxnLst>
              <a:rect l="0" t="0" r="r" b="b"/>
              <a:pathLst>
                <a:path w="36" h="30">
                  <a:moveTo>
                    <a:pt x="36" y="15"/>
                  </a:moveTo>
                  <a:lnTo>
                    <a:pt x="28" y="0"/>
                  </a:lnTo>
                  <a:lnTo>
                    <a:pt x="0" y="15"/>
                  </a:lnTo>
                  <a:lnTo>
                    <a:pt x="8" y="30"/>
                  </a:lnTo>
                  <a:lnTo>
                    <a:pt x="36"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22" name="Freeform 165"/>
            <p:cNvSpPr>
              <a:spLocks/>
            </p:cNvSpPr>
            <p:nvPr/>
          </p:nvSpPr>
          <p:spPr bwMode="black">
            <a:xfrm>
              <a:off x="7470251" y="2263793"/>
              <a:ext cx="57481" cy="47343"/>
            </a:xfrm>
            <a:custGeom>
              <a:avLst/>
              <a:gdLst>
                <a:gd name="T0" fmla="*/ 37 w 37"/>
                <a:gd name="T1" fmla="*/ 14 h 30"/>
                <a:gd name="T2" fmla="*/ 29 w 37"/>
                <a:gd name="T3" fmla="*/ 0 h 30"/>
                <a:gd name="T4" fmla="*/ 0 w 37"/>
                <a:gd name="T5" fmla="*/ 15 h 30"/>
                <a:gd name="T6" fmla="*/ 8 w 37"/>
                <a:gd name="T7" fmla="*/ 30 h 30"/>
                <a:gd name="T8" fmla="*/ 37 w 37"/>
                <a:gd name="T9" fmla="*/ 14 h 30"/>
              </a:gdLst>
              <a:ahLst/>
              <a:cxnLst>
                <a:cxn ang="0">
                  <a:pos x="T0" y="T1"/>
                </a:cxn>
                <a:cxn ang="0">
                  <a:pos x="T2" y="T3"/>
                </a:cxn>
                <a:cxn ang="0">
                  <a:pos x="T4" y="T5"/>
                </a:cxn>
                <a:cxn ang="0">
                  <a:pos x="T6" y="T7"/>
                </a:cxn>
                <a:cxn ang="0">
                  <a:pos x="T8" y="T9"/>
                </a:cxn>
              </a:cxnLst>
              <a:rect l="0" t="0" r="r" b="b"/>
              <a:pathLst>
                <a:path w="37" h="30">
                  <a:moveTo>
                    <a:pt x="37" y="14"/>
                  </a:moveTo>
                  <a:lnTo>
                    <a:pt x="29" y="0"/>
                  </a:lnTo>
                  <a:lnTo>
                    <a:pt x="0" y="15"/>
                  </a:lnTo>
                  <a:lnTo>
                    <a:pt x="8" y="30"/>
                  </a:lnTo>
                  <a:lnTo>
                    <a:pt x="37"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23" name="Freeform 166"/>
            <p:cNvSpPr>
              <a:spLocks/>
            </p:cNvSpPr>
            <p:nvPr/>
          </p:nvSpPr>
          <p:spPr bwMode="black">
            <a:xfrm>
              <a:off x="7010405" y="2725384"/>
              <a:ext cx="31934" cy="53261"/>
            </a:xfrm>
            <a:custGeom>
              <a:avLst/>
              <a:gdLst>
                <a:gd name="T0" fmla="*/ 40 w 41"/>
                <a:gd name="T1" fmla="*/ 60 h 71"/>
                <a:gd name="T2" fmla="*/ 36 w 41"/>
                <a:gd name="T3" fmla="*/ 7 h 71"/>
                <a:gd name="T4" fmla="*/ 35 w 41"/>
                <a:gd name="T5" fmla="*/ 0 h 71"/>
                <a:gd name="T6" fmla="*/ 0 w 41"/>
                <a:gd name="T7" fmla="*/ 2 h 71"/>
                <a:gd name="T8" fmla="*/ 0 w 41"/>
                <a:gd name="T9" fmla="*/ 10 h 71"/>
                <a:gd name="T10" fmla="*/ 5 w 41"/>
                <a:gd name="T11" fmla="*/ 64 h 71"/>
                <a:gd name="T12" fmla="*/ 6 w 41"/>
                <a:gd name="T13" fmla="*/ 71 h 71"/>
                <a:gd name="T14" fmla="*/ 41 w 41"/>
                <a:gd name="T15" fmla="*/ 67 h 71"/>
                <a:gd name="T16" fmla="*/ 40 w 41"/>
                <a:gd name="T17" fmla="*/ 6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71">
                  <a:moveTo>
                    <a:pt x="40" y="60"/>
                  </a:moveTo>
                  <a:cubicBezTo>
                    <a:pt x="38" y="45"/>
                    <a:pt x="37" y="27"/>
                    <a:pt x="36" y="7"/>
                  </a:cubicBezTo>
                  <a:cubicBezTo>
                    <a:pt x="35" y="0"/>
                    <a:pt x="35" y="0"/>
                    <a:pt x="35" y="0"/>
                  </a:cubicBezTo>
                  <a:cubicBezTo>
                    <a:pt x="0" y="2"/>
                    <a:pt x="0" y="2"/>
                    <a:pt x="0" y="2"/>
                  </a:cubicBezTo>
                  <a:cubicBezTo>
                    <a:pt x="0" y="10"/>
                    <a:pt x="0" y="10"/>
                    <a:pt x="0" y="10"/>
                  </a:cubicBezTo>
                  <a:cubicBezTo>
                    <a:pt x="2" y="29"/>
                    <a:pt x="3" y="48"/>
                    <a:pt x="5" y="64"/>
                  </a:cubicBezTo>
                  <a:cubicBezTo>
                    <a:pt x="6" y="71"/>
                    <a:pt x="6" y="71"/>
                    <a:pt x="6" y="71"/>
                  </a:cubicBezTo>
                  <a:cubicBezTo>
                    <a:pt x="41" y="67"/>
                    <a:pt x="41" y="67"/>
                    <a:pt x="41" y="67"/>
                  </a:cubicBezTo>
                  <a:lnTo>
                    <a:pt x="40"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24" name="Freeform 167"/>
            <p:cNvSpPr>
              <a:spLocks/>
            </p:cNvSpPr>
            <p:nvPr/>
          </p:nvSpPr>
          <p:spPr bwMode="black">
            <a:xfrm>
              <a:off x="7115787" y="2450206"/>
              <a:ext cx="57481" cy="32547"/>
            </a:xfrm>
            <a:custGeom>
              <a:avLst/>
              <a:gdLst>
                <a:gd name="T0" fmla="*/ 51 w 77"/>
                <a:gd name="T1" fmla="*/ 44 h 44"/>
                <a:gd name="T2" fmla="*/ 70 w 77"/>
                <a:gd name="T3" fmla="*/ 41 h 44"/>
                <a:gd name="T4" fmla="*/ 77 w 77"/>
                <a:gd name="T5" fmla="*/ 39 h 44"/>
                <a:gd name="T6" fmla="*/ 67 w 77"/>
                <a:gd name="T7" fmla="*/ 5 h 44"/>
                <a:gd name="T8" fmla="*/ 60 w 77"/>
                <a:gd name="T9" fmla="*/ 8 h 44"/>
                <a:gd name="T10" fmla="*/ 18 w 77"/>
                <a:gd name="T11" fmla="*/ 2 h 44"/>
                <a:gd name="T12" fmla="*/ 11 w 77"/>
                <a:gd name="T13" fmla="*/ 0 h 44"/>
                <a:gd name="T14" fmla="*/ 0 w 77"/>
                <a:gd name="T15" fmla="*/ 33 h 44"/>
                <a:gd name="T16" fmla="*/ 7 w 77"/>
                <a:gd name="T17" fmla="*/ 36 h 44"/>
                <a:gd name="T18" fmla="*/ 51 w 77"/>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44">
                  <a:moveTo>
                    <a:pt x="51" y="44"/>
                  </a:moveTo>
                  <a:cubicBezTo>
                    <a:pt x="58" y="44"/>
                    <a:pt x="64" y="43"/>
                    <a:pt x="70" y="41"/>
                  </a:cubicBezTo>
                  <a:cubicBezTo>
                    <a:pt x="77" y="39"/>
                    <a:pt x="77" y="39"/>
                    <a:pt x="77" y="39"/>
                  </a:cubicBezTo>
                  <a:cubicBezTo>
                    <a:pt x="67" y="5"/>
                    <a:pt x="67" y="5"/>
                    <a:pt x="67" y="5"/>
                  </a:cubicBezTo>
                  <a:cubicBezTo>
                    <a:pt x="60" y="8"/>
                    <a:pt x="60" y="8"/>
                    <a:pt x="60" y="8"/>
                  </a:cubicBezTo>
                  <a:cubicBezTo>
                    <a:pt x="51" y="10"/>
                    <a:pt x="38" y="8"/>
                    <a:pt x="18" y="2"/>
                  </a:cubicBezTo>
                  <a:cubicBezTo>
                    <a:pt x="11" y="0"/>
                    <a:pt x="11" y="0"/>
                    <a:pt x="11" y="0"/>
                  </a:cubicBezTo>
                  <a:cubicBezTo>
                    <a:pt x="0" y="33"/>
                    <a:pt x="0" y="33"/>
                    <a:pt x="0" y="33"/>
                  </a:cubicBezTo>
                  <a:cubicBezTo>
                    <a:pt x="7" y="36"/>
                    <a:pt x="7" y="36"/>
                    <a:pt x="7" y="36"/>
                  </a:cubicBezTo>
                  <a:cubicBezTo>
                    <a:pt x="25" y="41"/>
                    <a:pt x="39" y="44"/>
                    <a:pt x="51"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25" name="Freeform 168"/>
            <p:cNvSpPr>
              <a:spLocks/>
            </p:cNvSpPr>
            <p:nvPr/>
          </p:nvSpPr>
          <p:spPr bwMode="black">
            <a:xfrm>
              <a:off x="7010405" y="2645494"/>
              <a:ext cx="25547" cy="53261"/>
            </a:xfrm>
            <a:custGeom>
              <a:avLst/>
              <a:gdLst>
                <a:gd name="T0" fmla="*/ 36 w 36"/>
                <a:gd name="T1" fmla="*/ 61 h 70"/>
                <a:gd name="T2" fmla="*/ 35 w 36"/>
                <a:gd name="T3" fmla="*/ 22 h 70"/>
                <a:gd name="T4" fmla="*/ 35 w 36"/>
                <a:gd name="T5" fmla="*/ 8 h 70"/>
                <a:gd name="T6" fmla="*/ 35 w 36"/>
                <a:gd name="T7" fmla="*/ 1 h 70"/>
                <a:gd name="T8" fmla="*/ 0 w 36"/>
                <a:gd name="T9" fmla="*/ 0 h 70"/>
                <a:gd name="T10" fmla="*/ 0 w 36"/>
                <a:gd name="T11" fmla="*/ 8 h 70"/>
                <a:gd name="T12" fmla="*/ 0 w 36"/>
                <a:gd name="T13" fmla="*/ 22 h 70"/>
                <a:gd name="T14" fmla="*/ 1 w 36"/>
                <a:gd name="T15" fmla="*/ 62 h 70"/>
                <a:gd name="T16" fmla="*/ 1 w 36"/>
                <a:gd name="T17" fmla="*/ 70 h 70"/>
                <a:gd name="T18" fmla="*/ 36 w 36"/>
                <a:gd name="T19" fmla="*/ 68 h 70"/>
                <a:gd name="T20" fmla="*/ 36 w 36"/>
                <a:gd name="T21" fmla="*/ 6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70">
                  <a:moveTo>
                    <a:pt x="36" y="61"/>
                  </a:moveTo>
                  <a:cubicBezTo>
                    <a:pt x="35" y="47"/>
                    <a:pt x="35" y="34"/>
                    <a:pt x="35" y="22"/>
                  </a:cubicBezTo>
                  <a:cubicBezTo>
                    <a:pt x="35" y="17"/>
                    <a:pt x="35" y="13"/>
                    <a:pt x="35" y="8"/>
                  </a:cubicBezTo>
                  <a:cubicBezTo>
                    <a:pt x="35" y="1"/>
                    <a:pt x="35" y="1"/>
                    <a:pt x="35" y="1"/>
                  </a:cubicBezTo>
                  <a:cubicBezTo>
                    <a:pt x="0" y="0"/>
                    <a:pt x="0" y="0"/>
                    <a:pt x="0" y="0"/>
                  </a:cubicBezTo>
                  <a:cubicBezTo>
                    <a:pt x="0" y="8"/>
                    <a:pt x="0" y="8"/>
                    <a:pt x="0" y="8"/>
                  </a:cubicBezTo>
                  <a:cubicBezTo>
                    <a:pt x="0" y="12"/>
                    <a:pt x="0" y="17"/>
                    <a:pt x="0" y="22"/>
                  </a:cubicBezTo>
                  <a:cubicBezTo>
                    <a:pt x="0" y="34"/>
                    <a:pt x="0" y="48"/>
                    <a:pt x="1" y="62"/>
                  </a:cubicBezTo>
                  <a:cubicBezTo>
                    <a:pt x="1" y="70"/>
                    <a:pt x="1" y="70"/>
                    <a:pt x="1" y="70"/>
                  </a:cubicBezTo>
                  <a:cubicBezTo>
                    <a:pt x="36" y="68"/>
                    <a:pt x="36" y="68"/>
                    <a:pt x="36" y="68"/>
                  </a:cubicBezTo>
                  <a:lnTo>
                    <a:pt x="36"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26" name="Freeform 169"/>
            <p:cNvSpPr>
              <a:spLocks/>
            </p:cNvSpPr>
            <p:nvPr/>
          </p:nvSpPr>
          <p:spPr bwMode="black">
            <a:xfrm>
              <a:off x="7607567" y="2186861"/>
              <a:ext cx="60673" cy="47343"/>
            </a:xfrm>
            <a:custGeom>
              <a:avLst/>
              <a:gdLst>
                <a:gd name="T0" fmla="*/ 37 w 37"/>
                <a:gd name="T1" fmla="*/ 14 h 30"/>
                <a:gd name="T2" fmla="*/ 29 w 37"/>
                <a:gd name="T3" fmla="*/ 0 h 30"/>
                <a:gd name="T4" fmla="*/ 0 w 37"/>
                <a:gd name="T5" fmla="*/ 15 h 30"/>
                <a:gd name="T6" fmla="*/ 8 w 37"/>
                <a:gd name="T7" fmla="*/ 30 h 30"/>
                <a:gd name="T8" fmla="*/ 37 w 37"/>
                <a:gd name="T9" fmla="*/ 14 h 30"/>
              </a:gdLst>
              <a:ahLst/>
              <a:cxnLst>
                <a:cxn ang="0">
                  <a:pos x="T0" y="T1"/>
                </a:cxn>
                <a:cxn ang="0">
                  <a:pos x="T2" y="T3"/>
                </a:cxn>
                <a:cxn ang="0">
                  <a:pos x="T4" y="T5"/>
                </a:cxn>
                <a:cxn ang="0">
                  <a:pos x="T6" y="T7"/>
                </a:cxn>
                <a:cxn ang="0">
                  <a:pos x="T8" y="T9"/>
                </a:cxn>
              </a:cxnLst>
              <a:rect l="0" t="0" r="r" b="b"/>
              <a:pathLst>
                <a:path w="37" h="30">
                  <a:moveTo>
                    <a:pt x="37" y="14"/>
                  </a:moveTo>
                  <a:lnTo>
                    <a:pt x="29" y="0"/>
                  </a:lnTo>
                  <a:lnTo>
                    <a:pt x="0" y="15"/>
                  </a:lnTo>
                  <a:lnTo>
                    <a:pt x="8" y="30"/>
                  </a:lnTo>
                  <a:lnTo>
                    <a:pt x="37"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27" name="Freeform 170"/>
            <p:cNvSpPr>
              <a:spLocks/>
            </p:cNvSpPr>
            <p:nvPr/>
          </p:nvSpPr>
          <p:spPr bwMode="black">
            <a:xfrm>
              <a:off x="7010405" y="2565603"/>
              <a:ext cx="35128" cy="56220"/>
            </a:xfrm>
            <a:custGeom>
              <a:avLst/>
              <a:gdLst>
                <a:gd name="T0" fmla="*/ 36 w 46"/>
                <a:gd name="T1" fmla="*/ 64 h 72"/>
                <a:gd name="T2" fmla="*/ 37 w 46"/>
                <a:gd name="T3" fmla="*/ 61 h 72"/>
                <a:gd name="T4" fmla="*/ 46 w 46"/>
                <a:gd name="T5" fmla="*/ 21 h 72"/>
                <a:gd name="T6" fmla="*/ 46 w 46"/>
                <a:gd name="T7" fmla="*/ 7 h 72"/>
                <a:gd name="T8" fmla="*/ 45 w 46"/>
                <a:gd name="T9" fmla="*/ 0 h 72"/>
                <a:gd name="T10" fmla="*/ 10 w 46"/>
                <a:gd name="T11" fmla="*/ 2 h 72"/>
                <a:gd name="T12" fmla="*/ 11 w 46"/>
                <a:gd name="T13" fmla="*/ 10 h 72"/>
                <a:gd name="T14" fmla="*/ 11 w 46"/>
                <a:gd name="T15" fmla="*/ 21 h 72"/>
                <a:gd name="T16" fmla="*/ 8 w 46"/>
                <a:gd name="T17" fmla="*/ 42 h 72"/>
                <a:gd name="T18" fmla="*/ 2 w 46"/>
                <a:gd name="T19" fmla="*/ 56 h 72"/>
                <a:gd name="T20" fmla="*/ 0 w 46"/>
                <a:gd name="T21" fmla="*/ 63 h 72"/>
                <a:gd name="T22" fmla="*/ 34 w 46"/>
                <a:gd name="T23" fmla="*/ 72 h 72"/>
                <a:gd name="T24" fmla="*/ 36 w 46"/>
                <a:gd name="T25" fmla="*/ 6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72">
                  <a:moveTo>
                    <a:pt x="36" y="64"/>
                  </a:moveTo>
                  <a:cubicBezTo>
                    <a:pt x="37" y="62"/>
                    <a:pt x="37" y="61"/>
                    <a:pt x="37" y="61"/>
                  </a:cubicBezTo>
                  <a:cubicBezTo>
                    <a:pt x="43" y="51"/>
                    <a:pt x="46" y="38"/>
                    <a:pt x="46" y="21"/>
                  </a:cubicBezTo>
                  <a:cubicBezTo>
                    <a:pt x="46" y="17"/>
                    <a:pt x="46" y="12"/>
                    <a:pt x="46" y="7"/>
                  </a:cubicBezTo>
                  <a:cubicBezTo>
                    <a:pt x="45" y="0"/>
                    <a:pt x="45" y="0"/>
                    <a:pt x="45" y="0"/>
                  </a:cubicBezTo>
                  <a:cubicBezTo>
                    <a:pt x="10" y="2"/>
                    <a:pt x="10" y="2"/>
                    <a:pt x="10" y="2"/>
                  </a:cubicBezTo>
                  <a:cubicBezTo>
                    <a:pt x="11" y="10"/>
                    <a:pt x="11" y="10"/>
                    <a:pt x="11" y="10"/>
                  </a:cubicBezTo>
                  <a:cubicBezTo>
                    <a:pt x="11" y="14"/>
                    <a:pt x="11" y="17"/>
                    <a:pt x="11" y="21"/>
                  </a:cubicBezTo>
                  <a:cubicBezTo>
                    <a:pt x="11" y="35"/>
                    <a:pt x="9" y="40"/>
                    <a:pt x="8" y="42"/>
                  </a:cubicBezTo>
                  <a:cubicBezTo>
                    <a:pt x="5" y="46"/>
                    <a:pt x="3" y="50"/>
                    <a:pt x="2" y="56"/>
                  </a:cubicBezTo>
                  <a:cubicBezTo>
                    <a:pt x="0" y="63"/>
                    <a:pt x="0" y="63"/>
                    <a:pt x="0" y="63"/>
                  </a:cubicBezTo>
                  <a:cubicBezTo>
                    <a:pt x="34" y="72"/>
                    <a:pt x="34" y="72"/>
                    <a:pt x="34" y="72"/>
                  </a:cubicBezTo>
                  <a:lnTo>
                    <a:pt x="36"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28" name="Freeform 171"/>
            <p:cNvSpPr>
              <a:spLocks/>
            </p:cNvSpPr>
            <p:nvPr/>
          </p:nvSpPr>
          <p:spPr bwMode="black">
            <a:xfrm>
              <a:off x="7010405" y="2485713"/>
              <a:ext cx="35128" cy="56219"/>
            </a:xfrm>
            <a:custGeom>
              <a:avLst/>
              <a:gdLst>
                <a:gd name="T0" fmla="*/ 5 w 46"/>
                <a:gd name="T1" fmla="*/ 76 h 76"/>
                <a:gd name="T2" fmla="*/ 39 w 46"/>
                <a:gd name="T3" fmla="*/ 70 h 76"/>
                <a:gd name="T4" fmla="*/ 38 w 46"/>
                <a:gd name="T5" fmla="*/ 63 h 76"/>
                <a:gd name="T6" fmla="*/ 36 w 46"/>
                <a:gd name="T7" fmla="*/ 46 h 76"/>
                <a:gd name="T8" fmla="*/ 43 w 46"/>
                <a:gd name="T9" fmla="*/ 21 h 76"/>
                <a:gd name="T10" fmla="*/ 46 w 46"/>
                <a:gd name="T11" fmla="*/ 14 h 76"/>
                <a:gd name="T12" fmla="*/ 13 w 46"/>
                <a:gd name="T13" fmla="*/ 0 h 76"/>
                <a:gd name="T14" fmla="*/ 11 w 46"/>
                <a:gd name="T15" fmla="*/ 7 h 76"/>
                <a:gd name="T16" fmla="*/ 0 w 46"/>
                <a:gd name="T17" fmla="*/ 46 h 76"/>
                <a:gd name="T18" fmla="*/ 3 w 46"/>
                <a:gd name="T19" fmla="*/ 69 h 76"/>
                <a:gd name="T20" fmla="*/ 5 w 46"/>
                <a:gd name="T2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76">
                  <a:moveTo>
                    <a:pt x="5" y="76"/>
                  </a:moveTo>
                  <a:cubicBezTo>
                    <a:pt x="39" y="70"/>
                    <a:pt x="39" y="70"/>
                    <a:pt x="39" y="70"/>
                  </a:cubicBezTo>
                  <a:cubicBezTo>
                    <a:pt x="38" y="63"/>
                    <a:pt x="38" y="63"/>
                    <a:pt x="38" y="63"/>
                  </a:cubicBezTo>
                  <a:cubicBezTo>
                    <a:pt x="37" y="58"/>
                    <a:pt x="36" y="49"/>
                    <a:pt x="36" y="46"/>
                  </a:cubicBezTo>
                  <a:cubicBezTo>
                    <a:pt x="36" y="43"/>
                    <a:pt x="37" y="35"/>
                    <a:pt x="43" y="21"/>
                  </a:cubicBezTo>
                  <a:cubicBezTo>
                    <a:pt x="46" y="14"/>
                    <a:pt x="46" y="14"/>
                    <a:pt x="46" y="14"/>
                  </a:cubicBezTo>
                  <a:cubicBezTo>
                    <a:pt x="13" y="0"/>
                    <a:pt x="13" y="0"/>
                    <a:pt x="13" y="0"/>
                  </a:cubicBezTo>
                  <a:cubicBezTo>
                    <a:pt x="11" y="7"/>
                    <a:pt x="11" y="7"/>
                    <a:pt x="11" y="7"/>
                  </a:cubicBezTo>
                  <a:cubicBezTo>
                    <a:pt x="6" y="18"/>
                    <a:pt x="0" y="34"/>
                    <a:pt x="0" y="46"/>
                  </a:cubicBezTo>
                  <a:cubicBezTo>
                    <a:pt x="0" y="51"/>
                    <a:pt x="1" y="58"/>
                    <a:pt x="3" y="69"/>
                  </a:cubicBezTo>
                  <a:lnTo>
                    <a:pt x="5" y="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29" name="Freeform 172"/>
            <p:cNvSpPr>
              <a:spLocks/>
            </p:cNvSpPr>
            <p:nvPr/>
          </p:nvSpPr>
          <p:spPr bwMode="black">
            <a:xfrm>
              <a:off x="8045059" y="2290424"/>
              <a:ext cx="60675" cy="47343"/>
            </a:xfrm>
            <a:custGeom>
              <a:avLst/>
              <a:gdLst>
                <a:gd name="T0" fmla="*/ 53 w 77"/>
                <a:gd name="T1" fmla="*/ 61 h 64"/>
                <a:gd name="T2" fmla="*/ 60 w 77"/>
                <a:gd name="T3" fmla="*/ 64 h 64"/>
                <a:gd name="T4" fmla="*/ 77 w 77"/>
                <a:gd name="T5" fmla="*/ 34 h 64"/>
                <a:gd name="T6" fmla="*/ 70 w 77"/>
                <a:gd name="T7" fmla="*/ 30 h 64"/>
                <a:gd name="T8" fmla="*/ 23 w 77"/>
                <a:gd name="T9" fmla="*/ 4 h 64"/>
                <a:gd name="T10" fmla="*/ 17 w 77"/>
                <a:gd name="T11" fmla="*/ 0 h 64"/>
                <a:gd name="T12" fmla="*/ 0 w 77"/>
                <a:gd name="T13" fmla="*/ 31 h 64"/>
                <a:gd name="T14" fmla="*/ 6 w 77"/>
                <a:gd name="T15" fmla="*/ 35 h 64"/>
                <a:gd name="T16" fmla="*/ 53 w 77"/>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4">
                  <a:moveTo>
                    <a:pt x="53" y="61"/>
                  </a:moveTo>
                  <a:cubicBezTo>
                    <a:pt x="60" y="64"/>
                    <a:pt x="60" y="64"/>
                    <a:pt x="60" y="64"/>
                  </a:cubicBezTo>
                  <a:cubicBezTo>
                    <a:pt x="77" y="34"/>
                    <a:pt x="77" y="34"/>
                    <a:pt x="77" y="34"/>
                  </a:cubicBezTo>
                  <a:cubicBezTo>
                    <a:pt x="70" y="30"/>
                    <a:pt x="70" y="30"/>
                    <a:pt x="70" y="30"/>
                  </a:cubicBezTo>
                  <a:cubicBezTo>
                    <a:pt x="54" y="21"/>
                    <a:pt x="39" y="12"/>
                    <a:pt x="23" y="4"/>
                  </a:cubicBezTo>
                  <a:cubicBezTo>
                    <a:pt x="17" y="0"/>
                    <a:pt x="17" y="0"/>
                    <a:pt x="17" y="0"/>
                  </a:cubicBezTo>
                  <a:cubicBezTo>
                    <a:pt x="0" y="31"/>
                    <a:pt x="0" y="31"/>
                    <a:pt x="0" y="31"/>
                  </a:cubicBezTo>
                  <a:cubicBezTo>
                    <a:pt x="6" y="35"/>
                    <a:pt x="6" y="35"/>
                    <a:pt x="6" y="35"/>
                  </a:cubicBezTo>
                  <a:cubicBezTo>
                    <a:pt x="24" y="45"/>
                    <a:pt x="39" y="53"/>
                    <a:pt x="53"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30" name="Freeform 173"/>
            <p:cNvSpPr>
              <a:spLocks/>
            </p:cNvSpPr>
            <p:nvPr/>
          </p:nvSpPr>
          <p:spPr bwMode="black">
            <a:xfrm>
              <a:off x="8252629" y="2411739"/>
              <a:ext cx="57481" cy="50303"/>
            </a:xfrm>
            <a:custGeom>
              <a:avLst/>
              <a:gdLst>
                <a:gd name="T0" fmla="*/ 51 w 77"/>
                <a:gd name="T1" fmla="*/ 63 h 67"/>
                <a:gd name="T2" fmla="*/ 57 w 77"/>
                <a:gd name="T3" fmla="*/ 67 h 67"/>
                <a:gd name="T4" fmla="*/ 77 w 77"/>
                <a:gd name="T5" fmla="*/ 38 h 67"/>
                <a:gd name="T6" fmla="*/ 71 w 77"/>
                <a:gd name="T7" fmla="*/ 34 h 67"/>
                <a:gd name="T8" fmla="*/ 26 w 77"/>
                <a:gd name="T9" fmla="*/ 4 h 67"/>
                <a:gd name="T10" fmla="*/ 19 w 77"/>
                <a:gd name="T11" fmla="*/ 0 h 67"/>
                <a:gd name="T12" fmla="*/ 0 w 77"/>
                <a:gd name="T13" fmla="*/ 29 h 67"/>
                <a:gd name="T14" fmla="*/ 7 w 77"/>
                <a:gd name="T15" fmla="*/ 33 h 67"/>
                <a:gd name="T16" fmla="*/ 51 w 77"/>
                <a:gd name="T17"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7">
                  <a:moveTo>
                    <a:pt x="51" y="63"/>
                  </a:moveTo>
                  <a:cubicBezTo>
                    <a:pt x="57" y="67"/>
                    <a:pt x="57" y="67"/>
                    <a:pt x="57" y="67"/>
                  </a:cubicBezTo>
                  <a:cubicBezTo>
                    <a:pt x="77" y="38"/>
                    <a:pt x="77" y="38"/>
                    <a:pt x="77" y="38"/>
                  </a:cubicBezTo>
                  <a:cubicBezTo>
                    <a:pt x="71" y="34"/>
                    <a:pt x="71" y="34"/>
                    <a:pt x="71" y="34"/>
                  </a:cubicBezTo>
                  <a:cubicBezTo>
                    <a:pt x="58" y="25"/>
                    <a:pt x="42" y="15"/>
                    <a:pt x="26" y="4"/>
                  </a:cubicBezTo>
                  <a:cubicBezTo>
                    <a:pt x="19" y="0"/>
                    <a:pt x="19" y="0"/>
                    <a:pt x="19" y="0"/>
                  </a:cubicBezTo>
                  <a:cubicBezTo>
                    <a:pt x="0" y="29"/>
                    <a:pt x="0" y="29"/>
                    <a:pt x="0" y="29"/>
                  </a:cubicBezTo>
                  <a:cubicBezTo>
                    <a:pt x="7" y="33"/>
                    <a:pt x="7" y="33"/>
                    <a:pt x="7" y="33"/>
                  </a:cubicBezTo>
                  <a:cubicBezTo>
                    <a:pt x="23" y="44"/>
                    <a:pt x="38" y="54"/>
                    <a:pt x="51"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31" name="Freeform 174"/>
            <p:cNvSpPr>
              <a:spLocks/>
            </p:cNvSpPr>
            <p:nvPr/>
          </p:nvSpPr>
          <p:spPr bwMode="black">
            <a:xfrm>
              <a:off x="8185567" y="2367356"/>
              <a:ext cx="57481" cy="50301"/>
            </a:xfrm>
            <a:custGeom>
              <a:avLst/>
              <a:gdLst>
                <a:gd name="T0" fmla="*/ 52 w 77"/>
                <a:gd name="T1" fmla="*/ 62 h 66"/>
                <a:gd name="T2" fmla="*/ 58 w 77"/>
                <a:gd name="T3" fmla="*/ 66 h 66"/>
                <a:gd name="T4" fmla="*/ 77 w 77"/>
                <a:gd name="T5" fmla="*/ 36 h 66"/>
                <a:gd name="T6" fmla="*/ 70 w 77"/>
                <a:gd name="T7" fmla="*/ 32 h 66"/>
                <a:gd name="T8" fmla="*/ 24 w 77"/>
                <a:gd name="T9" fmla="*/ 4 h 66"/>
                <a:gd name="T10" fmla="*/ 18 w 77"/>
                <a:gd name="T11" fmla="*/ 0 h 66"/>
                <a:gd name="T12" fmla="*/ 0 w 77"/>
                <a:gd name="T13" fmla="*/ 31 h 66"/>
                <a:gd name="T14" fmla="*/ 6 w 77"/>
                <a:gd name="T15" fmla="*/ 35 h 66"/>
                <a:gd name="T16" fmla="*/ 52 w 77"/>
                <a:gd name="T17"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6">
                  <a:moveTo>
                    <a:pt x="52" y="62"/>
                  </a:moveTo>
                  <a:cubicBezTo>
                    <a:pt x="58" y="66"/>
                    <a:pt x="58" y="66"/>
                    <a:pt x="58" y="66"/>
                  </a:cubicBezTo>
                  <a:cubicBezTo>
                    <a:pt x="77" y="36"/>
                    <a:pt x="77" y="36"/>
                    <a:pt x="77" y="36"/>
                  </a:cubicBezTo>
                  <a:cubicBezTo>
                    <a:pt x="70" y="32"/>
                    <a:pt x="70" y="32"/>
                    <a:pt x="70" y="32"/>
                  </a:cubicBezTo>
                  <a:cubicBezTo>
                    <a:pt x="56" y="23"/>
                    <a:pt x="41" y="14"/>
                    <a:pt x="24" y="4"/>
                  </a:cubicBezTo>
                  <a:cubicBezTo>
                    <a:pt x="18" y="0"/>
                    <a:pt x="18" y="0"/>
                    <a:pt x="18" y="0"/>
                  </a:cubicBezTo>
                  <a:cubicBezTo>
                    <a:pt x="0" y="31"/>
                    <a:pt x="0" y="31"/>
                    <a:pt x="0" y="31"/>
                  </a:cubicBezTo>
                  <a:cubicBezTo>
                    <a:pt x="6" y="35"/>
                    <a:pt x="6" y="35"/>
                    <a:pt x="6" y="35"/>
                  </a:cubicBezTo>
                  <a:cubicBezTo>
                    <a:pt x="23" y="44"/>
                    <a:pt x="38" y="53"/>
                    <a:pt x="52"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32" name="Freeform 175"/>
            <p:cNvSpPr>
              <a:spLocks/>
            </p:cNvSpPr>
            <p:nvPr/>
          </p:nvSpPr>
          <p:spPr bwMode="black">
            <a:xfrm>
              <a:off x="8358009" y="2530096"/>
              <a:ext cx="31934" cy="53261"/>
            </a:xfrm>
            <a:custGeom>
              <a:avLst/>
              <a:gdLst>
                <a:gd name="T0" fmla="*/ 2 w 44"/>
                <a:gd name="T1" fmla="*/ 15 h 73"/>
                <a:gd name="T2" fmla="*/ 9 w 44"/>
                <a:gd name="T3" fmla="*/ 65 h 73"/>
                <a:gd name="T4" fmla="*/ 9 w 44"/>
                <a:gd name="T5" fmla="*/ 73 h 73"/>
                <a:gd name="T6" fmla="*/ 44 w 44"/>
                <a:gd name="T7" fmla="*/ 70 h 73"/>
                <a:gd name="T8" fmla="*/ 44 w 44"/>
                <a:gd name="T9" fmla="*/ 62 h 73"/>
                <a:gd name="T10" fmla="*/ 36 w 44"/>
                <a:gd name="T11" fmla="*/ 7 h 73"/>
                <a:gd name="T12" fmla="*/ 35 w 44"/>
                <a:gd name="T13" fmla="*/ 0 h 73"/>
                <a:gd name="T14" fmla="*/ 0 w 44"/>
                <a:gd name="T15" fmla="*/ 7 h 73"/>
                <a:gd name="T16" fmla="*/ 2 w 44"/>
                <a:gd name="T17" fmla="*/ 1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73">
                  <a:moveTo>
                    <a:pt x="2" y="15"/>
                  </a:moveTo>
                  <a:cubicBezTo>
                    <a:pt x="5" y="29"/>
                    <a:pt x="7" y="46"/>
                    <a:pt x="9" y="65"/>
                  </a:cubicBezTo>
                  <a:cubicBezTo>
                    <a:pt x="9" y="73"/>
                    <a:pt x="9" y="73"/>
                    <a:pt x="9" y="73"/>
                  </a:cubicBezTo>
                  <a:cubicBezTo>
                    <a:pt x="44" y="70"/>
                    <a:pt x="44" y="70"/>
                    <a:pt x="44" y="70"/>
                  </a:cubicBezTo>
                  <a:cubicBezTo>
                    <a:pt x="44" y="62"/>
                    <a:pt x="44" y="62"/>
                    <a:pt x="44" y="62"/>
                  </a:cubicBezTo>
                  <a:cubicBezTo>
                    <a:pt x="42" y="42"/>
                    <a:pt x="39" y="24"/>
                    <a:pt x="36" y="7"/>
                  </a:cubicBezTo>
                  <a:cubicBezTo>
                    <a:pt x="35" y="0"/>
                    <a:pt x="35" y="0"/>
                    <a:pt x="35" y="0"/>
                  </a:cubicBezTo>
                  <a:cubicBezTo>
                    <a:pt x="0" y="7"/>
                    <a:pt x="0" y="7"/>
                    <a:pt x="0" y="7"/>
                  </a:cubicBezTo>
                  <a:lnTo>
                    <a:pt x="2"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33" name="Freeform 176"/>
            <p:cNvSpPr>
              <a:spLocks/>
            </p:cNvSpPr>
            <p:nvPr/>
          </p:nvSpPr>
          <p:spPr bwMode="black">
            <a:xfrm>
              <a:off x="8316496" y="2456123"/>
              <a:ext cx="57481" cy="53261"/>
            </a:xfrm>
            <a:custGeom>
              <a:avLst/>
              <a:gdLst>
                <a:gd name="T0" fmla="*/ 38 w 73"/>
                <a:gd name="T1" fmla="*/ 65 h 71"/>
                <a:gd name="T2" fmla="*/ 42 w 73"/>
                <a:gd name="T3" fmla="*/ 71 h 71"/>
                <a:gd name="T4" fmla="*/ 73 w 73"/>
                <a:gd name="T5" fmla="*/ 55 h 71"/>
                <a:gd name="T6" fmla="*/ 69 w 73"/>
                <a:gd name="T7" fmla="*/ 48 h 71"/>
                <a:gd name="T8" fmla="*/ 28 w 73"/>
                <a:gd name="T9" fmla="*/ 5 h 71"/>
                <a:gd name="T10" fmla="*/ 22 w 73"/>
                <a:gd name="T11" fmla="*/ 0 h 71"/>
                <a:gd name="T12" fmla="*/ 0 w 73"/>
                <a:gd name="T13" fmla="*/ 28 h 71"/>
                <a:gd name="T14" fmla="*/ 6 w 73"/>
                <a:gd name="T15" fmla="*/ 33 h 71"/>
                <a:gd name="T16" fmla="*/ 38 w 73"/>
                <a:gd name="T17" fmla="*/ 6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71">
                  <a:moveTo>
                    <a:pt x="38" y="65"/>
                  </a:moveTo>
                  <a:cubicBezTo>
                    <a:pt x="42" y="71"/>
                    <a:pt x="42" y="71"/>
                    <a:pt x="42" y="71"/>
                  </a:cubicBezTo>
                  <a:cubicBezTo>
                    <a:pt x="73" y="55"/>
                    <a:pt x="73" y="55"/>
                    <a:pt x="73" y="55"/>
                  </a:cubicBezTo>
                  <a:cubicBezTo>
                    <a:pt x="69" y="48"/>
                    <a:pt x="69" y="48"/>
                    <a:pt x="69" y="48"/>
                  </a:cubicBezTo>
                  <a:cubicBezTo>
                    <a:pt x="63" y="36"/>
                    <a:pt x="50" y="23"/>
                    <a:pt x="28" y="5"/>
                  </a:cubicBezTo>
                  <a:cubicBezTo>
                    <a:pt x="22" y="0"/>
                    <a:pt x="22" y="0"/>
                    <a:pt x="22" y="0"/>
                  </a:cubicBezTo>
                  <a:cubicBezTo>
                    <a:pt x="0" y="28"/>
                    <a:pt x="0" y="28"/>
                    <a:pt x="0" y="28"/>
                  </a:cubicBezTo>
                  <a:cubicBezTo>
                    <a:pt x="6" y="33"/>
                    <a:pt x="6" y="33"/>
                    <a:pt x="6" y="33"/>
                  </a:cubicBezTo>
                  <a:cubicBezTo>
                    <a:pt x="30" y="52"/>
                    <a:pt x="37" y="62"/>
                    <a:pt x="38"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34" name="Freeform 177"/>
            <p:cNvSpPr>
              <a:spLocks/>
            </p:cNvSpPr>
            <p:nvPr/>
          </p:nvSpPr>
          <p:spPr bwMode="black">
            <a:xfrm>
              <a:off x="8115313" y="2328889"/>
              <a:ext cx="57481" cy="47343"/>
            </a:xfrm>
            <a:custGeom>
              <a:avLst/>
              <a:gdLst>
                <a:gd name="T0" fmla="*/ 52 w 77"/>
                <a:gd name="T1" fmla="*/ 60 h 64"/>
                <a:gd name="T2" fmla="*/ 59 w 77"/>
                <a:gd name="T3" fmla="*/ 64 h 64"/>
                <a:gd name="T4" fmla="*/ 77 w 77"/>
                <a:gd name="T5" fmla="*/ 34 h 64"/>
                <a:gd name="T6" fmla="*/ 70 w 77"/>
                <a:gd name="T7" fmla="*/ 30 h 64"/>
                <a:gd name="T8" fmla="*/ 24 w 77"/>
                <a:gd name="T9" fmla="*/ 3 h 64"/>
                <a:gd name="T10" fmla="*/ 17 w 77"/>
                <a:gd name="T11" fmla="*/ 0 h 64"/>
                <a:gd name="T12" fmla="*/ 0 w 77"/>
                <a:gd name="T13" fmla="*/ 30 h 64"/>
                <a:gd name="T14" fmla="*/ 6 w 77"/>
                <a:gd name="T15" fmla="*/ 34 h 64"/>
                <a:gd name="T16" fmla="*/ 52 w 77"/>
                <a:gd name="T1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4">
                  <a:moveTo>
                    <a:pt x="52" y="60"/>
                  </a:moveTo>
                  <a:cubicBezTo>
                    <a:pt x="59" y="64"/>
                    <a:pt x="59" y="64"/>
                    <a:pt x="59" y="64"/>
                  </a:cubicBezTo>
                  <a:cubicBezTo>
                    <a:pt x="77" y="34"/>
                    <a:pt x="77" y="34"/>
                    <a:pt x="77" y="34"/>
                  </a:cubicBezTo>
                  <a:cubicBezTo>
                    <a:pt x="70" y="30"/>
                    <a:pt x="70" y="30"/>
                    <a:pt x="70" y="30"/>
                  </a:cubicBezTo>
                  <a:cubicBezTo>
                    <a:pt x="55" y="22"/>
                    <a:pt x="40" y="13"/>
                    <a:pt x="24" y="3"/>
                  </a:cubicBezTo>
                  <a:cubicBezTo>
                    <a:pt x="17" y="0"/>
                    <a:pt x="17" y="0"/>
                    <a:pt x="17" y="0"/>
                  </a:cubicBezTo>
                  <a:cubicBezTo>
                    <a:pt x="0" y="30"/>
                    <a:pt x="0" y="30"/>
                    <a:pt x="0" y="30"/>
                  </a:cubicBezTo>
                  <a:cubicBezTo>
                    <a:pt x="6" y="34"/>
                    <a:pt x="6" y="34"/>
                    <a:pt x="6" y="34"/>
                  </a:cubicBezTo>
                  <a:cubicBezTo>
                    <a:pt x="22" y="43"/>
                    <a:pt x="38" y="52"/>
                    <a:pt x="52"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35" name="Freeform 178"/>
            <p:cNvSpPr>
              <a:spLocks/>
            </p:cNvSpPr>
            <p:nvPr/>
          </p:nvSpPr>
          <p:spPr bwMode="black">
            <a:xfrm>
              <a:off x="7821522" y="2163189"/>
              <a:ext cx="57481" cy="47343"/>
            </a:xfrm>
            <a:custGeom>
              <a:avLst/>
              <a:gdLst>
                <a:gd name="T0" fmla="*/ 52 w 77"/>
                <a:gd name="T1" fmla="*/ 62 h 66"/>
                <a:gd name="T2" fmla="*/ 59 w 77"/>
                <a:gd name="T3" fmla="*/ 66 h 66"/>
                <a:gd name="T4" fmla="*/ 77 w 77"/>
                <a:gd name="T5" fmla="*/ 36 h 66"/>
                <a:gd name="T6" fmla="*/ 71 w 77"/>
                <a:gd name="T7" fmla="*/ 32 h 66"/>
                <a:gd name="T8" fmla="*/ 24 w 77"/>
                <a:gd name="T9" fmla="*/ 4 h 66"/>
                <a:gd name="T10" fmla="*/ 18 w 77"/>
                <a:gd name="T11" fmla="*/ 0 h 66"/>
                <a:gd name="T12" fmla="*/ 0 w 77"/>
                <a:gd name="T13" fmla="*/ 31 h 66"/>
                <a:gd name="T14" fmla="*/ 7 w 77"/>
                <a:gd name="T15" fmla="*/ 35 h 66"/>
                <a:gd name="T16" fmla="*/ 52 w 77"/>
                <a:gd name="T17"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6">
                  <a:moveTo>
                    <a:pt x="52" y="62"/>
                  </a:moveTo>
                  <a:cubicBezTo>
                    <a:pt x="59" y="66"/>
                    <a:pt x="59" y="66"/>
                    <a:pt x="59" y="66"/>
                  </a:cubicBezTo>
                  <a:cubicBezTo>
                    <a:pt x="77" y="36"/>
                    <a:pt x="77" y="36"/>
                    <a:pt x="77" y="36"/>
                  </a:cubicBezTo>
                  <a:cubicBezTo>
                    <a:pt x="71" y="32"/>
                    <a:pt x="71" y="32"/>
                    <a:pt x="71" y="32"/>
                  </a:cubicBezTo>
                  <a:cubicBezTo>
                    <a:pt x="54" y="21"/>
                    <a:pt x="39" y="12"/>
                    <a:pt x="24" y="4"/>
                  </a:cubicBezTo>
                  <a:cubicBezTo>
                    <a:pt x="18" y="0"/>
                    <a:pt x="18" y="0"/>
                    <a:pt x="18" y="0"/>
                  </a:cubicBezTo>
                  <a:cubicBezTo>
                    <a:pt x="0" y="31"/>
                    <a:pt x="0" y="31"/>
                    <a:pt x="0" y="31"/>
                  </a:cubicBezTo>
                  <a:cubicBezTo>
                    <a:pt x="7" y="35"/>
                    <a:pt x="7" y="35"/>
                    <a:pt x="7" y="35"/>
                  </a:cubicBezTo>
                  <a:cubicBezTo>
                    <a:pt x="21" y="42"/>
                    <a:pt x="36" y="51"/>
                    <a:pt x="52"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36" name="Freeform 179"/>
            <p:cNvSpPr>
              <a:spLocks/>
            </p:cNvSpPr>
            <p:nvPr/>
          </p:nvSpPr>
          <p:spPr bwMode="black">
            <a:xfrm>
              <a:off x="7754462" y="2133600"/>
              <a:ext cx="54286" cy="38467"/>
            </a:xfrm>
            <a:custGeom>
              <a:avLst/>
              <a:gdLst>
                <a:gd name="T0" fmla="*/ 10 w 73"/>
                <a:gd name="T1" fmla="*/ 35 h 52"/>
                <a:gd name="T2" fmla="*/ 15 w 73"/>
                <a:gd name="T3" fmla="*/ 35 h 52"/>
                <a:gd name="T4" fmla="*/ 51 w 73"/>
                <a:gd name="T5" fmla="*/ 48 h 52"/>
                <a:gd name="T6" fmla="*/ 58 w 73"/>
                <a:gd name="T7" fmla="*/ 52 h 52"/>
                <a:gd name="T8" fmla="*/ 73 w 73"/>
                <a:gd name="T9" fmla="*/ 20 h 52"/>
                <a:gd name="T10" fmla="*/ 66 w 73"/>
                <a:gd name="T11" fmla="*/ 17 h 52"/>
                <a:gd name="T12" fmla="*/ 19 w 73"/>
                <a:gd name="T13" fmla="*/ 0 h 52"/>
                <a:gd name="T14" fmla="*/ 10 w 73"/>
                <a:gd name="T15" fmla="*/ 0 h 52"/>
                <a:gd name="T16" fmla="*/ 10 w 73"/>
                <a:gd name="T17" fmla="*/ 0 h 52"/>
                <a:gd name="T18" fmla="*/ 0 w 73"/>
                <a:gd name="T19" fmla="*/ 0 h 52"/>
                <a:gd name="T20" fmla="*/ 1 w 73"/>
                <a:gd name="T21" fmla="*/ 35 h 52"/>
                <a:gd name="T22" fmla="*/ 10 w 73"/>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52">
                  <a:moveTo>
                    <a:pt x="10" y="35"/>
                  </a:moveTo>
                  <a:cubicBezTo>
                    <a:pt x="11" y="35"/>
                    <a:pt x="13" y="35"/>
                    <a:pt x="15" y="35"/>
                  </a:cubicBezTo>
                  <a:cubicBezTo>
                    <a:pt x="19" y="36"/>
                    <a:pt x="30" y="38"/>
                    <a:pt x="51" y="48"/>
                  </a:cubicBezTo>
                  <a:cubicBezTo>
                    <a:pt x="58" y="52"/>
                    <a:pt x="58" y="52"/>
                    <a:pt x="58" y="52"/>
                  </a:cubicBezTo>
                  <a:cubicBezTo>
                    <a:pt x="73" y="20"/>
                    <a:pt x="73" y="20"/>
                    <a:pt x="73" y="20"/>
                  </a:cubicBezTo>
                  <a:cubicBezTo>
                    <a:pt x="66" y="17"/>
                    <a:pt x="66" y="17"/>
                    <a:pt x="66" y="17"/>
                  </a:cubicBezTo>
                  <a:cubicBezTo>
                    <a:pt x="46" y="7"/>
                    <a:pt x="31" y="2"/>
                    <a:pt x="19" y="0"/>
                  </a:cubicBezTo>
                  <a:cubicBezTo>
                    <a:pt x="16" y="0"/>
                    <a:pt x="13" y="0"/>
                    <a:pt x="10" y="0"/>
                  </a:cubicBezTo>
                  <a:cubicBezTo>
                    <a:pt x="10" y="0"/>
                    <a:pt x="10" y="0"/>
                    <a:pt x="10" y="0"/>
                  </a:cubicBezTo>
                  <a:cubicBezTo>
                    <a:pt x="0" y="0"/>
                    <a:pt x="0" y="0"/>
                    <a:pt x="0" y="0"/>
                  </a:cubicBezTo>
                  <a:cubicBezTo>
                    <a:pt x="1" y="35"/>
                    <a:pt x="1" y="35"/>
                    <a:pt x="1" y="35"/>
                  </a:cubicBezTo>
                  <a:lnTo>
                    <a:pt x="10"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37" name="Freeform 180"/>
            <p:cNvSpPr>
              <a:spLocks/>
            </p:cNvSpPr>
            <p:nvPr/>
          </p:nvSpPr>
          <p:spPr bwMode="black">
            <a:xfrm>
              <a:off x="7677821" y="2145436"/>
              <a:ext cx="57481" cy="47343"/>
            </a:xfrm>
            <a:custGeom>
              <a:avLst/>
              <a:gdLst>
                <a:gd name="T0" fmla="*/ 27 w 76"/>
                <a:gd name="T1" fmla="*/ 61 h 66"/>
                <a:gd name="T2" fmla="*/ 69 w 76"/>
                <a:gd name="T3" fmla="*/ 35 h 66"/>
                <a:gd name="T4" fmla="*/ 76 w 76"/>
                <a:gd name="T5" fmla="*/ 31 h 66"/>
                <a:gd name="T6" fmla="*/ 60 w 76"/>
                <a:gd name="T7" fmla="*/ 0 h 66"/>
                <a:gd name="T8" fmla="*/ 53 w 76"/>
                <a:gd name="T9" fmla="*/ 3 h 66"/>
                <a:gd name="T10" fmla="*/ 6 w 76"/>
                <a:gd name="T11" fmla="*/ 33 h 66"/>
                <a:gd name="T12" fmla="*/ 0 w 76"/>
                <a:gd name="T13" fmla="*/ 38 h 66"/>
                <a:gd name="T14" fmla="*/ 21 w 76"/>
                <a:gd name="T15" fmla="*/ 66 h 66"/>
                <a:gd name="T16" fmla="*/ 27 w 76"/>
                <a:gd name="T17" fmla="*/ 6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66">
                  <a:moveTo>
                    <a:pt x="27" y="61"/>
                  </a:moveTo>
                  <a:cubicBezTo>
                    <a:pt x="37" y="54"/>
                    <a:pt x="52" y="43"/>
                    <a:pt x="69" y="35"/>
                  </a:cubicBezTo>
                  <a:cubicBezTo>
                    <a:pt x="76" y="31"/>
                    <a:pt x="76" y="31"/>
                    <a:pt x="76" y="31"/>
                  </a:cubicBezTo>
                  <a:cubicBezTo>
                    <a:pt x="60" y="0"/>
                    <a:pt x="60" y="0"/>
                    <a:pt x="60" y="0"/>
                  </a:cubicBezTo>
                  <a:cubicBezTo>
                    <a:pt x="53" y="3"/>
                    <a:pt x="53" y="3"/>
                    <a:pt x="53" y="3"/>
                  </a:cubicBezTo>
                  <a:cubicBezTo>
                    <a:pt x="34" y="13"/>
                    <a:pt x="17" y="25"/>
                    <a:pt x="6" y="33"/>
                  </a:cubicBezTo>
                  <a:cubicBezTo>
                    <a:pt x="0" y="38"/>
                    <a:pt x="0" y="38"/>
                    <a:pt x="0" y="38"/>
                  </a:cubicBezTo>
                  <a:cubicBezTo>
                    <a:pt x="21" y="66"/>
                    <a:pt x="21" y="66"/>
                    <a:pt x="21" y="66"/>
                  </a:cubicBezTo>
                  <a:lnTo>
                    <a:pt x="27"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38" name="Freeform 181"/>
            <p:cNvSpPr>
              <a:spLocks/>
            </p:cNvSpPr>
            <p:nvPr/>
          </p:nvSpPr>
          <p:spPr bwMode="black">
            <a:xfrm>
              <a:off x="7026373" y="2796399"/>
              <a:ext cx="57481" cy="50303"/>
            </a:xfrm>
            <a:custGeom>
              <a:avLst/>
              <a:gdLst>
                <a:gd name="T0" fmla="*/ 31 w 76"/>
                <a:gd name="T1" fmla="*/ 5 h 67"/>
                <a:gd name="T2" fmla="*/ 26 w 76"/>
                <a:gd name="T3" fmla="*/ 0 h 67"/>
                <a:gd name="T4" fmla="*/ 0 w 76"/>
                <a:gd name="T5" fmla="*/ 23 h 67"/>
                <a:gd name="T6" fmla="*/ 5 w 76"/>
                <a:gd name="T7" fmla="*/ 29 h 67"/>
                <a:gd name="T8" fmla="*/ 53 w 76"/>
                <a:gd name="T9" fmla="*/ 64 h 67"/>
                <a:gd name="T10" fmla="*/ 59 w 76"/>
                <a:gd name="T11" fmla="*/ 67 h 67"/>
                <a:gd name="T12" fmla="*/ 76 w 76"/>
                <a:gd name="T13" fmla="*/ 36 h 67"/>
                <a:gd name="T14" fmla="*/ 69 w 76"/>
                <a:gd name="T15" fmla="*/ 33 h 67"/>
                <a:gd name="T16" fmla="*/ 31 w 76"/>
                <a:gd name="T17"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67">
                  <a:moveTo>
                    <a:pt x="31" y="5"/>
                  </a:moveTo>
                  <a:cubicBezTo>
                    <a:pt x="26" y="0"/>
                    <a:pt x="26" y="0"/>
                    <a:pt x="26" y="0"/>
                  </a:cubicBezTo>
                  <a:cubicBezTo>
                    <a:pt x="0" y="23"/>
                    <a:pt x="0" y="23"/>
                    <a:pt x="0" y="23"/>
                  </a:cubicBezTo>
                  <a:cubicBezTo>
                    <a:pt x="5" y="29"/>
                    <a:pt x="5" y="29"/>
                    <a:pt x="5" y="29"/>
                  </a:cubicBezTo>
                  <a:cubicBezTo>
                    <a:pt x="18" y="43"/>
                    <a:pt x="38" y="56"/>
                    <a:pt x="53" y="64"/>
                  </a:cubicBezTo>
                  <a:cubicBezTo>
                    <a:pt x="59" y="67"/>
                    <a:pt x="59" y="67"/>
                    <a:pt x="59" y="67"/>
                  </a:cubicBezTo>
                  <a:cubicBezTo>
                    <a:pt x="76" y="36"/>
                    <a:pt x="76" y="36"/>
                    <a:pt x="76" y="36"/>
                  </a:cubicBezTo>
                  <a:cubicBezTo>
                    <a:pt x="69" y="33"/>
                    <a:pt x="69" y="33"/>
                    <a:pt x="69" y="33"/>
                  </a:cubicBezTo>
                  <a:cubicBezTo>
                    <a:pt x="52" y="23"/>
                    <a:pt x="38" y="14"/>
                    <a:pt x="31"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39" name="Freeform 182"/>
            <p:cNvSpPr>
              <a:spLocks/>
            </p:cNvSpPr>
            <p:nvPr/>
          </p:nvSpPr>
          <p:spPr bwMode="black">
            <a:xfrm>
              <a:off x="7974804" y="2251957"/>
              <a:ext cx="57481" cy="47343"/>
            </a:xfrm>
            <a:custGeom>
              <a:avLst/>
              <a:gdLst>
                <a:gd name="T0" fmla="*/ 54 w 77"/>
                <a:gd name="T1" fmla="*/ 60 h 64"/>
                <a:gd name="T2" fmla="*/ 60 w 77"/>
                <a:gd name="T3" fmla="*/ 64 h 64"/>
                <a:gd name="T4" fmla="*/ 77 w 77"/>
                <a:gd name="T5" fmla="*/ 33 h 64"/>
                <a:gd name="T6" fmla="*/ 71 w 77"/>
                <a:gd name="T7" fmla="*/ 29 h 64"/>
                <a:gd name="T8" fmla="*/ 23 w 77"/>
                <a:gd name="T9" fmla="*/ 4 h 64"/>
                <a:gd name="T10" fmla="*/ 17 w 77"/>
                <a:gd name="T11" fmla="*/ 0 h 64"/>
                <a:gd name="T12" fmla="*/ 0 w 77"/>
                <a:gd name="T13" fmla="*/ 31 h 64"/>
                <a:gd name="T14" fmla="*/ 7 w 77"/>
                <a:gd name="T15" fmla="*/ 35 h 64"/>
                <a:gd name="T16" fmla="*/ 54 w 77"/>
                <a:gd name="T1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4">
                  <a:moveTo>
                    <a:pt x="54" y="60"/>
                  </a:moveTo>
                  <a:cubicBezTo>
                    <a:pt x="60" y="64"/>
                    <a:pt x="60" y="64"/>
                    <a:pt x="60" y="64"/>
                  </a:cubicBezTo>
                  <a:cubicBezTo>
                    <a:pt x="77" y="33"/>
                    <a:pt x="77" y="33"/>
                    <a:pt x="77" y="33"/>
                  </a:cubicBezTo>
                  <a:cubicBezTo>
                    <a:pt x="71" y="29"/>
                    <a:pt x="71" y="29"/>
                    <a:pt x="71" y="29"/>
                  </a:cubicBezTo>
                  <a:cubicBezTo>
                    <a:pt x="54" y="20"/>
                    <a:pt x="38" y="12"/>
                    <a:pt x="23" y="4"/>
                  </a:cubicBezTo>
                  <a:cubicBezTo>
                    <a:pt x="17" y="0"/>
                    <a:pt x="17" y="0"/>
                    <a:pt x="17" y="0"/>
                  </a:cubicBezTo>
                  <a:cubicBezTo>
                    <a:pt x="0" y="31"/>
                    <a:pt x="0" y="31"/>
                    <a:pt x="0" y="31"/>
                  </a:cubicBezTo>
                  <a:cubicBezTo>
                    <a:pt x="7" y="35"/>
                    <a:pt x="7" y="35"/>
                    <a:pt x="7" y="35"/>
                  </a:cubicBezTo>
                  <a:cubicBezTo>
                    <a:pt x="21" y="43"/>
                    <a:pt x="37" y="51"/>
                    <a:pt x="54"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40" name="Freeform 183"/>
            <p:cNvSpPr>
              <a:spLocks/>
            </p:cNvSpPr>
            <p:nvPr/>
          </p:nvSpPr>
          <p:spPr bwMode="black">
            <a:xfrm>
              <a:off x="7888584" y="2204614"/>
              <a:ext cx="73447" cy="56220"/>
            </a:xfrm>
            <a:custGeom>
              <a:avLst/>
              <a:gdLst>
                <a:gd name="T0" fmla="*/ 21 w 97"/>
                <a:gd name="T1" fmla="*/ 44 h 76"/>
                <a:gd name="T2" fmla="*/ 26 w 97"/>
                <a:gd name="T3" fmla="*/ 47 h 76"/>
                <a:gd name="T4" fmla="*/ 27 w 97"/>
                <a:gd name="T5" fmla="*/ 48 h 76"/>
                <a:gd name="T6" fmla="*/ 74 w 97"/>
                <a:gd name="T7" fmla="*/ 73 h 76"/>
                <a:gd name="T8" fmla="*/ 80 w 97"/>
                <a:gd name="T9" fmla="*/ 76 h 76"/>
                <a:gd name="T10" fmla="*/ 97 w 97"/>
                <a:gd name="T11" fmla="*/ 45 h 76"/>
                <a:gd name="T12" fmla="*/ 90 w 97"/>
                <a:gd name="T13" fmla="*/ 41 h 76"/>
                <a:gd name="T14" fmla="*/ 44 w 97"/>
                <a:gd name="T15" fmla="*/ 17 h 76"/>
                <a:gd name="T16" fmla="*/ 44 w 97"/>
                <a:gd name="T17" fmla="*/ 17 h 76"/>
                <a:gd name="T18" fmla="*/ 25 w 97"/>
                <a:gd name="T19" fmla="*/ 5 h 76"/>
                <a:gd name="T20" fmla="*/ 19 w 97"/>
                <a:gd name="T21" fmla="*/ 0 h 76"/>
                <a:gd name="T22" fmla="*/ 0 w 97"/>
                <a:gd name="T23" fmla="*/ 30 h 76"/>
                <a:gd name="T24" fmla="*/ 6 w 97"/>
                <a:gd name="T25" fmla="*/ 34 h 76"/>
                <a:gd name="T26" fmla="*/ 21 w 97"/>
                <a:gd name="T27" fmla="*/ 4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76">
                  <a:moveTo>
                    <a:pt x="21" y="44"/>
                  </a:moveTo>
                  <a:cubicBezTo>
                    <a:pt x="24" y="46"/>
                    <a:pt x="26" y="47"/>
                    <a:pt x="26" y="47"/>
                  </a:cubicBezTo>
                  <a:cubicBezTo>
                    <a:pt x="27" y="48"/>
                    <a:pt x="27" y="48"/>
                    <a:pt x="27" y="48"/>
                  </a:cubicBezTo>
                  <a:cubicBezTo>
                    <a:pt x="29" y="49"/>
                    <a:pt x="46" y="58"/>
                    <a:pt x="74" y="73"/>
                  </a:cubicBezTo>
                  <a:cubicBezTo>
                    <a:pt x="80" y="76"/>
                    <a:pt x="80" y="76"/>
                    <a:pt x="80" y="76"/>
                  </a:cubicBezTo>
                  <a:cubicBezTo>
                    <a:pt x="97" y="45"/>
                    <a:pt x="97" y="45"/>
                    <a:pt x="97" y="45"/>
                  </a:cubicBezTo>
                  <a:cubicBezTo>
                    <a:pt x="90" y="41"/>
                    <a:pt x="90" y="41"/>
                    <a:pt x="90" y="41"/>
                  </a:cubicBezTo>
                  <a:cubicBezTo>
                    <a:pt x="60" y="26"/>
                    <a:pt x="49" y="20"/>
                    <a:pt x="44" y="17"/>
                  </a:cubicBezTo>
                  <a:cubicBezTo>
                    <a:pt x="44" y="17"/>
                    <a:pt x="44" y="17"/>
                    <a:pt x="44" y="17"/>
                  </a:cubicBezTo>
                  <a:cubicBezTo>
                    <a:pt x="44" y="17"/>
                    <a:pt x="37" y="12"/>
                    <a:pt x="25" y="5"/>
                  </a:cubicBezTo>
                  <a:cubicBezTo>
                    <a:pt x="19" y="0"/>
                    <a:pt x="19" y="0"/>
                    <a:pt x="19" y="0"/>
                  </a:cubicBezTo>
                  <a:cubicBezTo>
                    <a:pt x="0" y="30"/>
                    <a:pt x="0" y="30"/>
                    <a:pt x="0" y="30"/>
                  </a:cubicBezTo>
                  <a:cubicBezTo>
                    <a:pt x="6" y="34"/>
                    <a:pt x="6" y="34"/>
                    <a:pt x="6" y="34"/>
                  </a:cubicBezTo>
                  <a:cubicBezTo>
                    <a:pt x="12" y="38"/>
                    <a:pt x="18" y="42"/>
                    <a:pt x="21"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41" name="Freeform 184"/>
            <p:cNvSpPr>
              <a:spLocks/>
            </p:cNvSpPr>
            <p:nvPr/>
          </p:nvSpPr>
          <p:spPr bwMode="black">
            <a:xfrm>
              <a:off x="7259488" y="2379191"/>
              <a:ext cx="57481" cy="47343"/>
            </a:xfrm>
            <a:custGeom>
              <a:avLst/>
              <a:gdLst>
                <a:gd name="T0" fmla="*/ 36 w 36"/>
                <a:gd name="T1" fmla="*/ 15 h 30"/>
                <a:gd name="T2" fmla="*/ 28 w 36"/>
                <a:gd name="T3" fmla="*/ 0 h 30"/>
                <a:gd name="T4" fmla="*/ 0 w 36"/>
                <a:gd name="T5" fmla="*/ 16 h 30"/>
                <a:gd name="T6" fmla="*/ 8 w 36"/>
                <a:gd name="T7" fmla="*/ 30 h 30"/>
                <a:gd name="T8" fmla="*/ 36 w 36"/>
                <a:gd name="T9" fmla="*/ 15 h 30"/>
              </a:gdLst>
              <a:ahLst/>
              <a:cxnLst>
                <a:cxn ang="0">
                  <a:pos x="T0" y="T1"/>
                </a:cxn>
                <a:cxn ang="0">
                  <a:pos x="T2" y="T3"/>
                </a:cxn>
                <a:cxn ang="0">
                  <a:pos x="T4" y="T5"/>
                </a:cxn>
                <a:cxn ang="0">
                  <a:pos x="T6" y="T7"/>
                </a:cxn>
                <a:cxn ang="0">
                  <a:pos x="T8" y="T9"/>
                </a:cxn>
              </a:cxnLst>
              <a:rect l="0" t="0" r="r" b="b"/>
              <a:pathLst>
                <a:path w="36" h="30">
                  <a:moveTo>
                    <a:pt x="36" y="15"/>
                  </a:moveTo>
                  <a:lnTo>
                    <a:pt x="28" y="0"/>
                  </a:lnTo>
                  <a:lnTo>
                    <a:pt x="0" y="16"/>
                  </a:lnTo>
                  <a:lnTo>
                    <a:pt x="8" y="30"/>
                  </a:lnTo>
                  <a:lnTo>
                    <a:pt x="36"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42" name="Freeform 185"/>
            <p:cNvSpPr>
              <a:spLocks/>
            </p:cNvSpPr>
            <p:nvPr/>
          </p:nvSpPr>
          <p:spPr bwMode="black">
            <a:xfrm>
              <a:off x="8092960" y="2879248"/>
              <a:ext cx="54286" cy="47343"/>
            </a:xfrm>
            <a:custGeom>
              <a:avLst/>
              <a:gdLst>
                <a:gd name="T0" fmla="*/ 0 w 36"/>
                <a:gd name="T1" fmla="*/ 16 h 30"/>
                <a:gd name="T2" fmla="*/ 8 w 36"/>
                <a:gd name="T3" fmla="*/ 30 h 30"/>
                <a:gd name="T4" fmla="*/ 36 w 36"/>
                <a:gd name="T5" fmla="*/ 14 h 30"/>
                <a:gd name="T6" fmla="*/ 28 w 36"/>
                <a:gd name="T7" fmla="*/ 0 h 30"/>
                <a:gd name="T8" fmla="*/ 0 w 36"/>
                <a:gd name="T9" fmla="*/ 16 h 30"/>
              </a:gdLst>
              <a:ahLst/>
              <a:cxnLst>
                <a:cxn ang="0">
                  <a:pos x="T0" y="T1"/>
                </a:cxn>
                <a:cxn ang="0">
                  <a:pos x="T2" y="T3"/>
                </a:cxn>
                <a:cxn ang="0">
                  <a:pos x="T4" y="T5"/>
                </a:cxn>
                <a:cxn ang="0">
                  <a:pos x="T6" y="T7"/>
                </a:cxn>
                <a:cxn ang="0">
                  <a:pos x="T8" y="T9"/>
                </a:cxn>
              </a:cxnLst>
              <a:rect l="0" t="0" r="r" b="b"/>
              <a:pathLst>
                <a:path w="36" h="30">
                  <a:moveTo>
                    <a:pt x="0" y="16"/>
                  </a:moveTo>
                  <a:lnTo>
                    <a:pt x="8" y="30"/>
                  </a:lnTo>
                  <a:lnTo>
                    <a:pt x="36" y="14"/>
                  </a:lnTo>
                  <a:lnTo>
                    <a:pt x="28" y="0"/>
                  </a:lnTo>
                  <a:lnTo>
                    <a:pt x="0"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43" name="Freeform 186"/>
            <p:cNvSpPr>
              <a:spLocks/>
            </p:cNvSpPr>
            <p:nvPr/>
          </p:nvSpPr>
          <p:spPr bwMode="black">
            <a:xfrm>
              <a:off x="7952452" y="2962098"/>
              <a:ext cx="57481" cy="47343"/>
            </a:xfrm>
            <a:custGeom>
              <a:avLst/>
              <a:gdLst>
                <a:gd name="T0" fmla="*/ 52 w 77"/>
                <a:gd name="T1" fmla="*/ 4 h 66"/>
                <a:gd name="T2" fmla="*/ 6 w 77"/>
                <a:gd name="T3" fmla="*/ 32 h 66"/>
                <a:gd name="T4" fmla="*/ 0 w 77"/>
                <a:gd name="T5" fmla="*/ 36 h 66"/>
                <a:gd name="T6" fmla="*/ 18 w 77"/>
                <a:gd name="T7" fmla="*/ 66 h 66"/>
                <a:gd name="T8" fmla="*/ 24 w 77"/>
                <a:gd name="T9" fmla="*/ 62 h 66"/>
                <a:gd name="T10" fmla="*/ 70 w 77"/>
                <a:gd name="T11" fmla="*/ 34 h 66"/>
                <a:gd name="T12" fmla="*/ 77 w 77"/>
                <a:gd name="T13" fmla="*/ 31 h 66"/>
                <a:gd name="T14" fmla="*/ 59 w 77"/>
                <a:gd name="T15" fmla="*/ 0 h 66"/>
                <a:gd name="T16" fmla="*/ 52 w 77"/>
                <a:gd name="T17"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6">
                  <a:moveTo>
                    <a:pt x="52" y="4"/>
                  </a:moveTo>
                  <a:cubicBezTo>
                    <a:pt x="35" y="14"/>
                    <a:pt x="20" y="23"/>
                    <a:pt x="6" y="32"/>
                  </a:cubicBezTo>
                  <a:cubicBezTo>
                    <a:pt x="0" y="36"/>
                    <a:pt x="0" y="36"/>
                    <a:pt x="0" y="36"/>
                  </a:cubicBezTo>
                  <a:cubicBezTo>
                    <a:pt x="18" y="66"/>
                    <a:pt x="18" y="66"/>
                    <a:pt x="18" y="66"/>
                  </a:cubicBezTo>
                  <a:cubicBezTo>
                    <a:pt x="24" y="62"/>
                    <a:pt x="24" y="62"/>
                    <a:pt x="24" y="62"/>
                  </a:cubicBezTo>
                  <a:cubicBezTo>
                    <a:pt x="39" y="53"/>
                    <a:pt x="54" y="44"/>
                    <a:pt x="70" y="34"/>
                  </a:cubicBezTo>
                  <a:cubicBezTo>
                    <a:pt x="77" y="31"/>
                    <a:pt x="77" y="31"/>
                    <a:pt x="77" y="31"/>
                  </a:cubicBezTo>
                  <a:cubicBezTo>
                    <a:pt x="59" y="0"/>
                    <a:pt x="59" y="0"/>
                    <a:pt x="59" y="0"/>
                  </a:cubicBezTo>
                  <a:lnTo>
                    <a:pt x="5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44" name="Freeform 187"/>
            <p:cNvSpPr>
              <a:spLocks/>
            </p:cNvSpPr>
            <p:nvPr/>
          </p:nvSpPr>
          <p:spPr bwMode="black">
            <a:xfrm>
              <a:off x="8022706" y="2920673"/>
              <a:ext cx="57481" cy="47343"/>
            </a:xfrm>
            <a:custGeom>
              <a:avLst/>
              <a:gdLst>
                <a:gd name="T0" fmla="*/ 52 w 77"/>
                <a:gd name="T1" fmla="*/ 4 h 65"/>
                <a:gd name="T2" fmla="*/ 6 w 77"/>
                <a:gd name="T3" fmla="*/ 31 h 65"/>
                <a:gd name="T4" fmla="*/ 0 w 77"/>
                <a:gd name="T5" fmla="*/ 35 h 65"/>
                <a:gd name="T6" fmla="*/ 17 w 77"/>
                <a:gd name="T7" fmla="*/ 65 h 65"/>
                <a:gd name="T8" fmla="*/ 24 w 77"/>
                <a:gd name="T9" fmla="*/ 61 h 65"/>
                <a:gd name="T10" fmla="*/ 70 w 77"/>
                <a:gd name="T11" fmla="*/ 34 h 65"/>
                <a:gd name="T12" fmla="*/ 77 w 77"/>
                <a:gd name="T13" fmla="*/ 31 h 65"/>
                <a:gd name="T14" fmla="*/ 59 w 77"/>
                <a:gd name="T15" fmla="*/ 0 h 65"/>
                <a:gd name="T16" fmla="*/ 52 w 77"/>
                <a:gd name="T17" fmla="*/ 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5">
                  <a:moveTo>
                    <a:pt x="52" y="4"/>
                  </a:moveTo>
                  <a:cubicBezTo>
                    <a:pt x="37" y="13"/>
                    <a:pt x="21" y="22"/>
                    <a:pt x="6" y="31"/>
                  </a:cubicBezTo>
                  <a:cubicBezTo>
                    <a:pt x="0" y="35"/>
                    <a:pt x="0" y="35"/>
                    <a:pt x="0" y="35"/>
                  </a:cubicBezTo>
                  <a:cubicBezTo>
                    <a:pt x="17" y="65"/>
                    <a:pt x="17" y="65"/>
                    <a:pt x="17" y="65"/>
                  </a:cubicBezTo>
                  <a:cubicBezTo>
                    <a:pt x="24" y="61"/>
                    <a:pt x="24" y="61"/>
                    <a:pt x="24" y="61"/>
                  </a:cubicBezTo>
                  <a:cubicBezTo>
                    <a:pt x="39" y="52"/>
                    <a:pt x="55" y="44"/>
                    <a:pt x="70" y="34"/>
                  </a:cubicBezTo>
                  <a:cubicBezTo>
                    <a:pt x="77" y="31"/>
                    <a:pt x="77" y="31"/>
                    <a:pt x="77" y="31"/>
                  </a:cubicBezTo>
                  <a:cubicBezTo>
                    <a:pt x="59" y="0"/>
                    <a:pt x="59" y="0"/>
                    <a:pt x="59" y="0"/>
                  </a:cubicBezTo>
                  <a:lnTo>
                    <a:pt x="5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45" name="Freeform 188"/>
            <p:cNvSpPr>
              <a:spLocks/>
            </p:cNvSpPr>
            <p:nvPr/>
          </p:nvSpPr>
          <p:spPr bwMode="black">
            <a:xfrm>
              <a:off x="7821522" y="3044948"/>
              <a:ext cx="54288" cy="56220"/>
            </a:xfrm>
            <a:custGeom>
              <a:avLst/>
              <a:gdLst>
                <a:gd name="T0" fmla="*/ 45 w 72"/>
                <a:gd name="T1" fmla="*/ 5 h 72"/>
                <a:gd name="T2" fmla="*/ 10 w 72"/>
                <a:gd name="T3" fmla="*/ 38 h 72"/>
                <a:gd name="T4" fmla="*/ 4 w 72"/>
                <a:gd name="T5" fmla="*/ 48 h 72"/>
                <a:gd name="T6" fmla="*/ 0 w 72"/>
                <a:gd name="T7" fmla="*/ 54 h 72"/>
                <a:gd name="T8" fmla="*/ 30 w 72"/>
                <a:gd name="T9" fmla="*/ 72 h 72"/>
                <a:gd name="T10" fmla="*/ 34 w 72"/>
                <a:gd name="T11" fmla="*/ 66 h 72"/>
                <a:gd name="T12" fmla="*/ 39 w 72"/>
                <a:gd name="T13" fmla="*/ 57 h 72"/>
                <a:gd name="T14" fmla="*/ 66 w 72"/>
                <a:gd name="T15" fmla="*/ 33 h 72"/>
                <a:gd name="T16" fmla="*/ 72 w 72"/>
                <a:gd name="T17" fmla="*/ 28 h 72"/>
                <a:gd name="T18" fmla="*/ 51 w 72"/>
                <a:gd name="T19" fmla="*/ 0 h 72"/>
                <a:gd name="T20" fmla="*/ 45 w 72"/>
                <a:gd name="T21"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72">
                  <a:moveTo>
                    <a:pt x="45" y="5"/>
                  </a:moveTo>
                  <a:cubicBezTo>
                    <a:pt x="26" y="19"/>
                    <a:pt x="15" y="29"/>
                    <a:pt x="10" y="38"/>
                  </a:cubicBezTo>
                  <a:cubicBezTo>
                    <a:pt x="8" y="41"/>
                    <a:pt x="6" y="44"/>
                    <a:pt x="4" y="48"/>
                  </a:cubicBezTo>
                  <a:cubicBezTo>
                    <a:pt x="0" y="54"/>
                    <a:pt x="0" y="54"/>
                    <a:pt x="0" y="54"/>
                  </a:cubicBezTo>
                  <a:cubicBezTo>
                    <a:pt x="30" y="72"/>
                    <a:pt x="30" y="72"/>
                    <a:pt x="30" y="72"/>
                  </a:cubicBezTo>
                  <a:cubicBezTo>
                    <a:pt x="34" y="66"/>
                    <a:pt x="34" y="66"/>
                    <a:pt x="34" y="66"/>
                  </a:cubicBezTo>
                  <a:cubicBezTo>
                    <a:pt x="36" y="63"/>
                    <a:pt x="37" y="60"/>
                    <a:pt x="39" y="57"/>
                  </a:cubicBezTo>
                  <a:cubicBezTo>
                    <a:pt x="40" y="55"/>
                    <a:pt x="45" y="49"/>
                    <a:pt x="66" y="33"/>
                  </a:cubicBezTo>
                  <a:cubicBezTo>
                    <a:pt x="72" y="28"/>
                    <a:pt x="72" y="28"/>
                    <a:pt x="72" y="28"/>
                  </a:cubicBezTo>
                  <a:cubicBezTo>
                    <a:pt x="51" y="0"/>
                    <a:pt x="51" y="0"/>
                    <a:pt x="51" y="0"/>
                  </a:cubicBezTo>
                  <a:lnTo>
                    <a:pt x="45"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46" name="Freeform 189"/>
            <p:cNvSpPr>
              <a:spLocks/>
            </p:cNvSpPr>
            <p:nvPr/>
          </p:nvSpPr>
          <p:spPr bwMode="black">
            <a:xfrm>
              <a:off x="7885390" y="3000565"/>
              <a:ext cx="57481" cy="50301"/>
            </a:xfrm>
            <a:custGeom>
              <a:avLst/>
              <a:gdLst>
                <a:gd name="T0" fmla="*/ 51 w 77"/>
                <a:gd name="T1" fmla="*/ 4 h 66"/>
                <a:gd name="T2" fmla="*/ 6 w 77"/>
                <a:gd name="T3" fmla="*/ 33 h 66"/>
                <a:gd name="T4" fmla="*/ 0 w 77"/>
                <a:gd name="T5" fmla="*/ 37 h 66"/>
                <a:gd name="T6" fmla="*/ 19 w 77"/>
                <a:gd name="T7" fmla="*/ 66 h 66"/>
                <a:gd name="T8" fmla="*/ 25 w 77"/>
                <a:gd name="T9" fmla="*/ 62 h 66"/>
                <a:gd name="T10" fmla="*/ 70 w 77"/>
                <a:gd name="T11" fmla="*/ 34 h 66"/>
                <a:gd name="T12" fmla="*/ 77 w 77"/>
                <a:gd name="T13" fmla="*/ 30 h 66"/>
                <a:gd name="T14" fmla="*/ 58 w 77"/>
                <a:gd name="T15" fmla="*/ 0 h 66"/>
                <a:gd name="T16" fmla="*/ 51 w 77"/>
                <a:gd name="T17"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6">
                  <a:moveTo>
                    <a:pt x="51" y="4"/>
                  </a:moveTo>
                  <a:cubicBezTo>
                    <a:pt x="35" y="14"/>
                    <a:pt x="19" y="24"/>
                    <a:pt x="6" y="33"/>
                  </a:cubicBezTo>
                  <a:cubicBezTo>
                    <a:pt x="0" y="37"/>
                    <a:pt x="0" y="37"/>
                    <a:pt x="0" y="37"/>
                  </a:cubicBezTo>
                  <a:cubicBezTo>
                    <a:pt x="19" y="66"/>
                    <a:pt x="19" y="66"/>
                    <a:pt x="19" y="66"/>
                  </a:cubicBezTo>
                  <a:cubicBezTo>
                    <a:pt x="25" y="62"/>
                    <a:pt x="25" y="62"/>
                    <a:pt x="25" y="62"/>
                  </a:cubicBezTo>
                  <a:cubicBezTo>
                    <a:pt x="39" y="53"/>
                    <a:pt x="54" y="44"/>
                    <a:pt x="70" y="34"/>
                  </a:cubicBezTo>
                  <a:cubicBezTo>
                    <a:pt x="77" y="30"/>
                    <a:pt x="77" y="30"/>
                    <a:pt x="77" y="30"/>
                  </a:cubicBezTo>
                  <a:cubicBezTo>
                    <a:pt x="58" y="0"/>
                    <a:pt x="58" y="0"/>
                    <a:pt x="58" y="0"/>
                  </a:cubicBezTo>
                  <a:lnTo>
                    <a:pt x="5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47" name="Freeform 190"/>
            <p:cNvSpPr>
              <a:spLocks/>
            </p:cNvSpPr>
            <p:nvPr/>
          </p:nvSpPr>
          <p:spPr bwMode="black">
            <a:xfrm>
              <a:off x="8160020" y="2840783"/>
              <a:ext cx="57481" cy="47343"/>
            </a:xfrm>
            <a:custGeom>
              <a:avLst/>
              <a:gdLst>
                <a:gd name="T0" fmla="*/ 0 w 37"/>
                <a:gd name="T1" fmla="*/ 16 h 30"/>
                <a:gd name="T2" fmla="*/ 9 w 37"/>
                <a:gd name="T3" fmla="*/ 30 h 30"/>
                <a:gd name="T4" fmla="*/ 37 w 37"/>
                <a:gd name="T5" fmla="*/ 14 h 30"/>
                <a:gd name="T6" fmla="*/ 28 w 37"/>
                <a:gd name="T7" fmla="*/ 0 h 30"/>
                <a:gd name="T8" fmla="*/ 0 w 37"/>
                <a:gd name="T9" fmla="*/ 16 h 30"/>
              </a:gdLst>
              <a:ahLst/>
              <a:cxnLst>
                <a:cxn ang="0">
                  <a:pos x="T0" y="T1"/>
                </a:cxn>
                <a:cxn ang="0">
                  <a:pos x="T2" y="T3"/>
                </a:cxn>
                <a:cxn ang="0">
                  <a:pos x="T4" y="T5"/>
                </a:cxn>
                <a:cxn ang="0">
                  <a:pos x="T6" y="T7"/>
                </a:cxn>
                <a:cxn ang="0">
                  <a:pos x="T8" y="T9"/>
                </a:cxn>
              </a:cxnLst>
              <a:rect l="0" t="0" r="r" b="b"/>
              <a:pathLst>
                <a:path w="37" h="30">
                  <a:moveTo>
                    <a:pt x="0" y="16"/>
                  </a:moveTo>
                  <a:lnTo>
                    <a:pt x="9" y="30"/>
                  </a:lnTo>
                  <a:lnTo>
                    <a:pt x="37" y="14"/>
                  </a:lnTo>
                  <a:lnTo>
                    <a:pt x="28" y="0"/>
                  </a:lnTo>
                  <a:lnTo>
                    <a:pt x="0"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48" name="Freeform 191"/>
            <p:cNvSpPr>
              <a:spLocks/>
            </p:cNvSpPr>
            <p:nvPr/>
          </p:nvSpPr>
          <p:spPr bwMode="black">
            <a:xfrm>
              <a:off x="7039146" y="2435410"/>
              <a:ext cx="57481" cy="38467"/>
            </a:xfrm>
            <a:custGeom>
              <a:avLst/>
              <a:gdLst>
                <a:gd name="T0" fmla="*/ 27 w 77"/>
                <a:gd name="T1" fmla="*/ 5 h 53"/>
                <a:gd name="T2" fmla="*/ 5 w 77"/>
                <a:gd name="T3" fmla="*/ 24 h 53"/>
                <a:gd name="T4" fmla="*/ 0 w 77"/>
                <a:gd name="T5" fmla="*/ 30 h 53"/>
                <a:gd name="T6" fmla="*/ 26 w 77"/>
                <a:gd name="T7" fmla="*/ 53 h 53"/>
                <a:gd name="T8" fmla="*/ 31 w 77"/>
                <a:gd name="T9" fmla="*/ 47 h 53"/>
                <a:gd name="T10" fmla="*/ 43 w 77"/>
                <a:gd name="T11" fmla="*/ 37 h 53"/>
                <a:gd name="T12" fmla="*/ 61 w 77"/>
                <a:gd name="T13" fmla="*/ 39 h 53"/>
                <a:gd name="T14" fmla="*/ 68 w 77"/>
                <a:gd name="T15" fmla="*/ 41 h 53"/>
                <a:gd name="T16" fmla="*/ 77 w 77"/>
                <a:gd name="T17" fmla="*/ 8 h 53"/>
                <a:gd name="T18" fmla="*/ 70 w 77"/>
                <a:gd name="T19" fmla="*/ 6 h 53"/>
                <a:gd name="T20" fmla="*/ 27 w 77"/>
                <a:gd name="T21" fmla="*/ 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3">
                  <a:moveTo>
                    <a:pt x="27" y="5"/>
                  </a:moveTo>
                  <a:cubicBezTo>
                    <a:pt x="20" y="9"/>
                    <a:pt x="12" y="15"/>
                    <a:pt x="5" y="24"/>
                  </a:cubicBezTo>
                  <a:cubicBezTo>
                    <a:pt x="0" y="30"/>
                    <a:pt x="0" y="30"/>
                    <a:pt x="0" y="30"/>
                  </a:cubicBezTo>
                  <a:cubicBezTo>
                    <a:pt x="26" y="53"/>
                    <a:pt x="26" y="53"/>
                    <a:pt x="26" y="53"/>
                  </a:cubicBezTo>
                  <a:cubicBezTo>
                    <a:pt x="31" y="47"/>
                    <a:pt x="31" y="47"/>
                    <a:pt x="31" y="47"/>
                  </a:cubicBezTo>
                  <a:cubicBezTo>
                    <a:pt x="35" y="42"/>
                    <a:pt x="40" y="39"/>
                    <a:pt x="43" y="37"/>
                  </a:cubicBezTo>
                  <a:cubicBezTo>
                    <a:pt x="43" y="37"/>
                    <a:pt x="46" y="35"/>
                    <a:pt x="61" y="39"/>
                  </a:cubicBezTo>
                  <a:cubicBezTo>
                    <a:pt x="68" y="41"/>
                    <a:pt x="68" y="41"/>
                    <a:pt x="68" y="41"/>
                  </a:cubicBezTo>
                  <a:cubicBezTo>
                    <a:pt x="77" y="8"/>
                    <a:pt x="77" y="8"/>
                    <a:pt x="77" y="8"/>
                  </a:cubicBezTo>
                  <a:cubicBezTo>
                    <a:pt x="70" y="6"/>
                    <a:pt x="70" y="6"/>
                    <a:pt x="70" y="6"/>
                  </a:cubicBezTo>
                  <a:cubicBezTo>
                    <a:pt x="51" y="0"/>
                    <a:pt x="38" y="0"/>
                    <a:pt x="27"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49" name="Freeform 192"/>
            <p:cNvSpPr>
              <a:spLocks/>
            </p:cNvSpPr>
            <p:nvPr/>
          </p:nvSpPr>
          <p:spPr bwMode="black">
            <a:xfrm>
              <a:off x="8348430" y="2689877"/>
              <a:ext cx="38321" cy="56220"/>
            </a:xfrm>
            <a:custGeom>
              <a:avLst/>
              <a:gdLst>
                <a:gd name="T0" fmla="*/ 13 w 49"/>
                <a:gd name="T1" fmla="*/ 7 h 75"/>
                <a:gd name="T2" fmla="*/ 2 w 49"/>
                <a:gd name="T3" fmla="*/ 57 h 75"/>
                <a:gd name="T4" fmla="*/ 0 w 49"/>
                <a:gd name="T5" fmla="*/ 64 h 75"/>
                <a:gd name="T6" fmla="*/ 34 w 49"/>
                <a:gd name="T7" fmla="*/ 75 h 75"/>
                <a:gd name="T8" fmla="*/ 36 w 49"/>
                <a:gd name="T9" fmla="*/ 67 h 75"/>
                <a:gd name="T10" fmla="*/ 48 w 49"/>
                <a:gd name="T11" fmla="*/ 13 h 75"/>
                <a:gd name="T12" fmla="*/ 49 w 49"/>
                <a:gd name="T13" fmla="*/ 5 h 75"/>
                <a:gd name="T14" fmla="*/ 15 w 49"/>
                <a:gd name="T15" fmla="*/ 0 h 75"/>
                <a:gd name="T16" fmla="*/ 13 w 49"/>
                <a:gd name="T17" fmla="*/ 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75">
                  <a:moveTo>
                    <a:pt x="13" y="7"/>
                  </a:moveTo>
                  <a:cubicBezTo>
                    <a:pt x="10" y="26"/>
                    <a:pt x="7" y="43"/>
                    <a:pt x="2" y="57"/>
                  </a:cubicBezTo>
                  <a:cubicBezTo>
                    <a:pt x="0" y="64"/>
                    <a:pt x="0" y="64"/>
                    <a:pt x="0" y="64"/>
                  </a:cubicBezTo>
                  <a:cubicBezTo>
                    <a:pt x="34" y="75"/>
                    <a:pt x="34" y="75"/>
                    <a:pt x="34" y="75"/>
                  </a:cubicBezTo>
                  <a:cubicBezTo>
                    <a:pt x="36" y="67"/>
                    <a:pt x="36" y="67"/>
                    <a:pt x="36" y="67"/>
                  </a:cubicBezTo>
                  <a:cubicBezTo>
                    <a:pt x="41" y="52"/>
                    <a:pt x="45" y="34"/>
                    <a:pt x="48" y="13"/>
                  </a:cubicBezTo>
                  <a:cubicBezTo>
                    <a:pt x="49" y="5"/>
                    <a:pt x="49" y="5"/>
                    <a:pt x="49" y="5"/>
                  </a:cubicBezTo>
                  <a:cubicBezTo>
                    <a:pt x="15" y="0"/>
                    <a:pt x="15" y="0"/>
                    <a:pt x="15" y="0"/>
                  </a:cubicBezTo>
                  <a:lnTo>
                    <a:pt x="1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50" name="Freeform 193"/>
            <p:cNvSpPr>
              <a:spLocks/>
            </p:cNvSpPr>
            <p:nvPr/>
          </p:nvSpPr>
          <p:spPr bwMode="black">
            <a:xfrm>
              <a:off x="8364396" y="2609987"/>
              <a:ext cx="25547" cy="53261"/>
            </a:xfrm>
            <a:custGeom>
              <a:avLst/>
              <a:gdLst>
                <a:gd name="T0" fmla="*/ 2 w 38"/>
                <a:gd name="T1" fmla="*/ 0 h 70"/>
                <a:gd name="T2" fmla="*/ 2 w 38"/>
                <a:gd name="T3" fmla="*/ 8 h 70"/>
                <a:gd name="T4" fmla="*/ 0 w 38"/>
                <a:gd name="T5" fmla="*/ 60 h 70"/>
                <a:gd name="T6" fmla="*/ 0 w 38"/>
                <a:gd name="T7" fmla="*/ 67 h 70"/>
                <a:gd name="T8" fmla="*/ 35 w 38"/>
                <a:gd name="T9" fmla="*/ 70 h 70"/>
                <a:gd name="T10" fmla="*/ 35 w 38"/>
                <a:gd name="T11" fmla="*/ 62 h 70"/>
                <a:gd name="T12" fmla="*/ 38 w 38"/>
                <a:gd name="T13" fmla="*/ 8 h 70"/>
                <a:gd name="T14" fmla="*/ 38 w 38"/>
                <a:gd name="T15" fmla="*/ 0 h 70"/>
                <a:gd name="T16" fmla="*/ 2 w 38"/>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70">
                  <a:moveTo>
                    <a:pt x="2" y="0"/>
                  </a:moveTo>
                  <a:cubicBezTo>
                    <a:pt x="2" y="8"/>
                    <a:pt x="2" y="8"/>
                    <a:pt x="2" y="8"/>
                  </a:cubicBezTo>
                  <a:cubicBezTo>
                    <a:pt x="2" y="25"/>
                    <a:pt x="2" y="43"/>
                    <a:pt x="0" y="60"/>
                  </a:cubicBezTo>
                  <a:cubicBezTo>
                    <a:pt x="0" y="67"/>
                    <a:pt x="0" y="67"/>
                    <a:pt x="0" y="67"/>
                  </a:cubicBezTo>
                  <a:cubicBezTo>
                    <a:pt x="35" y="70"/>
                    <a:pt x="35" y="70"/>
                    <a:pt x="35" y="70"/>
                  </a:cubicBezTo>
                  <a:cubicBezTo>
                    <a:pt x="35" y="62"/>
                    <a:pt x="35" y="62"/>
                    <a:pt x="35" y="62"/>
                  </a:cubicBezTo>
                  <a:cubicBezTo>
                    <a:pt x="37" y="44"/>
                    <a:pt x="38" y="26"/>
                    <a:pt x="38" y="8"/>
                  </a:cubicBezTo>
                  <a:cubicBezTo>
                    <a:pt x="38" y="0"/>
                    <a:pt x="38" y="0"/>
                    <a:pt x="38"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51" name="Freeform 194"/>
            <p:cNvSpPr>
              <a:spLocks/>
            </p:cNvSpPr>
            <p:nvPr/>
          </p:nvSpPr>
          <p:spPr bwMode="black">
            <a:xfrm>
              <a:off x="7783202" y="3113004"/>
              <a:ext cx="47902" cy="56219"/>
            </a:xfrm>
            <a:custGeom>
              <a:avLst/>
              <a:gdLst>
                <a:gd name="T0" fmla="*/ 32 w 63"/>
                <a:gd name="T1" fmla="*/ 0 h 76"/>
                <a:gd name="T2" fmla="*/ 29 w 63"/>
                <a:gd name="T3" fmla="*/ 7 h 76"/>
                <a:gd name="T4" fmla="*/ 5 w 63"/>
                <a:gd name="T5" fmla="*/ 50 h 76"/>
                <a:gd name="T6" fmla="*/ 0 w 63"/>
                <a:gd name="T7" fmla="*/ 57 h 76"/>
                <a:gd name="T8" fmla="*/ 30 w 63"/>
                <a:gd name="T9" fmla="*/ 76 h 76"/>
                <a:gd name="T10" fmla="*/ 34 w 63"/>
                <a:gd name="T11" fmla="*/ 70 h 76"/>
                <a:gd name="T12" fmla="*/ 60 w 63"/>
                <a:gd name="T13" fmla="*/ 22 h 76"/>
                <a:gd name="T14" fmla="*/ 63 w 63"/>
                <a:gd name="T15" fmla="*/ 16 h 76"/>
                <a:gd name="T16" fmla="*/ 49 w 63"/>
                <a:gd name="T17" fmla="*/ 7 h 76"/>
                <a:gd name="T18" fmla="*/ 32 w 63"/>
                <a:gd name="T19"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6">
                  <a:moveTo>
                    <a:pt x="32" y="0"/>
                  </a:moveTo>
                  <a:cubicBezTo>
                    <a:pt x="29" y="7"/>
                    <a:pt x="29" y="7"/>
                    <a:pt x="29" y="7"/>
                  </a:cubicBezTo>
                  <a:cubicBezTo>
                    <a:pt x="20" y="23"/>
                    <a:pt x="13" y="38"/>
                    <a:pt x="5" y="50"/>
                  </a:cubicBezTo>
                  <a:cubicBezTo>
                    <a:pt x="0" y="57"/>
                    <a:pt x="0" y="57"/>
                    <a:pt x="0" y="57"/>
                  </a:cubicBezTo>
                  <a:cubicBezTo>
                    <a:pt x="30" y="76"/>
                    <a:pt x="30" y="76"/>
                    <a:pt x="30" y="76"/>
                  </a:cubicBezTo>
                  <a:cubicBezTo>
                    <a:pt x="34" y="70"/>
                    <a:pt x="34" y="70"/>
                    <a:pt x="34" y="70"/>
                  </a:cubicBezTo>
                  <a:cubicBezTo>
                    <a:pt x="43" y="56"/>
                    <a:pt x="51" y="40"/>
                    <a:pt x="60" y="22"/>
                  </a:cubicBezTo>
                  <a:cubicBezTo>
                    <a:pt x="63" y="16"/>
                    <a:pt x="63" y="16"/>
                    <a:pt x="63" y="16"/>
                  </a:cubicBezTo>
                  <a:cubicBezTo>
                    <a:pt x="49" y="7"/>
                    <a:pt x="49" y="7"/>
                    <a:pt x="49" y="7"/>
                  </a:cubicBezTo>
                  <a:lnTo>
                    <a:pt x="3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52" name="Freeform 195"/>
            <p:cNvSpPr>
              <a:spLocks/>
            </p:cNvSpPr>
            <p:nvPr/>
          </p:nvSpPr>
          <p:spPr bwMode="black">
            <a:xfrm>
              <a:off x="8230274" y="2799358"/>
              <a:ext cx="57481" cy="47343"/>
            </a:xfrm>
            <a:custGeom>
              <a:avLst/>
              <a:gdLst>
                <a:gd name="T0" fmla="*/ 52 w 76"/>
                <a:gd name="T1" fmla="*/ 3 h 65"/>
                <a:gd name="T2" fmla="*/ 6 w 76"/>
                <a:gd name="T3" fmla="*/ 31 h 65"/>
                <a:gd name="T4" fmla="*/ 0 w 76"/>
                <a:gd name="T5" fmla="*/ 35 h 65"/>
                <a:gd name="T6" fmla="*/ 17 w 76"/>
                <a:gd name="T7" fmla="*/ 65 h 65"/>
                <a:gd name="T8" fmla="*/ 24 w 76"/>
                <a:gd name="T9" fmla="*/ 61 h 65"/>
                <a:gd name="T10" fmla="*/ 70 w 76"/>
                <a:gd name="T11" fmla="*/ 33 h 65"/>
                <a:gd name="T12" fmla="*/ 76 w 76"/>
                <a:gd name="T13" fmla="*/ 30 h 65"/>
                <a:gd name="T14" fmla="*/ 58 w 76"/>
                <a:gd name="T15" fmla="*/ 0 h 65"/>
                <a:gd name="T16" fmla="*/ 52 w 76"/>
                <a:gd name="T17" fmla="*/ 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65">
                  <a:moveTo>
                    <a:pt x="52" y="3"/>
                  </a:moveTo>
                  <a:cubicBezTo>
                    <a:pt x="38" y="12"/>
                    <a:pt x="22" y="21"/>
                    <a:pt x="6" y="31"/>
                  </a:cubicBezTo>
                  <a:cubicBezTo>
                    <a:pt x="0" y="35"/>
                    <a:pt x="0" y="35"/>
                    <a:pt x="0" y="35"/>
                  </a:cubicBezTo>
                  <a:cubicBezTo>
                    <a:pt x="17" y="65"/>
                    <a:pt x="17" y="65"/>
                    <a:pt x="17" y="65"/>
                  </a:cubicBezTo>
                  <a:cubicBezTo>
                    <a:pt x="24" y="61"/>
                    <a:pt x="24" y="61"/>
                    <a:pt x="24" y="61"/>
                  </a:cubicBezTo>
                  <a:cubicBezTo>
                    <a:pt x="41" y="51"/>
                    <a:pt x="56" y="42"/>
                    <a:pt x="70" y="33"/>
                  </a:cubicBezTo>
                  <a:cubicBezTo>
                    <a:pt x="76" y="30"/>
                    <a:pt x="76" y="30"/>
                    <a:pt x="76" y="30"/>
                  </a:cubicBezTo>
                  <a:cubicBezTo>
                    <a:pt x="58" y="0"/>
                    <a:pt x="58" y="0"/>
                    <a:pt x="58" y="0"/>
                  </a:cubicBezTo>
                  <a:lnTo>
                    <a:pt x="5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53" name="Freeform 196"/>
            <p:cNvSpPr>
              <a:spLocks/>
            </p:cNvSpPr>
            <p:nvPr/>
          </p:nvSpPr>
          <p:spPr bwMode="black">
            <a:xfrm>
              <a:off x="8297336" y="2754974"/>
              <a:ext cx="57481" cy="50303"/>
            </a:xfrm>
            <a:custGeom>
              <a:avLst/>
              <a:gdLst>
                <a:gd name="T0" fmla="*/ 49 w 77"/>
                <a:gd name="T1" fmla="*/ 5 h 68"/>
                <a:gd name="T2" fmla="*/ 7 w 77"/>
                <a:gd name="T3" fmla="*/ 34 h 68"/>
                <a:gd name="T4" fmla="*/ 0 w 77"/>
                <a:gd name="T5" fmla="*/ 39 h 68"/>
                <a:gd name="T6" fmla="*/ 19 w 77"/>
                <a:gd name="T7" fmla="*/ 68 h 68"/>
                <a:gd name="T8" fmla="*/ 26 w 77"/>
                <a:gd name="T9" fmla="*/ 64 h 68"/>
                <a:gd name="T10" fmla="*/ 71 w 77"/>
                <a:gd name="T11" fmla="*/ 33 h 68"/>
                <a:gd name="T12" fmla="*/ 77 w 77"/>
                <a:gd name="T13" fmla="*/ 28 h 68"/>
                <a:gd name="T14" fmla="*/ 55 w 77"/>
                <a:gd name="T15" fmla="*/ 0 h 68"/>
                <a:gd name="T16" fmla="*/ 49 w 77"/>
                <a:gd name="T17" fmla="*/ 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8">
                  <a:moveTo>
                    <a:pt x="49" y="5"/>
                  </a:moveTo>
                  <a:cubicBezTo>
                    <a:pt x="40" y="12"/>
                    <a:pt x="26" y="22"/>
                    <a:pt x="7" y="34"/>
                  </a:cubicBezTo>
                  <a:cubicBezTo>
                    <a:pt x="0" y="39"/>
                    <a:pt x="0" y="39"/>
                    <a:pt x="0" y="39"/>
                  </a:cubicBezTo>
                  <a:cubicBezTo>
                    <a:pt x="19" y="68"/>
                    <a:pt x="19" y="68"/>
                    <a:pt x="19" y="68"/>
                  </a:cubicBezTo>
                  <a:cubicBezTo>
                    <a:pt x="26" y="64"/>
                    <a:pt x="26" y="64"/>
                    <a:pt x="26" y="64"/>
                  </a:cubicBezTo>
                  <a:cubicBezTo>
                    <a:pt x="46" y="51"/>
                    <a:pt x="61" y="41"/>
                    <a:pt x="71" y="33"/>
                  </a:cubicBezTo>
                  <a:cubicBezTo>
                    <a:pt x="77" y="28"/>
                    <a:pt x="77" y="28"/>
                    <a:pt x="77" y="28"/>
                  </a:cubicBezTo>
                  <a:cubicBezTo>
                    <a:pt x="55" y="0"/>
                    <a:pt x="55" y="0"/>
                    <a:pt x="55" y="0"/>
                  </a:cubicBezTo>
                  <a:lnTo>
                    <a:pt x="4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54" name="Freeform 197"/>
            <p:cNvSpPr>
              <a:spLocks/>
            </p:cNvSpPr>
            <p:nvPr/>
          </p:nvSpPr>
          <p:spPr bwMode="black">
            <a:xfrm>
              <a:off x="7313777" y="2935469"/>
              <a:ext cx="57481" cy="50301"/>
            </a:xfrm>
            <a:custGeom>
              <a:avLst/>
              <a:gdLst>
                <a:gd name="T0" fmla="*/ 24 w 77"/>
                <a:gd name="T1" fmla="*/ 4 h 65"/>
                <a:gd name="T2" fmla="*/ 18 w 77"/>
                <a:gd name="T3" fmla="*/ 0 h 65"/>
                <a:gd name="T4" fmla="*/ 0 w 77"/>
                <a:gd name="T5" fmla="*/ 30 h 65"/>
                <a:gd name="T6" fmla="*/ 7 w 77"/>
                <a:gd name="T7" fmla="*/ 34 h 65"/>
                <a:gd name="T8" fmla="*/ 53 w 77"/>
                <a:gd name="T9" fmla="*/ 61 h 65"/>
                <a:gd name="T10" fmla="*/ 59 w 77"/>
                <a:gd name="T11" fmla="*/ 65 h 65"/>
                <a:gd name="T12" fmla="*/ 77 w 77"/>
                <a:gd name="T13" fmla="*/ 34 h 65"/>
                <a:gd name="T14" fmla="*/ 71 w 77"/>
                <a:gd name="T15" fmla="*/ 31 h 65"/>
                <a:gd name="T16" fmla="*/ 24 w 77"/>
                <a:gd name="T17" fmla="*/ 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5">
                  <a:moveTo>
                    <a:pt x="24" y="4"/>
                  </a:moveTo>
                  <a:cubicBezTo>
                    <a:pt x="18" y="0"/>
                    <a:pt x="18" y="0"/>
                    <a:pt x="18" y="0"/>
                  </a:cubicBezTo>
                  <a:cubicBezTo>
                    <a:pt x="0" y="30"/>
                    <a:pt x="0" y="30"/>
                    <a:pt x="0" y="30"/>
                  </a:cubicBezTo>
                  <a:cubicBezTo>
                    <a:pt x="7" y="34"/>
                    <a:pt x="7" y="34"/>
                    <a:pt x="7" y="34"/>
                  </a:cubicBezTo>
                  <a:cubicBezTo>
                    <a:pt x="22" y="43"/>
                    <a:pt x="37" y="52"/>
                    <a:pt x="53" y="61"/>
                  </a:cubicBezTo>
                  <a:cubicBezTo>
                    <a:pt x="59" y="65"/>
                    <a:pt x="59" y="65"/>
                    <a:pt x="59" y="65"/>
                  </a:cubicBezTo>
                  <a:cubicBezTo>
                    <a:pt x="77" y="34"/>
                    <a:pt x="77" y="34"/>
                    <a:pt x="77" y="34"/>
                  </a:cubicBezTo>
                  <a:cubicBezTo>
                    <a:pt x="71" y="31"/>
                    <a:pt x="71" y="31"/>
                    <a:pt x="71" y="31"/>
                  </a:cubicBezTo>
                  <a:cubicBezTo>
                    <a:pt x="55" y="22"/>
                    <a:pt x="40" y="13"/>
                    <a:pt x="24"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55" name="Freeform 198"/>
            <p:cNvSpPr>
              <a:spLocks/>
            </p:cNvSpPr>
            <p:nvPr/>
          </p:nvSpPr>
          <p:spPr bwMode="black">
            <a:xfrm>
              <a:off x="7380837" y="2973934"/>
              <a:ext cx="57481" cy="50303"/>
            </a:xfrm>
            <a:custGeom>
              <a:avLst/>
              <a:gdLst>
                <a:gd name="T0" fmla="*/ 0 w 36"/>
                <a:gd name="T1" fmla="*/ 15 h 31"/>
                <a:gd name="T2" fmla="*/ 28 w 36"/>
                <a:gd name="T3" fmla="*/ 31 h 31"/>
                <a:gd name="T4" fmla="*/ 36 w 36"/>
                <a:gd name="T5" fmla="*/ 17 h 31"/>
                <a:gd name="T6" fmla="*/ 8 w 36"/>
                <a:gd name="T7" fmla="*/ 0 h 31"/>
                <a:gd name="T8" fmla="*/ 0 w 36"/>
                <a:gd name="T9" fmla="*/ 15 h 31"/>
              </a:gdLst>
              <a:ahLst/>
              <a:cxnLst>
                <a:cxn ang="0">
                  <a:pos x="T0" y="T1"/>
                </a:cxn>
                <a:cxn ang="0">
                  <a:pos x="T2" y="T3"/>
                </a:cxn>
                <a:cxn ang="0">
                  <a:pos x="T4" y="T5"/>
                </a:cxn>
                <a:cxn ang="0">
                  <a:pos x="T6" y="T7"/>
                </a:cxn>
                <a:cxn ang="0">
                  <a:pos x="T8" y="T9"/>
                </a:cxn>
              </a:cxnLst>
              <a:rect l="0" t="0" r="r" b="b"/>
              <a:pathLst>
                <a:path w="36" h="31">
                  <a:moveTo>
                    <a:pt x="0" y="15"/>
                  </a:moveTo>
                  <a:lnTo>
                    <a:pt x="28" y="31"/>
                  </a:lnTo>
                  <a:lnTo>
                    <a:pt x="36" y="17"/>
                  </a:lnTo>
                  <a:lnTo>
                    <a:pt x="8" y="0"/>
                  </a:ln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56" name="Freeform 199"/>
            <p:cNvSpPr>
              <a:spLocks/>
            </p:cNvSpPr>
            <p:nvPr/>
          </p:nvSpPr>
          <p:spPr bwMode="black">
            <a:xfrm>
              <a:off x="7243522" y="2897002"/>
              <a:ext cx="57481" cy="47343"/>
            </a:xfrm>
            <a:custGeom>
              <a:avLst/>
              <a:gdLst>
                <a:gd name="T0" fmla="*/ 24 w 77"/>
                <a:gd name="T1" fmla="*/ 4 h 64"/>
                <a:gd name="T2" fmla="*/ 17 w 77"/>
                <a:gd name="T3" fmla="*/ 0 h 64"/>
                <a:gd name="T4" fmla="*/ 0 w 77"/>
                <a:gd name="T5" fmla="*/ 31 h 64"/>
                <a:gd name="T6" fmla="*/ 6 w 77"/>
                <a:gd name="T7" fmla="*/ 34 h 64"/>
                <a:gd name="T8" fmla="*/ 53 w 77"/>
                <a:gd name="T9" fmla="*/ 61 h 64"/>
                <a:gd name="T10" fmla="*/ 59 w 77"/>
                <a:gd name="T11" fmla="*/ 64 h 64"/>
                <a:gd name="T12" fmla="*/ 77 w 77"/>
                <a:gd name="T13" fmla="*/ 34 h 64"/>
                <a:gd name="T14" fmla="*/ 70 w 77"/>
                <a:gd name="T15" fmla="*/ 30 h 64"/>
                <a:gd name="T16" fmla="*/ 24 w 77"/>
                <a:gd name="T17"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4">
                  <a:moveTo>
                    <a:pt x="24" y="4"/>
                  </a:moveTo>
                  <a:cubicBezTo>
                    <a:pt x="17" y="0"/>
                    <a:pt x="17" y="0"/>
                    <a:pt x="17" y="0"/>
                  </a:cubicBezTo>
                  <a:cubicBezTo>
                    <a:pt x="0" y="31"/>
                    <a:pt x="0" y="31"/>
                    <a:pt x="0" y="31"/>
                  </a:cubicBezTo>
                  <a:cubicBezTo>
                    <a:pt x="6" y="34"/>
                    <a:pt x="6" y="34"/>
                    <a:pt x="6" y="34"/>
                  </a:cubicBezTo>
                  <a:cubicBezTo>
                    <a:pt x="21" y="42"/>
                    <a:pt x="36" y="51"/>
                    <a:pt x="53" y="61"/>
                  </a:cubicBezTo>
                  <a:cubicBezTo>
                    <a:pt x="59" y="64"/>
                    <a:pt x="59" y="64"/>
                    <a:pt x="59" y="64"/>
                  </a:cubicBezTo>
                  <a:cubicBezTo>
                    <a:pt x="77" y="34"/>
                    <a:pt x="77" y="34"/>
                    <a:pt x="77" y="34"/>
                  </a:cubicBezTo>
                  <a:cubicBezTo>
                    <a:pt x="70" y="30"/>
                    <a:pt x="70" y="30"/>
                    <a:pt x="70" y="30"/>
                  </a:cubicBezTo>
                  <a:cubicBezTo>
                    <a:pt x="53" y="20"/>
                    <a:pt x="38" y="12"/>
                    <a:pt x="24"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57" name="Freeform 200"/>
            <p:cNvSpPr>
              <a:spLocks/>
            </p:cNvSpPr>
            <p:nvPr/>
          </p:nvSpPr>
          <p:spPr bwMode="black">
            <a:xfrm>
              <a:off x="7173268" y="2858537"/>
              <a:ext cx="57481" cy="47343"/>
            </a:xfrm>
            <a:custGeom>
              <a:avLst/>
              <a:gdLst>
                <a:gd name="T0" fmla="*/ 23 w 77"/>
                <a:gd name="T1" fmla="*/ 3 h 63"/>
                <a:gd name="T2" fmla="*/ 16 w 77"/>
                <a:gd name="T3" fmla="*/ 0 h 63"/>
                <a:gd name="T4" fmla="*/ 0 w 77"/>
                <a:gd name="T5" fmla="*/ 31 h 63"/>
                <a:gd name="T6" fmla="*/ 7 w 77"/>
                <a:gd name="T7" fmla="*/ 35 h 63"/>
                <a:gd name="T8" fmla="*/ 54 w 77"/>
                <a:gd name="T9" fmla="*/ 59 h 63"/>
                <a:gd name="T10" fmla="*/ 60 w 77"/>
                <a:gd name="T11" fmla="*/ 63 h 63"/>
                <a:gd name="T12" fmla="*/ 77 w 77"/>
                <a:gd name="T13" fmla="*/ 32 h 63"/>
                <a:gd name="T14" fmla="*/ 71 w 77"/>
                <a:gd name="T15" fmla="*/ 29 h 63"/>
                <a:gd name="T16" fmla="*/ 23 w 77"/>
                <a:gd name="T17" fmla="*/ 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3">
                  <a:moveTo>
                    <a:pt x="23" y="3"/>
                  </a:moveTo>
                  <a:cubicBezTo>
                    <a:pt x="16" y="0"/>
                    <a:pt x="16" y="0"/>
                    <a:pt x="16" y="0"/>
                  </a:cubicBezTo>
                  <a:cubicBezTo>
                    <a:pt x="0" y="31"/>
                    <a:pt x="0" y="31"/>
                    <a:pt x="0" y="31"/>
                  </a:cubicBezTo>
                  <a:cubicBezTo>
                    <a:pt x="7" y="35"/>
                    <a:pt x="7" y="35"/>
                    <a:pt x="7" y="35"/>
                  </a:cubicBezTo>
                  <a:cubicBezTo>
                    <a:pt x="20" y="41"/>
                    <a:pt x="36" y="50"/>
                    <a:pt x="54" y="59"/>
                  </a:cubicBezTo>
                  <a:cubicBezTo>
                    <a:pt x="60" y="63"/>
                    <a:pt x="60" y="63"/>
                    <a:pt x="60" y="63"/>
                  </a:cubicBezTo>
                  <a:cubicBezTo>
                    <a:pt x="77" y="32"/>
                    <a:pt x="77" y="32"/>
                    <a:pt x="77" y="32"/>
                  </a:cubicBezTo>
                  <a:cubicBezTo>
                    <a:pt x="71" y="29"/>
                    <a:pt x="71" y="29"/>
                    <a:pt x="71" y="29"/>
                  </a:cubicBezTo>
                  <a:cubicBezTo>
                    <a:pt x="52" y="18"/>
                    <a:pt x="36" y="10"/>
                    <a:pt x="2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58" name="Freeform 201"/>
            <p:cNvSpPr>
              <a:spLocks/>
            </p:cNvSpPr>
            <p:nvPr/>
          </p:nvSpPr>
          <p:spPr bwMode="black">
            <a:xfrm>
              <a:off x="7099820" y="2834865"/>
              <a:ext cx="57481" cy="35507"/>
            </a:xfrm>
            <a:custGeom>
              <a:avLst/>
              <a:gdLst>
                <a:gd name="T0" fmla="*/ 60 w 76"/>
                <a:gd name="T1" fmla="*/ 10 h 47"/>
                <a:gd name="T2" fmla="*/ 58 w 76"/>
                <a:gd name="T3" fmla="*/ 10 h 47"/>
                <a:gd name="T4" fmla="*/ 18 w 76"/>
                <a:gd name="T5" fmla="*/ 2 h 47"/>
                <a:gd name="T6" fmla="*/ 11 w 76"/>
                <a:gd name="T7" fmla="*/ 0 h 47"/>
                <a:gd name="T8" fmla="*/ 0 w 76"/>
                <a:gd name="T9" fmla="*/ 33 h 47"/>
                <a:gd name="T10" fmla="*/ 7 w 76"/>
                <a:gd name="T11" fmla="*/ 35 h 47"/>
                <a:gd name="T12" fmla="*/ 55 w 76"/>
                <a:gd name="T13" fmla="*/ 45 h 47"/>
                <a:gd name="T14" fmla="*/ 60 w 76"/>
                <a:gd name="T15" fmla="*/ 45 h 47"/>
                <a:gd name="T16" fmla="*/ 61 w 76"/>
                <a:gd name="T17" fmla="*/ 45 h 47"/>
                <a:gd name="T18" fmla="*/ 68 w 76"/>
                <a:gd name="T19" fmla="*/ 47 h 47"/>
                <a:gd name="T20" fmla="*/ 76 w 76"/>
                <a:gd name="T21" fmla="*/ 13 h 47"/>
                <a:gd name="T22" fmla="*/ 69 w 76"/>
                <a:gd name="T23" fmla="*/ 11 h 47"/>
                <a:gd name="T24" fmla="*/ 60 w 76"/>
                <a:gd name="T25"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47">
                  <a:moveTo>
                    <a:pt x="60" y="10"/>
                  </a:moveTo>
                  <a:cubicBezTo>
                    <a:pt x="58" y="10"/>
                    <a:pt x="58" y="10"/>
                    <a:pt x="58" y="10"/>
                  </a:cubicBezTo>
                  <a:cubicBezTo>
                    <a:pt x="49" y="11"/>
                    <a:pt x="35" y="8"/>
                    <a:pt x="18" y="2"/>
                  </a:cubicBezTo>
                  <a:cubicBezTo>
                    <a:pt x="11" y="0"/>
                    <a:pt x="11" y="0"/>
                    <a:pt x="11" y="0"/>
                  </a:cubicBezTo>
                  <a:cubicBezTo>
                    <a:pt x="0" y="33"/>
                    <a:pt x="0" y="33"/>
                    <a:pt x="0" y="33"/>
                  </a:cubicBezTo>
                  <a:cubicBezTo>
                    <a:pt x="7" y="35"/>
                    <a:pt x="7" y="35"/>
                    <a:pt x="7" y="35"/>
                  </a:cubicBezTo>
                  <a:cubicBezTo>
                    <a:pt x="20" y="40"/>
                    <a:pt x="39" y="45"/>
                    <a:pt x="55" y="45"/>
                  </a:cubicBezTo>
                  <a:cubicBezTo>
                    <a:pt x="57" y="45"/>
                    <a:pt x="59" y="45"/>
                    <a:pt x="60" y="45"/>
                  </a:cubicBezTo>
                  <a:cubicBezTo>
                    <a:pt x="60" y="45"/>
                    <a:pt x="61" y="45"/>
                    <a:pt x="61" y="45"/>
                  </a:cubicBezTo>
                  <a:cubicBezTo>
                    <a:pt x="68" y="47"/>
                    <a:pt x="68" y="47"/>
                    <a:pt x="68" y="47"/>
                  </a:cubicBezTo>
                  <a:cubicBezTo>
                    <a:pt x="76" y="13"/>
                    <a:pt x="76" y="13"/>
                    <a:pt x="76" y="13"/>
                  </a:cubicBezTo>
                  <a:cubicBezTo>
                    <a:pt x="69" y="11"/>
                    <a:pt x="69" y="11"/>
                    <a:pt x="69" y="11"/>
                  </a:cubicBezTo>
                  <a:cubicBezTo>
                    <a:pt x="66" y="10"/>
                    <a:pt x="63" y="10"/>
                    <a:pt x="60"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59" name="Freeform 202"/>
            <p:cNvSpPr>
              <a:spLocks/>
            </p:cNvSpPr>
            <p:nvPr/>
          </p:nvSpPr>
          <p:spPr bwMode="black">
            <a:xfrm>
              <a:off x="7722529" y="3169223"/>
              <a:ext cx="54286" cy="29589"/>
            </a:xfrm>
            <a:custGeom>
              <a:avLst/>
              <a:gdLst>
                <a:gd name="T0" fmla="*/ 57 w 74"/>
                <a:gd name="T1" fmla="*/ 3 h 40"/>
                <a:gd name="T2" fmla="*/ 53 w 74"/>
                <a:gd name="T3" fmla="*/ 4 h 40"/>
                <a:gd name="T4" fmla="*/ 11 w 74"/>
                <a:gd name="T5" fmla="*/ 4 h 40"/>
                <a:gd name="T6" fmla="*/ 3 w 74"/>
                <a:gd name="T7" fmla="*/ 3 h 40"/>
                <a:gd name="T8" fmla="*/ 0 w 74"/>
                <a:gd name="T9" fmla="*/ 38 h 40"/>
                <a:gd name="T10" fmla="*/ 7 w 74"/>
                <a:gd name="T11" fmla="*/ 39 h 40"/>
                <a:gd name="T12" fmla="*/ 32 w 74"/>
                <a:gd name="T13" fmla="*/ 40 h 40"/>
                <a:gd name="T14" fmla="*/ 60 w 74"/>
                <a:gd name="T15" fmla="*/ 38 h 40"/>
                <a:gd name="T16" fmla="*/ 67 w 74"/>
                <a:gd name="T17" fmla="*/ 36 h 40"/>
                <a:gd name="T18" fmla="*/ 74 w 74"/>
                <a:gd name="T19" fmla="*/ 34 h 40"/>
                <a:gd name="T20" fmla="*/ 64 w 74"/>
                <a:gd name="T21" fmla="*/ 0 h 40"/>
                <a:gd name="T22" fmla="*/ 57 w 74"/>
                <a:gd name="T23" fmla="*/ 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40">
                  <a:moveTo>
                    <a:pt x="57" y="3"/>
                  </a:moveTo>
                  <a:cubicBezTo>
                    <a:pt x="56" y="3"/>
                    <a:pt x="55" y="3"/>
                    <a:pt x="53" y="4"/>
                  </a:cubicBezTo>
                  <a:cubicBezTo>
                    <a:pt x="43" y="5"/>
                    <a:pt x="28" y="6"/>
                    <a:pt x="11" y="4"/>
                  </a:cubicBezTo>
                  <a:cubicBezTo>
                    <a:pt x="3" y="3"/>
                    <a:pt x="3" y="3"/>
                    <a:pt x="3" y="3"/>
                  </a:cubicBezTo>
                  <a:cubicBezTo>
                    <a:pt x="0" y="38"/>
                    <a:pt x="0" y="38"/>
                    <a:pt x="0" y="38"/>
                  </a:cubicBezTo>
                  <a:cubicBezTo>
                    <a:pt x="7" y="39"/>
                    <a:pt x="7" y="39"/>
                    <a:pt x="7" y="39"/>
                  </a:cubicBezTo>
                  <a:cubicBezTo>
                    <a:pt x="16" y="40"/>
                    <a:pt x="25" y="40"/>
                    <a:pt x="32" y="40"/>
                  </a:cubicBezTo>
                  <a:cubicBezTo>
                    <a:pt x="43" y="40"/>
                    <a:pt x="52" y="40"/>
                    <a:pt x="60" y="38"/>
                  </a:cubicBezTo>
                  <a:cubicBezTo>
                    <a:pt x="62" y="38"/>
                    <a:pt x="65" y="37"/>
                    <a:pt x="67" y="36"/>
                  </a:cubicBezTo>
                  <a:cubicBezTo>
                    <a:pt x="74" y="34"/>
                    <a:pt x="74" y="34"/>
                    <a:pt x="74" y="34"/>
                  </a:cubicBezTo>
                  <a:cubicBezTo>
                    <a:pt x="64" y="0"/>
                    <a:pt x="64" y="0"/>
                    <a:pt x="64" y="0"/>
                  </a:cubicBezTo>
                  <a:lnTo>
                    <a:pt x="57"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60" name="Freeform 203"/>
            <p:cNvSpPr>
              <a:spLocks/>
            </p:cNvSpPr>
            <p:nvPr/>
          </p:nvSpPr>
          <p:spPr bwMode="black">
            <a:xfrm>
              <a:off x="7582020" y="3101168"/>
              <a:ext cx="51094" cy="59178"/>
            </a:xfrm>
            <a:custGeom>
              <a:avLst/>
              <a:gdLst>
                <a:gd name="T0" fmla="*/ 49 w 64"/>
                <a:gd name="T1" fmla="*/ 34 h 78"/>
                <a:gd name="T2" fmla="*/ 49 w 64"/>
                <a:gd name="T3" fmla="*/ 33 h 78"/>
                <a:gd name="T4" fmla="*/ 33 w 64"/>
                <a:gd name="T5" fmla="*/ 6 h 78"/>
                <a:gd name="T6" fmla="*/ 29 w 64"/>
                <a:gd name="T7" fmla="*/ 0 h 78"/>
                <a:gd name="T8" fmla="*/ 0 w 64"/>
                <a:gd name="T9" fmla="*/ 19 h 78"/>
                <a:gd name="T10" fmla="*/ 4 w 64"/>
                <a:gd name="T11" fmla="*/ 26 h 78"/>
                <a:gd name="T12" fmla="*/ 18 w 64"/>
                <a:gd name="T13" fmla="*/ 50 h 78"/>
                <a:gd name="T14" fmla="*/ 31 w 64"/>
                <a:gd name="T15" fmla="*/ 72 h 78"/>
                <a:gd name="T16" fmla="*/ 35 w 64"/>
                <a:gd name="T17" fmla="*/ 78 h 78"/>
                <a:gd name="T18" fmla="*/ 64 w 64"/>
                <a:gd name="T19" fmla="*/ 59 h 78"/>
                <a:gd name="T20" fmla="*/ 60 w 64"/>
                <a:gd name="T21" fmla="*/ 52 h 78"/>
                <a:gd name="T22" fmla="*/ 49 w 64"/>
                <a:gd name="T23" fmla="*/ 3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78">
                  <a:moveTo>
                    <a:pt x="49" y="34"/>
                  </a:moveTo>
                  <a:cubicBezTo>
                    <a:pt x="49" y="33"/>
                    <a:pt x="49" y="33"/>
                    <a:pt x="49" y="33"/>
                  </a:cubicBezTo>
                  <a:cubicBezTo>
                    <a:pt x="44" y="25"/>
                    <a:pt x="39" y="15"/>
                    <a:pt x="33" y="6"/>
                  </a:cubicBezTo>
                  <a:cubicBezTo>
                    <a:pt x="29" y="0"/>
                    <a:pt x="29" y="0"/>
                    <a:pt x="29" y="0"/>
                  </a:cubicBezTo>
                  <a:cubicBezTo>
                    <a:pt x="0" y="19"/>
                    <a:pt x="0" y="19"/>
                    <a:pt x="0" y="19"/>
                  </a:cubicBezTo>
                  <a:cubicBezTo>
                    <a:pt x="4" y="26"/>
                    <a:pt x="4" y="26"/>
                    <a:pt x="4" y="26"/>
                  </a:cubicBezTo>
                  <a:cubicBezTo>
                    <a:pt x="9" y="34"/>
                    <a:pt x="14" y="43"/>
                    <a:pt x="18" y="50"/>
                  </a:cubicBezTo>
                  <a:cubicBezTo>
                    <a:pt x="22" y="58"/>
                    <a:pt x="27" y="65"/>
                    <a:pt x="31" y="72"/>
                  </a:cubicBezTo>
                  <a:cubicBezTo>
                    <a:pt x="35" y="78"/>
                    <a:pt x="35" y="78"/>
                    <a:pt x="35" y="78"/>
                  </a:cubicBezTo>
                  <a:cubicBezTo>
                    <a:pt x="64" y="59"/>
                    <a:pt x="64" y="59"/>
                    <a:pt x="64" y="59"/>
                  </a:cubicBezTo>
                  <a:cubicBezTo>
                    <a:pt x="60" y="52"/>
                    <a:pt x="60" y="52"/>
                    <a:pt x="60" y="52"/>
                  </a:cubicBezTo>
                  <a:cubicBezTo>
                    <a:pt x="57" y="47"/>
                    <a:pt x="53" y="41"/>
                    <a:pt x="49"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61" name="Freeform 204"/>
            <p:cNvSpPr>
              <a:spLocks/>
            </p:cNvSpPr>
            <p:nvPr/>
          </p:nvSpPr>
          <p:spPr bwMode="black">
            <a:xfrm>
              <a:off x="7521345" y="3053826"/>
              <a:ext cx="54288" cy="47343"/>
            </a:xfrm>
            <a:custGeom>
              <a:avLst/>
              <a:gdLst>
                <a:gd name="T0" fmla="*/ 23 w 75"/>
                <a:gd name="T1" fmla="*/ 4 h 62"/>
                <a:gd name="T2" fmla="*/ 17 w 75"/>
                <a:gd name="T3" fmla="*/ 0 h 62"/>
                <a:gd name="T4" fmla="*/ 0 w 75"/>
                <a:gd name="T5" fmla="*/ 31 h 62"/>
                <a:gd name="T6" fmla="*/ 6 w 75"/>
                <a:gd name="T7" fmla="*/ 35 h 62"/>
                <a:gd name="T8" fmla="*/ 57 w 75"/>
                <a:gd name="T9" fmla="*/ 59 h 62"/>
                <a:gd name="T10" fmla="*/ 66 w 75"/>
                <a:gd name="T11" fmla="*/ 62 h 62"/>
                <a:gd name="T12" fmla="*/ 75 w 75"/>
                <a:gd name="T13" fmla="*/ 28 h 62"/>
                <a:gd name="T14" fmla="*/ 66 w 75"/>
                <a:gd name="T15" fmla="*/ 25 h 62"/>
                <a:gd name="T16" fmla="*/ 23 w 75"/>
                <a:gd name="T17"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62">
                  <a:moveTo>
                    <a:pt x="23" y="4"/>
                  </a:moveTo>
                  <a:cubicBezTo>
                    <a:pt x="17" y="0"/>
                    <a:pt x="17" y="0"/>
                    <a:pt x="17" y="0"/>
                  </a:cubicBezTo>
                  <a:cubicBezTo>
                    <a:pt x="0" y="31"/>
                    <a:pt x="0" y="31"/>
                    <a:pt x="0" y="31"/>
                  </a:cubicBezTo>
                  <a:cubicBezTo>
                    <a:pt x="6" y="35"/>
                    <a:pt x="6" y="35"/>
                    <a:pt x="6" y="35"/>
                  </a:cubicBezTo>
                  <a:cubicBezTo>
                    <a:pt x="42" y="54"/>
                    <a:pt x="52" y="58"/>
                    <a:pt x="57" y="59"/>
                  </a:cubicBezTo>
                  <a:cubicBezTo>
                    <a:pt x="66" y="62"/>
                    <a:pt x="66" y="62"/>
                    <a:pt x="66" y="62"/>
                  </a:cubicBezTo>
                  <a:cubicBezTo>
                    <a:pt x="75" y="28"/>
                    <a:pt x="75" y="28"/>
                    <a:pt x="75" y="28"/>
                  </a:cubicBezTo>
                  <a:cubicBezTo>
                    <a:pt x="66" y="25"/>
                    <a:pt x="66" y="25"/>
                    <a:pt x="66" y="25"/>
                  </a:cubicBezTo>
                  <a:cubicBezTo>
                    <a:pt x="65" y="25"/>
                    <a:pt x="58" y="23"/>
                    <a:pt x="23"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62" name="Freeform 205"/>
            <p:cNvSpPr>
              <a:spLocks/>
            </p:cNvSpPr>
            <p:nvPr/>
          </p:nvSpPr>
          <p:spPr bwMode="black">
            <a:xfrm>
              <a:off x="7639501" y="3154429"/>
              <a:ext cx="57481" cy="38465"/>
            </a:xfrm>
            <a:custGeom>
              <a:avLst/>
              <a:gdLst>
                <a:gd name="T0" fmla="*/ 19 w 76"/>
                <a:gd name="T1" fmla="*/ 3 h 52"/>
                <a:gd name="T2" fmla="*/ 12 w 76"/>
                <a:gd name="T3" fmla="*/ 0 h 52"/>
                <a:gd name="T4" fmla="*/ 0 w 76"/>
                <a:gd name="T5" fmla="*/ 33 h 52"/>
                <a:gd name="T6" fmla="*/ 7 w 76"/>
                <a:gd name="T7" fmla="*/ 36 h 52"/>
                <a:gd name="T8" fmla="*/ 61 w 76"/>
                <a:gd name="T9" fmla="*/ 51 h 52"/>
                <a:gd name="T10" fmla="*/ 68 w 76"/>
                <a:gd name="T11" fmla="*/ 52 h 52"/>
                <a:gd name="T12" fmla="*/ 76 w 76"/>
                <a:gd name="T13" fmla="*/ 18 h 52"/>
                <a:gd name="T14" fmla="*/ 68 w 76"/>
                <a:gd name="T15" fmla="*/ 16 h 52"/>
                <a:gd name="T16" fmla="*/ 19 w 76"/>
                <a:gd name="T17" fmla="*/ 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52">
                  <a:moveTo>
                    <a:pt x="19" y="3"/>
                  </a:moveTo>
                  <a:cubicBezTo>
                    <a:pt x="12" y="0"/>
                    <a:pt x="12" y="0"/>
                    <a:pt x="12" y="0"/>
                  </a:cubicBezTo>
                  <a:cubicBezTo>
                    <a:pt x="0" y="33"/>
                    <a:pt x="0" y="33"/>
                    <a:pt x="0" y="33"/>
                  </a:cubicBezTo>
                  <a:cubicBezTo>
                    <a:pt x="7" y="36"/>
                    <a:pt x="7" y="36"/>
                    <a:pt x="7" y="36"/>
                  </a:cubicBezTo>
                  <a:cubicBezTo>
                    <a:pt x="23" y="41"/>
                    <a:pt x="41" y="46"/>
                    <a:pt x="61" y="51"/>
                  </a:cubicBezTo>
                  <a:cubicBezTo>
                    <a:pt x="68" y="52"/>
                    <a:pt x="68" y="52"/>
                    <a:pt x="68" y="52"/>
                  </a:cubicBezTo>
                  <a:cubicBezTo>
                    <a:pt x="76" y="18"/>
                    <a:pt x="76" y="18"/>
                    <a:pt x="76" y="18"/>
                  </a:cubicBezTo>
                  <a:cubicBezTo>
                    <a:pt x="68" y="16"/>
                    <a:pt x="68" y="16"/>
                    <a:pt x="68" y="16"/>
                  </a:cubicBezTo>
                  <a:cubicBezTo>
                    <a:pt x="50" y="12"/>
                    <a:pt x="33" y="8"/>
                    <a:pt x="19"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63" name="Freeform 206"/>
            <p:cNvSpPr>
              <a:spLocks/>
            </p:cNvSpPr>
            <p:nvPr/>
          </p:nvSpPr>
          <p:spPr bwMode="black">
            <a:xfrm>
              <a:off x="7451091" y="3015359"/>
              <a:ext cx="57481" cy="47343"/>
            </a:xfrm>
            <a:custGeom>
              <a:avLst/>
              <a:gdLst>
                <a:gd name="T0" fmla="*/ 24 w 77"/>
                <a:gd name="T1" fmla="*/ 3 h 64"/>
                <a:gd name="T2" fmla="*/ 17 w 77"/>
                <a:gd name="T3" fmla="*/ 0 h 64"/>
                <a:gd name="T4" fmla="*/ 0 w 77"/>
                <a:gd name="T5" fmla="*/ 30 h 64"/>
                <a:gd name="T6" fmla="*/ 6 w 77"/>
                <a:gd name="T7" fmla="*/ 34 h 64"/>
                <a:gd name="T8" fmla="*/ 53 w 77"/>
                <a:gd name="T9" fmla="*/ 61 h 64"/>
                <a:gd name="T10" fmla="*/ 59 w 77"/>
                <a:gd name="T11" fmla="*/ 64 h 64"/>
                <a:gd name="T12" fmla="*/ 77 w 77"/>
                <a:gd name="T13" fmla="*/ 34 h 64"/>
                <a:gd name="T14" fmla="*/ 70 w 77"/>
                <a:gd name="T15" fmla="*/ 30 h 64"/>
                <a:gd name="T16" fmla="*/ 24 w 77"/>
                <a:gd name="T17"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64">
                  <a:moveTo>
                    <a:pt x="24" y="3"/>
                  </a:moveTo>
                  <a:cubicBezTo>
                    <a:pt x="17" y="0"/>
                    <a:pt x="17" y="0"/>
                    <a:pt x="17" y="0"/>
                  </a:cubicBezTo>
                  <a:cubicBezTo>
                    <a:pt x="0" y="30"/>
                    <a:pt x="0" y="30"/>
                    <a:pt x="0" y="30"/>
                  </a:cubicBezTo>
                  <a:cubicBezTo>
                    <a:pt x="6" y="34"/>
                    <a:pt x="6" y="34"/>
                    <a:pt x="6" y="34"/>
                  </a:cubicBezTo>
                  <a:cubicBezTo>
                    <a:pt x="23" y="43"/>
                    <a:pt x="38" y="52"/>
                    <a:pt x="53" y="61"/>
                  </a:cubicBezTo>
                  <a:cubicBezTo>
                    <a:pt x="59" y="64"/>
                    <a:pt x="59" y="64"/>
                    <a:pt x="59" y="64"/>
                  </a:cubicBezTo>
                  <a:cubicBezTo>
                    <a:pt x="77" y="34"/>
                    <a:pt x="77" y="34"/>
                    <a:pt x="77" y="34"/>
                  </a:cubicBezTo>
                  <a:cubicBezTo>
                    <a:pt x="70" y="30"/>
                    <a:pt x="70" y="30"/>
                    <a:pt x="70" y="30"/>
                  </a:cubicBezTo>
                  <a:cubicBezTo>
                    <a:pt x="56" y="22"/>
                    <a:pt x="41" y="13"/>
                    <a:pt x="2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sp>
          <p:nvSpPr>
            <p:cNvPr id="64" name="Freeform 207"/>
            <p:cNvSpPr>
              <a:spLocks noEditPoints="1"/>
            </p:cNvSpPr>
            <p:nvPr/>
          </p:nvSpPr>
          <p:spPr bwMode="black">
            <a:xfrm>
              <a:off x="7090240" y="2222368"/>
              <a:ext cx="1200709" cy="893595"/>
            </a:xfrm>
            <a:custGeom>
              <a:avLst/>
              <a:gdLst>
                <a:gd name="T0" fmla="*/ 1583 w 1601"/>
                <a:gd name="T1" fmla="*/ 409 h 1191"/>
                <a:gd name="T2" fmla="*/ 891 w 1601"/>
                <a:gd name="T3" fmla="*/ 6 h 1191"/>
                <a:gd name="T4" fmla="*/ 841 w 1601"/>
                <a:gd name="T5" fmla="*/ 6 h 1191"/>
                <a:gd name="T6" fmla="*/ 861 w 1601"/>
                <a:gd name="T7" fmla="*/ 834 h 1191"/>
                <a:gd name="T8" fmla="*/ 596 w 1601"/>
                <a:gd name="T9" fmla="*/ 987 h 1191"/>
                <a:gd name="T10" fmla="*/ 148 w 1601"/>
                <a:gd name="T11" fmla="*/ 797 h 1191"/>
                <a:gd name="T12" fmla="*/ 200 w 1601"/>
                <a:gd name="T13" fmla="*/ 762 h 1191"/>
                <a:gd name="T14" fmla="*/ 886 w 1601"/>
                <a:gd name="T15" fmla="*/ 1163 h 1191"/>
                <a:gd name="T16" fmla="*/ 853 w 1601"/>
                <a:gd name="T17" fmla="*/ 1191 h 1191"/>
                <a:gd name="T18" fmla="*/ 677 w 1601"/>
                <a:gd name="T19" fmla="*/ 1097 h 1191"/>
                <a:gd name="T20" fmla="*/ 730 w 1601"/>
                <a:gd name="T21" fmla="*/ 1062 h 1191"/>
                <a:gd name="T22" fmla="*/ 831 w 1601"/>
                <a:gd name="T23" fmla="*/ 926 h 1191"/>
                <a:gd name="T24" fmla="*/ 56 w 1601"/>
                <a:gd name="T25" fmla="*/ 679 h 1191"/>
                <a:gd name="T26" fmla="*/ 66 w 1601"/>
                <a:gd name="T27" fmla="*/ 687 h 1191"/>
                <a:gd name="T28" fmla="*/ 27 w 1601"/>
                <a:gd name="T29" fmla="*/ 728 h 1191"/>
                <a:gd name="T30" fmla="*/ 0 w 1601"/>
                <a:gd name="T31" fmla="*/ 691 h 1191"/>
                <a:gd name="T32" fmla="*/ 17 w 1601"/>
                <a:gd name="T33" fmla="*/ 416 h 1191"/>
                <a:gd name="T34" fmla="*/ 96 w 1601"/>
                <a:gd name="T35" fmla="*/ 442 h 1191"/>
                <a:gd name="T36" fmla="*/ 877 w 1601"/>
                <a:gd name="T37" fmla="*/ 881 h 1191"/>
                <a:gd name="T38" fmla="*/ 1600 w 1601"/>
                <a:gd name="T39" fmla="*/ 438 h 1191"/>
                <a:gd name="T40" fmla="*/ 1601 w 1601"/>
                <a:gd name="T41" fmla="*/ 669 h 1191"/>
                <a:gd name="T42" fmla="*/ 919 w 1601"/>
                <a:gd name="T43" fmla="*/ 1087 h 1191"/>
                <a:gd name="T44" fmla="*/ 894 w 1601"/>
                <a:gd name="T45" fmla="*/ 853 h 1191"/>
                <a:gd name="T46" fmla="*/ 525 w 1601"/>
                <a:gd name="T47" fmla="*/ 886 h 1191"/>
                <a:gd name="T48" fmla="*/ 316 w 1601"/>
                <a:gd name="T49" fmla="*/ 770 h 1191"/>
                <a:gd name="T50" fmla="*/ 300 w 1601"/>
                <a:gd name="T51" fmla="*/ 721 h 1191"/>
                <a:gd name="T52" fmla="*/ 523 w 1601"/>
                <a:gd name="T53" fmla="*/ 822 h 1191"/>
                <a:gd name="T54" fmla="*/ 539 w 1601"/>
                <a:gd name="T55" fmla="*/ 870 h 1191"/>
                <a:gd name="T56" fmla="*/ 712 w 1601"/>
                <a:gd name="T57" fmla="*/ 1033 h 1191"/>
                <a:gd name="T58" fmla="*/ 648 w 1601"/>
                <a:gd name="T59" fmla="*/ 1091 h 1191"/>
                <a:gd name="T60" fmla="*/ 617 w 1601"/>
                <a:gd name="T61" fmla="*/ 1070 h 1191"/>
                <a:gd name="T62" fmla="*/ 625 w 1601"/>
                <a:gd name="T63" fmla="*/ 914 h 1191"/>
                <a:gd name="T64" fmla="*/ 712 w 1601"/>
                <a:gd name="T65" fmla="*/ 885 h 1191"/>
                <a:gd name="T66" fmla="*/ 708 w 1601"/>
                <a:gd name="T67" fmla="*/ 909 h 1191"/>
                <a:gd name="T68" fmla="*/ 659 w 1601"/>
                <a:gd name="T69" fmla="*/ 1044 h 1191"/>
                <a:gd name="T70" fmla="*/ 712 w 1601"/>
                <a:gd name="T71" fmla="*/ 1033 h 1191"/>
                <a:gd name="T72" fmla="*/ 177 w 1601"/>
                <a:gd name="T73" fmla="*/ 756 h 1191"/>
                <a:gd name="T74" fmla="*/ 92 w 1601"/>
                <a:gd name="T75" fmla="*/ 786 h 1191"/>
                <a:gd name="T76" fmla="*/ 86 w 1601"/>
                <a:gd name="T77" fmla="*/ 632 h 1191"/>
                <a:gd name="T78" fmla="*/ 154 w 1601"/>
                <a:gd name="T79" fmla="*/ 580 h 1191"/>
                <a:gd name="T80" fmla="*/ 181 w 1601"/>
                <a:gd name="T81" fmla="*/ 585 h 1191"/>
                <a:gd name="T82" fmla="*/ 129 w 1601"/>
                <a:gd name="T83" fmla="*/ 637 h 1191"/>
                <a:gd name="T84" fmla="*/ 154 w 1601"/>
                <a:gd name="T85" fmla="*/ 729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01" h="1191">
                  <a:moveTo>
                    <a:pt x="861" y="834"/>
                  </a:moveTo>
                  <a:cubicBezTo>
                    <a:pt x="1583" y="409"/>
                    <a:pt x="1583" y="409"/>
                    <a:pt x="1583" y="409"/>
                  </a:cubicBezTo>
                  <a:cubicBezTo>
                    <a:pt x="1581" y="407"/>
                    <a:pt x="1579" y="406"/>
                    <a:pt x="1576" y="404"/>
                  </a:cubicBezTo>
                  <a:cubicBezTo>
                    <a:pt x="891" y="6"/>
                    <a:pt x="891" y="6"/>
                    <a:pt x="891" y="6"/>
                  </a:cubicBezTo>
                  <a:cubicBezTo>
                    <a:pt x="884" y="2"/>
                    <a:pt x="875" y="0"/>
                    <a:pt x="866" y="0"/>
                  </a:cubicBezTo>
                  <a:cubicBezTo>
                    <a:pt x="857" y="0"/>
                    <a:pt x="848" y="2"/>
                    <a:pt x="841" y="6"/>
                  </a:cubicBezTo>
                  <a:cubicBezTo>
                    <a:pt x="130" y="422"/>
                    <a:pt x="130" y="422"/>
                    <a:pt x="130" y="422"/>
                  </a:cubicBezTo>
                  <a:lnTo>
                    <a:pt x="861" y="834"/>
                  </a:lnTo>
                  <a:close/>
                  <a:moveTo>
                    <a:pt x="200" y="762"/>
                  </a:moveTo>
                  <a:cubicBezTo>
                    <a:pt x="596" y="987"/>
                    <a:pt x="596" y="987"/>
                    <a:pt x="596" y="987"/>
                  </a:cubicBezTo>
                  <a:cubicBezTo>
                    <a:pt x="596" y="1051"/>
                    <a:pt x="596" y="1051"/>
                    <a:pt x="596" y="1051"/>
                  </a:cubicBezTo>
                  <a:cubicBezTo>
                    <a:pt x="148" y="797"/>
                    <a:pt x="148" y="797"/>
                    <a:pt x="148" y="797"/>
                  </a:cubicBezTo>
                  <a:cubicBezTo>
                    <a:pt x="188" y="773"/>
                    <a:pt x="188" y="773"/>
                    <a:pt x="188" y="773"/>
                  </a:cubicBezTo>
                  <a:cubicBezTo>
                    <a:pt x="192" y="771"/>
                    <a:pt x="197" y="767"/>
                    <a:pt x="200" y="762"/>
                  </a:cubicBezTo>
                  <a:close/>
                  <a:moveTo>
                    <a:pt x="886" y="897"/>
                  </a:moveTo>
                  <a:cubicBezTo>
                    <a:pt x="886" y="1163"/>
                    <a:pt x="886" y="1163"/>
                    <a:pt x="886" y="1163"/>
                  </a:cubicBezTo>
                  <a:cubicBezTo>
                    <a:pt x="884" y="1173"/>
                    <a:pt x="878" y="1182"/>
                    <a:pt x="870" y="1187"/>
                  </a:cubicBezTo>
                  <a:cubicBezTo>
                    <a:pt x="865" y="1190"/>
                    <a:pt x="859" y="1191"/>
                    <a:pt x="853" y="1191"/>
                  </a:cubicBezTo>
                  <a:cubicBezTo>
                    <a:pt x="847" y="1191"/>
                    <a:pt x="840" y="1190"/>
                    <a:pt x="834" y="1186"/>
                  </a:cubicBezTo>
                  <a:cubicBezTo>
                    <a:pt x="677" y="1097"/>
                    <a:pt x="677" y="1097"/>
                    <a:pt x="677" y="1097"/>
                  </a:cubicBezTo>
                  <a:cubicBezTo>
                    <a:pt x="718" y="1073"/>
                    <a:pt x="718" y="1073"/>
                    <a:pt x="718" y="1073"/>
                  </a:cubicBezTo>
                  <a:cubicBezTo>
                    <a:pt x="723" y="1071"/>
                    <a:pt x="727" y="1067"/>
                    <a:pt x="730" y="1062"/>
                  </a:cubicBezTo>
                  <a:cubicBezTo>
                    <a:pt x="831" y="1120"/>
                    <a:pt x="831" y="1120"/>
                    <a:pt x="831" y="1120"/>
                  </a:cubicBezTo>
                  <a:cubicBezTo>
                    <a:pt x="831" y="926"/>
                    <a:pt x="831" y="926"/>
                    <a:pt x="831" y="926"/>
                  </a:cubicBezTo>
                  <a:cubicBezTo>
                    <a:pt x="56" y="483"/>
                    <a:pt x="56" y="483"/>
                    <a:pt x="56" y="483"/>
                  </a:cubicBezTo>
                  <a:cubicBezTo>
                    <a:pt x="56" y="679"/>
                    <a:pt x="56" y="679"/>
                    <a:pt x="56" y="679"/>
                  </a:cubicBezTo>
                  <a:cubicBezTo>
                    <a:pt x="57" y="681"/>
                    <a:pt x="57" y="681"/>
                    <a:pt x="57" y="681"/>
                  </a:cubicBezTo>
                  <a:cubicBezTo>
                    <a:pt x="66" y="687"/>
                    <a:pt x="66" y="687"/>
                    <a:pt x="66" y="687"/>
                  </a:cubicBezTo>
                  <a:cubicBezTo>
                    <a:pt x="66" y="750"/>
                    <a:pt x="66" y="750"/>
                    <a:pt x="66" y="750"/>
                  </a:cubicBezTo>
                  <a:cubicBezTo>
                    <a:pt x="27" y="728"/>
                    <a:pt x="27" y="728"/>
                    <a:pt x="27" y="728"/>
                  </a:cubicBezTo>
                  <a:cubicBezTo>
                    <a:pt x="4" y="710"/>
                    <a:pt x="4" y="710"/>
                    <a:pt x="4" y="710"/>
                  </a:cubicBezTo>
                  <a:cubicBezTo>
                    <a:pt x="0" y="691"/>
                    <a:pt x="0" y="691"/>
                    <a:pt x="0" y="691"/>
                  </a:cubicBezTo>
                  <a:cubicBezTo>
                    <a:pt x="0" y="448"/>
                    <a:pt x="0" y="448"/>
                    <a:pt x="0" y="448"/>
                  </a:cubicBezTo>
                  <a:cubicBezTo>
                    <a:pt x="0" y="434"/>
                    <a:pt x="6" y="423"/>
                    <a:pt x="17" y="416"/>
                  </a:cubicBezTo>
                  <a:cubicBezTo>
                    <a:pt x="28" y="410"/>
                    <a:pt x="41" y="410"/>
                    <a:pt x="53" y="417"/>
                  </a:cubicBezTo>
                  <a:cubicBezTo>
                    <a:pt x="96" y="442"/>
                    <a:pt x="96" y="442"/>
                    <a:pt x="96" y="442"/>
                  </a:cubicBezTo>
                  <a:cubicBezTo>
                    <a:pt x="97" y="441"/>
                    <a:pt x="97" y="441"/>
                    <a:pt x="97" y="441"/>
                  </a:cubicBezTo>
                  <a:cubicBezTo>
                    <a:pt x="877" y="881"/>
                    <a:pt x="877" y="881"/>
                    <a:pt x="877" y="881"/>
                  </a:cubicBezTo>
                  <a:cubicBezTo>
                    <a:pt x="881" y="883"/>
                    <a:pt x="886" y="892"/>
                    <a:pt x="886" y="897"/>
                  </a:cubicBezTo>
                  <a:close/>
                  <a:moveTo>
                    <a:pt x="1600" y="438"/>
                  </a:moveTo>
                  <a:cubicBezTo>
                    <a:pt x="1601" y="441"/>
                    <a:pt x="1601" y="444"/>
                    <a:pt x="1601" y="448"/>
                  </a:cubicBezTo>
                  <a:cubicBezTo>
                    <a:pt x="1601" y="669"/>
                    <a:pt x="1601" y="669"/>
                    <a:pt x="1601" y="669"/>
                  </a:cubicBezTo>
                  <a:cubicBezTo>
                    <a:pt x="1601" y="686"/>
                    <a:pt x="1591" y="704"/>
                    <a:pt x="1576" y="712"/>
                  </a:cubicBezTo>
                  <a:cubicBezTo>
                    <a:pt x="919" y="1087"/>
                    <a:pt x="919" y="1087"/>
                    <a:pt x="919" y="1087"/>
                  </a:cubicBezTo>
                  <a:cubicBezTo>
                    <a:pt x="919" y="897"/>
                    <a:pt x="919" y="897"/>
                    <a:pt x="919" y="897"/>
                  </a:cubicBezTo>
                  <a:cubicBezTo>
                    <a:pt x="919" y="880"/>
                    <a:pt x="909" y="862"/>
                    <a:pt x="894" y="853"/>
                  </a:cubicBezTo>
                  <a:lnTo>
                    <a:pt x="1600" y="438"/>
                  </a:lnTo>
                  <a:close/>
                  <a:moveTo>
                    <a:pt x="525" y="886"/>
                  </a:moveTo>
                  <a:cubicBezTo>
                    <a:pt x="522" y="886"/>
                    <a:pt x="519" y="885"/>
                    <a:pt x="516" y="884"/>
                  </a:cubicBezTo>
                  <a:cubicBezTo>
                    <a:pt x="316" y="770"/>
                    <a:pt x="316" y="770"/>
                    <a:pt x="316" y="770"/>
                  </a:cubicBezTo>
                  <a:cubicBezTo>
                    <a:pt x="307" y="765"/>
                    <a:pt x="300" y="753"/>
                    <a:pt x="300" y="742"/>
                  </a:cubicBezTo>
                  <a:cubicBezTo>
                    <a:pt x="300" y="721"/>
                    <a:pt x="300" y="721"/>
                    <a:pt x="300" y="721"/>
                  </a:cubicBezTo>
                  <a:cubicBezTo>
                    <a:pt x="300" y="708"/>
                    <a:pt x="311" y="701"/>
                    <a:pt x="323" y="708"/>
                  </a:cubicBezTo>
                  <a:cubicBezTo>
                    <a:pt x="523" y="822"/>
                    <a:pt x="523" y="822"/>
                    <a:pt x="523" y="822"/>
                  </a:cubicBezTo>
                  <a:cubicBezTo>
                    <a:pt x="532" y="827"/>
                    <a:pt x="539" y="839"/>
                    <a:pt x="539" y="849"/>
                  </a:cubicBezTo>
                  <a:cubicBezTo>
                    <a:pt x="539" y="870"/>
                    <a:pt x="539" y="870"/>
                    <a:pt x="539" y="870"/>
                  </a:cubicBezTo>
                  <a:cubicBezTo>
                    <a:pt x="539" y="880"/>
                    <a:pt x="533" y="886"/>
                    <a:pt x="525" y="886"/>
                  </a:cubicBezTo>
                  <a:close/>
                  <a:moveTo>
                    <a:pt x="712" y="1033"/>
                  </a:moveTo>
                  <a:cubicBezTo>
                    <a:pt x="718" y="1040"/>
                    <a:pt x="716" y="1051"/>
                    <a:pt x="708" y="1056"/>
                  </a:cubicBezTo>
                  <a:cubicBezTo>
                    <a:pt x="648" y="1091"/>
                    <a:pt x="648" y="1091"/>
                    <a:pt x="648" y="1091"/>
                  </a:cubicBezTo>
                  <a:cubicBezTo>
                    <a:pt x="640" y="1096"/>
                    <a:pt x="626" y="1090"/>
                    <a:pt x="622" y="1086"/>
                  </a:cubicBezTo>
                  <a:cubicBezTo>
                    <a:pt x="618" y="1082"/>
                    <a:pt x="617" y="1070"/>
                    <a:pt x="617" y="1070"/>
                  </a:cubicBezTo>
                  <a:cubicBezTo>
                    <a:pt x="617" y="932"/>
                    <a:pt x="617" y="932"/>
                    <a:pt x="617" y="932"/>
                  </a:cubicBezTo>
                  <a:cubicBezTo>
                    <a:pt x="617" y="932"/>
                    <a:pt x="618" y="918"/>
                    <a:pt x="625" y="914"/>
                  </a:cubicBezTo>
                  <a:cubicBezTo>
                    <a:pt x="684" y="880"/>
                    <a:pt x="684" y="880"/>
                    <a:pt x="684" y="880"/>
                  </a:cubicBezTo>
                  <a:cubicBezTo>
                    <a:pt x="693" y="875"/>
                    <a:pt x="706" y="878"/>
                    <a:pt x="712" y="885"/>
                  </a:cubicBezTo>
                  <a:cubicBezTo>
                    <a:pt x="712" y="885"/>
                    <a:pt x="712" y="885"/>
                    <a:pt x="712" y="885"/>
                  </a:cubicBezTo>
                  <a:cubicBezTo>
                    <a:pt x="717" y="893"/>
                    <a:pt x="716" y="904"/>
                    <a:pt x="708" y="909"/>
                  </a:cubicBezTo>
                  <a:cubicBezTo>
                    <a:pt x="659" y="937"/>
                    <a:pt x="659" y="937"/>
                    <a:pt x="659" y="937"/>
                  </a:cubicBezTo>
                  <a:cubicBezTo>
                    <a:pt x="659" y="1044"/>
                    <a:pt x="659" y="1044"/>
                    <a:pt x="659" y="1044"/>
                  </a:cubicBezTo>
                  <a:cubicBezTo>
                    <a:pt x="684" y="1029"/>
                    <a:pt x="684" y="1029"/>
                    <a:pt x="684" y="1029"/>
                  </a:cubicBezTo>
                  <a:cubicBezTo>
                    <a:pt x="693" y="1024"/>
                    <a:pt x="706" y="1025"/>
                    <a:pt x="712" y="1033"/>
                  </a:cubicBezTo>
                  <a:close/>
                  <a:moveTo>
                    <a:pt x="182" y="733"/>
                  </a:moveTo>
                  <a:cubicBezTo>
                    <a:pt x="188" y="740"/>
                    <a:pt x="186" y="751"/>
                    <a:pt x="177" y="756"/>
                  </a:cubicBezTo>
                  <a:cubicBezTo>
                    <a:pt x="118" y="791"/>
                    <a:pt x="118" y="791"/>
                    <a:pt x="118" y="791"/>
                  </a:cubicBezTo>
                  <a:cubicBezTo>
                    <a:pt x="109" y="796"/>
                    <a:pt x="96" y="790"/>
                    <a:pt x="92" y="786"/>
                  </a:cubicBezTo>
                  <a:cubicBezTo>
                    <a:pt x="88" y="782"/>
                    <a:pt x="86" y="770"/>
                    <a:pt x="86" y="770"/>
                  </a:cubicBezTo>
                  <a:cubicBezTo>
                    <a:pt x="86" y="632"/>
                    <a:pt x="86" y="632"/>
                    <a:pt x="86" y="632"/>
                  </a:cubicBezTo>
                  <a:cubicBezTo>
                    <a:pt x="86" y="632"/>
                    <a:pt x="88" y="618"/>
                    <a:pt x="95" y="614"/>
                  </a:cubicBezTo>
                  <a:cubicBezTo>
                    <a:pt x="154" y="580"/>
                    <a:pt x="154" y="580"/>
                    <a:pt x="154" y="580"/>
                  </a:cubicBezTo>
                  <a:cubicBezTo>
                    <a:pt x="163" y="575"/>
                    <a:pt x="176" y="578"/>
                    <a:pt x="181" y="585"/>
                  </a:cubicBezTo>
                  <a:cubicBezTo>
                    <a:pt x="181" y="585"/>
                    <a:pt x="181" y="585"/>
                    <a:pt x="181" y="585"/>
                  </a:cubicBezTo>
                  <a:cubicBezTo>
                    <a:pt x="187" y="593"/>
                    <a:pt x="186" y="604"/>
                    <a:pt x="177" y="609"/>
                  </a:cubicBezTo>
                  <a:cubicBezTo>
                    <a:pt x="129" y="637"/>
                    <a:pt x="129" y="637"/>
                    <a:pt x="129" y="637"/>
                  </a:cubicBezTo>
                  <a:cubicBezTo>
                    <a:pt x="129" y="744"/>
                    <a:pt x="129" y="744"/>
                    <a:pt x="129" y="744"/>
                  </a:cubicBezTo>
                  <a:cubicBezTo>
                    <a:pt x="154" y="729"/>
                    <a:pt x="154" y="729"/>
                    <a:pt x="154" y="729"/>
                  </a:cubicBezTo>
                  <a:cubicBezTo>
                    <a:pt x="163" y="724"/>
                    <a:pt x="176" y="725"/>
                    <a:pt x="182" y="7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1200" kern="0">
                <a:solidFill>
                  <a:sysClr val="windowText" lastClr="000000"/>
                </a:solidFill>
                <a:latin typeface="Arial" charset="0"/>
              </a:endParaRPr>
            </a:p>
          </p:txBody>
        </p:sp>
      </p:grpSp>
    </p:spTree>
    <p:extLst>
      <p:ext uri="{BB962C8B-B14F-4D97-AF65-F5344CB8AC3E}">
        <p14:creationId xmlns:p14="http://schemas.microsoft.com/office/powerpoint/2010/main" val="4143776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1+#ppt_w/2"/>
                                          </p:val>
                                        </p:tav>
                                        <p:tav tm="100000">
                                          <p:val>
                                            <p:strVal val="#ppt_x"/>
                                          </p:val>
                                        </p:tav>
                                      </p:tavLst>
                                    </p:anim>
                                    <p:anim calcmode="lin" valueType="num">
                                      <p:cBhvr additive="base">
                                        <p:cTn id="2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1+#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additive="base">
                                        <p:cTn id="47" dur="500" fill="hold"/>
                                        <p:tgtEl>
                                          <p:spTgt spid="3"/>
                                        </p:tgtEl>
                                        <p:attrNameLst>
                                          <p:attrName>ppt_x</p:attrName>
                                        </p:attrNameLst>
                                      </p:cBhvr>
                                      <p:tavLst>
                                        <p:tav tm="0">
                                          <p:val>
                                            <p:strVal val="0-#ppt_w/2"/>
                                          </p:val>
                                        </p:tav>
                                        <p:tav tm="100000">
                                          <p:val>
                                            <p:strVal val="#ppt_x"/>
                                          </p:val>
                                        </p:tav>
                                      </p:tavLst>
                                    </p:anim>
                                    <p:anim calcmode="lin" valueType="num">
                                      <p:cBhvr additive="base">
                                        <p:cTn id="48" dur="500" fill="hold"/>
                                        <p:tgtEl>
                                          <p:spTgt spid="3"/>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additive="base">
                                        <p:cTn id="51" dur="500" fill="hold"/>
                                        <p:tgtEl>
                                          <p:spTgt spid="6"/>
                                        </p:tgtEl>
                                        <p:attrNameLst>
                                          <p:attrName>ppt_x</p:attrName>
                                        </p:attrNameLst>
                                      </p:cBhvr>
                                      <p:tavLst>
                                        <p:tav tm="0">
                                          <p:val>
                                            <p:strVal val="0-#ppt_w/2"/>
                                          </p:val>
                                        </p:tav>
                                        <p:tav tm="100000">
                                          <p:val>
                                            <p:strVal val="#ppt_x"/>
                                          </p:val>
                                        </p:tav>
                                      </p:tavLst>
                                    </p:anim>
                                    <p:anim calcmode="lin" valueType="num">
                                      <p:cBhvr additive="base">
                                        <p:cTn id="5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1+#ppt_w/2"/>
                                          </p:val>
                                        </p:tav>
                                        <p:tav tm="100000">
                                          <p:val>
                                            <p:strVal val="#ppt_x"/>
                                          </p:val>
                                        </p:tav>
                                      </p:tavLst>
                                    </p:anim>
                                    <p:anim calcmode="lin" valueType="num">
                                      <p:cBhvr additive="base">
                                        <p:cTn id="58" dur="500" fill="hold"/>
                                        <p:tgtEl>
                                          <p:spTgt spid="12"/>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1+#ppt_w/2"/>
                                          </p:val>
                                        </p:tav>
                                        <p:tav tm="100000">
                                          <p:val>
                                            <p:strVal val="#ppt_x"/>
                                          </p:val>
                                        </p:tav>
                                      </p:tavLst>
                                    </p:anim>
                                    <p:anim calcmode="lin" valueType="num">
                                      <p:cBhvr additive="base">
                                        <p:cTn id="6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500" fill="hold"/>
                                        <p:tgtEl>
                                          <p:spTgt spid="4"/>
                                        </p:tgtEl>
                                        <p:attrNameLst>
                                          <p:attrName>ppt_x</p:attrName>
                                        </p:attrNameLst>
                                      </p:cBhvr>
                                      <p:tavLst>
                                        <p:tav tm="0">
                                          <p:val>
                                            <p:strVal val="0-#ppt_w/2"/>
                                          </p:val>
                                        </p:tav>
                                        <p:tav tm="100000">
                                          <p:val>
                                            <p:strVal val="#ppt_x"/>
                                          </p:val>
                                        </p:tav>
                                      </p:tavLst>
                                    </p:anim>
                                    <p:anim calcmode="lin" valueType="num">
                                      <p:cBhvr additive="base">
                                        <p:cTn id="68" dur="500" fill="hold"/>
                                        <p:tgtEl>
                                          <p:spTgt spid="4"/>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additive="base">
                                        <p:cTn id="71" dur="500" fill="hold"/>
                                        <p:tgtEl>
                                          <p:spTgt spid="7"/>
                                        </p:tgtEl>
                                        <p:attrNameLst>
                                          <p:attrName>ppt_x</p:attrName>
                                        </p:attrNameLst>
                                      </p:cBhvr>
                                      <p:tavLst>
                                        <p:tav tm="0">
                                          <p:val>
                                            <p:strVal val="0-#ppt_w/2"/>
                                          </p:val>
                                        </p:tav>
                                        <p:tav tm="100000">
                                          <p:val>
                                            <p:strVal val="#ppt_x"/>
                                          </p:val>
                                        </p:tav>
                                      </p:tavLst>
                                    </p:anim>
                                    <p:anim calcmode="lin" valueType="num">
                                      <p:cBhvr additive="base">
                                        <p:cTn id="7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2" fill="hold" nodeType="click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additive="base">
                                        <p:cTn id="77" dur="500" fill="hold"/>
                                        <p:tgtEl>
                                          <p:spTgt spid="14"/>
                                        </p:tgtEl>
                                        <p:attrNameLst>
                                          <p:attrName>ppt_x</p:attrName>
                                        </p:attrNameLst>
                                      </p:cBhvr>
                                      <p:tavLst>
                                        <p:tav tm="0">
                                          <p:val>
                                            <p:strVal val="1+#ppt_w/2"/>
                                          </p:val>
                                        </p:tav>
                                        <p:tav tm="100000">
                                          <p:val>
                                            <p:strVal val="#ppt_x"/>
                                          </p:val>
                                        </p:tav>
                                      </p:tavLst>
                                    </p:anim>
                                    <p:anim calcmode="lin" valueType="num">
                                      <p:cBhvr additive="base">
                                        <p:cTn id="78" dur="500" fill="hold"/>
                                        <p:tgtEl>
                                          <p:spTgt spid="14"/>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additive="base">
                                        <p:cTn id="81" dur="500" fill="hold"/>
                                        <p:tgtEl>
                                          <p:spTgt spid="15"/>
                                        </p:tgtEl>
                                        <p:attrNameLst>
                                          <p:attrName>ppt_x</p:attrName>
                                        </p:attrNameLst>
                                      </p:cBhvr>
                                      <p:tavLst>
                                        <p:tav tm="0">
                                          <p:val>
                                            <p:strVal val="1+#ppt_w/2"/>
                                          </p:val>
                                        </p:tav>
                                        <p:tav tm="100000">
                                          <p:val>
                                            <p:strVal val="#ppt_x"/>
                                          </p:val>
                                        </p:tav>
                                      </p:tavLst>
                                    </p:anim>
                                    <p:anim calcmode="lin" valueType="num">
                                      <p:cBhvr additive="base">
                                        <p:cTn id="8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2"/>
          <p:cNvGrpSpPr>
            <a:grpSpLocks/>
          </p:cNvGrpSpPr>
          <p:nvPr/>
        </p:nvGrpSpPr>
        <p:grpSpPr bwMode="auto">
          <a:xfrm>
            <a:off x="2155825" y="1365250"/>
            <a:ext cx="4657725" cy="3071813"/>
            <a:chOff x="0" y="0"/>
            <a:chExt cx="3853" cy="2541"/>
          </a:xfrm>
        </p:grpSpPr>
        <p:sp>
          <p:nvSpPr>
            <p:cNvPr id="86" name="Arc 11"/>
            <p:cNvSpPr>
              <a:spLocks/>
            </p:cNvSpPr>
            <p:nvPr/>
          </p:nvSpPr>
          <p:spPr bwMode="auto">
            <a:xfrm>
              <a:off x="750" y="0"/>
              <a:ext cx="1307" cy="1215"/>
            </a:xfrm>
            <a:custGeom>
              <a:avLst/>
              <a:gdLst>
                <a:gd name="T0" fmla="*/ -1 w 14464"/>
                <a:gd name="T1" fmla="*/ 4252 h 20295"/>
                <a:gd name="T2" fmla="*/ 7070 w 14464"/>
                <a:gd name="T3" fmla="*/ -1 h 20295"/>
                <a:gd name="T4" fmla="*/ -1 w 14464"/>
                <a:gd name="T5" fmla="*/ 4252 h 20295"/>
                <a:gd name="T6" fmla="*/ 7070 w 14464"/>
                <a:gd name="T7" fmla="*/ -1 h 20295"/>
                <a:gd name="T8" fmla="*/ 14464 w 14464"/>
                <a:gd name="T9" fmla="*/ 20295 h 20295"/>
                <a:gd name="T10" fmla="*/ -1 w 14464"/>
                <a:gd name="T11" fmla="*/ 4252 h 20295"/>
                <a:gd name="T12" fmla="*/ 0 w 14464"/>
                <a:gd name="T13" fmla="*/ 0 h 20295"/>
                <a:gd name="T14" fmla="*/ 14464 w 14464"/>
                <a:gd name="T15" fmla="*/ 20295 h 20295"/>
              </a:gdLst>
              <a:ahLst/>
              <a:cxnLst>
                <a:cxn ang="0">
                  <a:pos x="T0" y="T1"/>
                </a:cxn>
                <a:cxn ang="0">
                  <a:pos x="T2" y="T3"/>
                </a:cxn>
                <a:cxn ang="0">
                  <a:pos x="T4" y="T5"/>
                </a:cxn>
                <a:cxn ang="0">
                  <a:pos x="T6" y="T7"/>
                </a:cxn>
                <a:cxn ang="0">
                  <a:pos x="T8" y="T9"/>
                </a:cxn>
                <a:cxn ang="0">
                  <a:pos x="T10" y="T11"/>
                </a:cxn>
              </a:cxnLst>
              <a:rect l="T12" t="T13" r="T14" b="T15"/>
              <a:pathLst>
                <a:path w="14464" h="20295" fill="none" extrusionOk="0">
                  <a:moveTo>
                    <a:pt x="-1" y="4252"/>
                  </a:moveTo>
                  <a:cubicBezTo>
                    <a:pt x="2061" y="2393"/>
                    <a:pt x="4462" y="949"/>
                    <a:pt x="7070" y="-1"/>
                  </a:cubicBezTo>
                </a:path>
                <a:path w="14464" h="20295" stroke="0" extrusionOk="0">
                  <a:moveTo>
                    <a:pt x="-1" y="4252"/>
                  </a:moveTo>
                  <a:cubicBezTo>
                    <a:pt x="2061" y="2393"/>
                    <a:pt x="4462" y="949"/>
                    <a:pt x="7070" y="-1"/>
                  </a:cubicBezTo>
                  <a:lnTo>
                    <a:pt x="14464" y="20295"/>
                  </a:lnTo>
                  <a:lnTo>
                    <a:pt x="-1" y="4252"/>
                  </a:lnTo>
                  <a:close/>
                </a:path>
              </a:pathLst>
            </a:custGeom>
            <a:noFill/>
            <a:ln w="38100" cmpd="sng">
              <a:solidFill>
                <a:srgbClr val="0875F8"/>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fontAlgn="auto">
                <a:spcBef>
                  <a:spcPts val="0"/>
                </a:spcBef>
                <a:spcAft>
                  <a:spcPts val="0"/>
                </a:spcAft>
                <a:defRPr/>
              </a:pPr>
              <a:endParaRPr lang="zh-CN" altLang="en-US" sz="1400" kern="0">
                <a:solidFill>
                  <a:sysClr val="windowText" lastClr="000000"/>
                </a:solidFill>
              </a:endParaRPr>
            </a:p>
          </p:txBody>
        </p:sp>
        <p:sp>
          <p:nvSpPr>
            <p:cNvPr id="87" name="Arc 39"/>
            <p:cNvSpPr>
              <a:spLocks/>
            </p:cNvSpPr>
            <p:nvPr/>
          </p:nvSpPr>
          <p:spPr bwMode="auto">
            <a:xfrm rot="413136">
              <a:off x="0" y="1250"/>
              <a:ext cx="1951" cy="766"/>
            </a:xfrm>
            <a:custGeom>
              <a:avLst/>
              <a:gdLst>
                <a:gd name="T0" fmla="*/ 3707 w 21600"/>
                <a:gd name="T1" fmla="*/ 12801 h 12802"/>
                <a:gd name="T2" fmla="*/ 0 w 21600"/>
                <a:gd name="T3" fmla="*/ 702 h 12802"/>
                <a:gd name="T4" fmla="*/ 11 w 21600"/>
                <a:gd name="T5" fmla="*/ 0 h 12802"/>
                <a:gd name="T6" fmla="*/ 3707 w 21600"/>
                <a:gd name="T7" fmla="*/ 12801 h 12802"/>
                <a:gd name="T8" fmla="*/ 0 w 21600"/>
                <a:gd name="T9" fmla="*/ 702 h 12802"/>
                <a:gd name="T10" fmla="*/ 11 w 21600"/>
                <a:gd name="T11" fmla="*/ 0 h 12802"/>
                <a:gd name="T12" fmla="*/ 21600 w 21600"/>
                <a:gd name="T13" fmla="*/ 702 h 12802"/>
                <a:gd name="T14" fmla="*/ 3707 w 21600"/>
                <a:gd name="T15" fmla="*/ 12801 h 12802"/>
                <a:gd name="T16" fmla="*/ 0 w 21600"/>
                <a:gd name="T17" fmla="*/ 0 h 12802"/>
                <a:gd name="T18" fmla="*/ 21600 w 21600"/>
                <a:gd name="T19" fmla="*/ 12802 h 12802"/>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12802" fill="none" extrusionOk="0">
                  <a:moveTo>
                    <a:pt x="3707" y="12801"/>
                  </a:moveTo>
                  <a:cubicBezTo>
                    <a:pt x="1291" y="9229"/>
                    <a:pt x="0" y="5014"/>
                    <a:pt x="0" y="702"/>
                  </a:cubicBezTo>
                  <a:cubicBezTo>
                    <a:pt x="-1" y="467"/>
                    <a:pt x="3" y="233"/>
                    <a:pt x="11" y="0"/>
                  </a:cubicBezTo>
                </a:path>
                <a:path w="21600" h="12802" stroke="0" extrusionOk="0">
                  <a:moveTo>
                    <a:pt x="3707" y="12801"/>
                  </a:moveTo>
                  <a:cubicBezTo>
                    <a:pt x="1291" y="9229"/>
                    <a:pt x="0" y="5014"/>
                    <a:pt x="0" y="702"/>
                  </a:cubicBezTo>
                  <a:cubicBezTo>
                    <a:pt x="-1" y="467"/>
                    <a:pt x="3" y="233"/>
                    <a:pt x="11" y="0"/>
                  </a:cubicBezTo>
                  <a:lnTo>
                    <a:pt x="21600" y="702"/>
                  </a:lnTo>
                  <a:lnTo>
                    <a:pt x="3707" y="12801"/>
                  </a:lnTo>
                  <a:close/>
                </a:path>
              </a:pathLst>
            </a:custGeom>
            <a:noFill/>
            <a:ln w="38100" cmpd="sng">
              <a:solidFill>
                <a:srgbClr val="0875F8"/>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fontAlgn="auto">
                <a:spcBef>
                  <a:spcPts val="0"/>
                </a:spcBef>
                <a:spcAft>
                  <a:spcPts val="0"/>
                </a:spcAft>
                <a:defRPr/>
              </a:pPr>
              <a:endParaRPr lang="zh-CN" altLang="en-US" sz="1400" kern="0">
                <a:solidFill>
                  <a:sysClr val="windowText" lastClr="000000"/>
                </a:solidFill>
              </a:endParaRPr>
            </a:p>
          </p:txBody>
        </p:sp>
        <p:sp>
          <p:nvSpPr>
            <p:cNvPr id="88" name="Arc 40"/>
            <p:cNvSpPr>
              <a:spLocks/>
            </p:cNvSpPr>
            <p:nvPr/>
          </p:nvSpPr>
          <p:spPr bwMode="auto">
            <a:xfrm>
              <a:off x="1518" y="1248"/>
              <a:ext cx="847" cy="1293"/>
            </a:xfrm>
            <a:custGeom>
              <a:avLst/>
              <a:gdLst>
                <a:gd name="T0" fmla="*/ 9376 w 9377"/>
                <a:gd name="T1" fmla="*/ 20929 h 21600"/>
                <a:gd name="T2" fmla="*/ 4037 w 9377"/>
                <a:gd name="T3" fmla="*/ 21600 h 21600"/>
                <a:gd name="T4" fmla="*/ -1 w 9377"/>
                <a:gd name="T5" fmla="*/ 21219 h 21600"/>
                <a:gd name="T6" fmla="*/ 9376 w 9377"/>
                <a:gd name="T7" fmla="*/ 20929 h 21600"/>
                <a:gd name="T8" fmla="*/ 4037 w 9377"/>
                <a:gd name="T9" fmla="*/ 21600 h 21600"/>
                <a:gd name="T10" fmla="*/ -1 w 9377"/>
                <a:gd name="T11" fmla="*/ 21219 h 21600"/>
                <a:gd name="T12" fmla="*/ 4037 w 9377"/>
                <a:gd name="T13" fmla="*/ 0 h 21600"/>
                <a:gd name="T14" fmla="*/ 9376 w 9377"/>
                <a:gd name="T15" fmla="*/ 20929 h 21600"/>
                <a:gd name="T16" fmla="*/ 0 w 9377"/>
                <a:gd name="T17" fmla="*/ 0 h 21600"/>
                <a:gd name="T18" fmla="*/ 9377 w 9377"/>
                <a:gd name="T19" fmla="*/ 2160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9377" h="21600" fill="none" extrusionOk="0">
                  <a:moveTo>
                    <a:pt x="9376" y="20929"/>
                  </a:moveTo>
                  <a:cubicBezTo>
                    <a:pt x="7631" y="21374"/>
                    <a:pt x="5837" y="21599"/>
                    <a:pt x="4037" y="21600"/>
                  </a:cubicBezTo>
                  <a:cubicBezTo>
                    <a:pt x="2682" y="21600"/>
                    <a:pt x="1330" y="21472"/>
                    <a:pt x="-1" y="21219"/>
                  </a:cubicBezTo>
                </a:path>
                <a:path w="9377" h="21600" stroke="0" extrusionOk="0">
                  <a:moveTo>
                    <a:pt x="9376" y="20929"/>
                  </a:moveTo>
                  <a:cubicBezTo>
                    <a:pt x="7631" y="21374"/>
                    <a:pt x="5837" y="21599"/>
                    <a:pt x="4037" y="21600"/>
                  </a:cubicBezTo>
                  <a:cubicBezTo>
                    <a:pt x="2682" y="21600"/>
                    <a:pt x="1330" y="21472"/>
                    <a:pt x="-1" y="21219"/>
                  </a:cubicBezTo>
                  <a:lnTo>
                    <a:pt x="4037" y="0"/>
                  </a:lnTo>
                  <a:lnTo>
                    <a:pt x="9376" y="20929"/>
                  </a:lnTo>
                  <a:close/>
                </a:path>
              </a:pathLst>
            </a:custGeom>
            <a:noFill/>
            <a:ln w="38100" cmpd="sng">
              <a:solidFill>
                <a:srgbClr val="0875F8"/>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fontAlgn="auto">
                <a:spcBef>
                  <a:spcPts val="0"/>
                </a:spcBef>
                <a:spcAft>
                  <a:spcPts val="0"/>
                </a:spcAft>
                <a:defRPr/>
              </a:pPr>
              <a:endParaRPr lang="zh-CN" altLang="en-US" sz="1400" kern="0">
                <a:solidFill>
                  <a:sysClr val="windowText" lastClr="000000"/>
                </a:solidFill>
              </a:endParaRPr>
            </a:p>
          </p:txBody>
        </p:sp>
        <p:sp>
          <p:nvSpPr>
            <p:cNvPr id="89" name="Arc 41"/>
            <p:cNvSpPr>
              <a:spLocks/>
            </p:cNvSpPr>
            <p:nvPr/>
          </p:nvSpPr>
          <p:spPr bwMode="auto">
            <a:xfrm>
              <a:off x="1902" y="1171"/>
              <a:ext cx="1954" cy="751"/>
            </a:xfrm>
            <a:custGeom>
              <a:avLst/>
              <a:gdLst>
                <a:gd name="T0" fmla="*/ 21527 w 21600"/>
                <a:gd name="T1" fmla="*/ -1 h 12526"/>
                <a:gd name="T2" fmla="*/ 21600 w 21600"/>
                <a:gd name="T3" fmla="*/ 1773 h 12526"/>
                <a:gd name="T4" fmla="*/ 18733 w 21600"/>
                <a:gd name="T5" fmla="*/ 12526 h 12526"/>
                <a:gd name="T6" fmla="*/ 21527 w 21600"/>
                <a:gd name="T7" fmla="*/ -1 h 12526"/>
                <a:gd name="T8" fmla="*/ 21600 w 21600"/>
                <a:gd name="T9" fmla="*/ 1773 h 12526"/>
                <a:gd name="T10" fmla="*/ 18733 w 21600"/>
                <a:gd name="T11" fmla="*/ 12526 h 12526"/>
                <a:gd name="T12" fmla="*/ 0 w 21600"/>
                <a:gd name="T13" fmla="*/ 1773 h 12526"/>
                <a:gd name="T14" fmla="*/ 21527 w 21600"/>
                <a:gd name="T15" fmla="*/ -1 h 12526"/>
                <a:gd name="T16" fmla="*/ 0 w 21600"/>
                <a:gd name="T17" fmla="*/ 0 h 12526"/>
                <a:gd name="T18" fmla="*/ 21600 w 21600"/>
                <a:gd name="T19" fmla="*/ 12526 h 12526"/>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12526" fill="none" extrusionOk="0">
                  <a:moveTo>
                    <a:pt x="21527" y="-1"/>
                  </a:moveTo>
                  <a:cubicBezTo>
                    <a:pt x="21575" y="589"/>
                    <a:pt x="21600" y="1181"/>
                    <a:pt x="21600" y="1773"/>
                  </a:cubicBezTo>
                  <a:cubicBezTo>
                    <a:pt x="21600" y="5546"/>
                    <a:pt x="20611" y="9253"/>
                    <a:pt x="18733" y="12526"/>
                  </a:cubicBezTo>
                </a:path>
                <a:path w="21600" h="12526" stroke="0" extrusionOk="0">
                  <a:moveTo>
                    <a:pt x="21527" y="-1"/>
                  </a:moveTo>
                  <a:cubicBezTo>
                    <a:pt x="21575" y="589"/>
                    <a:pt x="21600" y="1181"/>
                    <a:pt x="21600" y="1773"/>
                  </a:cubicBezTo>
                  <a:cubicBezTo>
                    <a:pt x="21600" y="5546"/>
                    <a:pt x="20611" y="9253"/>
                    <a:pt x="18733" y="12526"/>
                  </a:cubicBezTo>
                  <a:lnTo>
                    <a:pt x="0" y="1773"/>
                  </a:lnTo>
                  <a:lnTo>
                    <a:pt x="21527" y="-1"/>
                  </a:lnTo>
                  <a:close/>
                </a:path>
              </a:pathLst>
            </a:custGeom>
            <a:noFill/>
            <a:ln w="38100" cmpd="sng">
              <a:solidFill>
                <a:srgbClr val="0875F8"/>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fontAlgn="auto">
                <a:spcBef>
                  <a:spcPts val="0"/>
                </a:spcBef>
                <a:spcAft>
                  <a:spcPts val="0"/>
                </a:spcAft>
                <a:defRPr/>
              </a:pPr>
              <a:endParaRPr lang="zh-CN" altLang="en-US" sz="1400" kern="0">
                <a:solidFill>
                  <a:sysClr val="windowText" lastClr="000000"/>
                </a:solidFill>
              </a:endParaRPr>
            </a:p>
          </p:txBody>
        </p:sp>
        <p:sp>
          <p:nvSpPr>
            <p:cNvPr id="90" name="Arc 42"/>
            <p:cNvSpPr>
              <a:spLocks/>
            </p:cNvSpPr>
            <p:nvPr/>
          </p:nvSpPr>
          <p:spPr bwMode="auto">
            <a:xfrm>
              <a:off x="2005" y="63"/>
              <a:ext cx="1192" cy="1233"/>
            </a:xfrm>
            <a:custGeom>
              <a:avLst/>
              <a:gdLst>
                <a:gd name="T0" fmla="*/ 6497 w 13214"/>
                <a:gd name="T1" fmla="*/ 0 h 20600"/>
                <a:gd name="T2" fmla="*/ 13213 w 13214"/>
                <a:gd name="T3" fmla="*/ 3513 h 20600"/>
                <a:gd name="T4" fmla="*/ 6497 w 13214"/>
                <a:gd name="T5" fmla="*/ 0 h 20600"/>
                <a:gd name="T6" fmla="*/ 13213 w 13214"/>
                <a:gd name="T7" fmla="*/ 3513 h 20600"/>
                <a:gd name="T8" fmla="*/ 0 w 13214"/>
                <a:gd name="T9" fmla="*/ 20600 h 20600"/>
                <a:gd name="T10" fmla="*/ 6497 w 13214"/>
                <a:gd name="T11" fmla="*/ 0 h 20600"/>
                <a:gd name="T12" fmla="*/ 0 w 13214"/>
                <a:gd name="T13" fmla="*/ 0 h 20600"/>
                <a:gd name="T14" fmla="*/ 13214 w 13214"/>
                <a:gd name="T15" fmla="*/ 20600 h 20600"/>
              </a:gdLst>
              <a:ahLst/>
              <a:cxnLst>
                <a:cxn ang="0">
                  <a:pos x="T0" y="T1"/>
                </a:cxn>
                <a:cxn ang="0">
                  <a:pos x="T2" y="T3"/>
                </a:cxn>
                <a:cxn ang="0">
                  <a:pos x="T4" y="T5"/>
                </a:cxn>
                <a:cxn ang="0">
                  <a:pos x="T6" y="T7"/>
                </a:cxn>
                <a:cxn ang="0">
                  <a:pos x="T8" y="T9"/>
                </a:cxn>
                <a:cxn ang="0">
                  <a:pos x="T10" y="T11"/>
                </a:cxn>
              </a:cxnLst>
              <a:rect l="T12" t="T13" r="T14" b="T15"/>
              <a:pathLst>
                <a:path w="13214" h="20600" fill="none" extrusionOk="0">
                  <a:moveTo>
                    <a:pt x="6497" y="0"/>
                  </a:moveTo>
                  <a:cubicBezTo>
                    <a:pt x="8926" y="766"/>
                    <a:pt x="11199" y="1955"/>
                    <a:pt x="13213" y="3513"/>
                  </a:cubicBezTo>
                </a:path>
                <a:path w="13214" h="20600" stroke="0" extrusionOk="0">
                  <a:moveTo>
                    <a:pt x="6497" y="0"/>
                  </a:moveTo>
                  <a:cubicBezTo>
                    <a:pt x="8926" y="766"/>
                    <a:pt x="11199" y="1955"/>
                    <a:pt x="13213" y="3513"/>
                  </a:cubicBezTo>
                  <a:lnTo>
                    <a:pt x="0" y="20600"/>
                  </a:lnTo>
                  <a:lnTo>
                    <a:pt x="6497" y="0"/>
                  </a:lnTo>
                  <a:close/>
                </a:path>
              </a:pathLst>
            </a:custGeom>
            <a:noFill/>
            <a:ln w="38100" cmpd="sng">
              <a:solidFill>
                <a:srgbClr val="0875F8"/>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fontAlgn="auto">
                <a:spcBef>
                  <a:spcPts val="0"/>
                </a:spcBef>
                <a:spcAft>
                  <a:spcPts val="0"/>
                </a:spcAft>
                <a:defRPr/>
              </a:pPr>
              <a:endParaRPr lang="zh-CN" altLang="en-US" sz="1400" kern="0">
                <a:solidFill>
                  <a:sysClr val="windowText" lastClr="000000"/>
                </a:solidFill>
              </a:endParaRPr>
            </a:p>
          </p:txBody>
        </p:sp>
      </p:grpSp>
      <p:grpSp>
        <p:nvGrpSpPr>
          <p:cNvPr id="91" name="组合 90"/>
          <p:cNvGrpSpPr>
            <a:grpSpLocks/>
          </p:cNvGrpSpPr>
          <p:nvPr/>
        </p:nvGrpSpPr>
        <p:grpSpPr bwMode="auto">
          <a:xfrm>
            <a:off x="2438400" y="1520825"/>
            <a:ext cx="4138613" cy="2744788"/>
            <a:chOff x="2438400" y="1520825"/>
            <a:chExt cx="4138613" cy="2744788"/>
          </a:xfrm>
        </p:grpSpPr>
        <p:sp>
          <p:nvSpPr>
            <p:cNvPr id="92" name="Oval 12"/>
            <p:cNvSpPr>
              <a:spLocks noChangeArrowheads="1"/>
            </p:cNvSpPr>
            <p:nvPr/>
          </p:nvSpPr>
          <p:spPr bwMode="auto">
            <a:xfrm>
              <a:off x="2438400" y="1520825"/>
              <a:ext cx="4138613" cy="2744788"/>
            </a:xfrm>
            <a:prstGeom prst="ellipse">
              <a:avLst/>
            </a:prstGeom>
            <a:gradFill rotWithShape="1">
              <a:gsLst>
                <a:gs pos="0">
                  <a:srgbClr val="0875F8"/>
                </a:gs>
                <a:gs pos="100000">
                  <a:srgbClr val="0E58C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fontAlgn="auto">
                <a:spcBef>
                  <a:spcPts val="0"/>
                </a:spcBef>
                <a:spcAft>
                  <a:spcPts val="0"/>
                </a:spcAft>
                <a:defRPr/>
              </a:pPr>
              <a:endParaRPr lang="zh-CN" altLang="en-US" sz="1400" kern="0">
                <a:solidFill>
                  <a:sysClr val="windowText" lastClr="000000"/>
                </a:solidFill>
              </a:endParaRPr>
            </a:p>
          </p:txBody>
        </p:sp>
        <p:sp>
          <p:nvSpPr>
            <p:cNvPr id="93" name="Oval 13"/>
            <p:cNvSpPr>
              <a:spLocks noChangeArrowheads="1"/>
            </p:cNvSpPr>
            <p:nvPr/>
          </p:nvSpPr>
          <p:spPr bwMode="auto">
            <a:xfrm>
              <a:off x="2544763" y="1549400"/>
              <a:ext cx="3927475" cy="2497138"/>
            </a:xfrm>
            <a:prstGeom prst="ellipse">
              <a:avLst/>
            </a:prstGeom>
            <a:gradFill rotWithShape="1">
              <a:gsLst>
                <a:gs pos="0">
                  <a:srgbClr val="DDDDDD"/>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fontAlgn="auto">
                <a:spcBef>
                  <a:spcPts val="0"/>
                </a:spcBef>
                <a:spcAft>
                  <a:spcPts val="0"/>
                </a:spcAft>
                <a:defRPr/>
              </a:pPr>
              <a:endParaRPr lang="zh-CN" altLang="en-US" sz="1400" kern="0">
                <a:solidFill>
                  <a:sysClr val="windowText" lastClr="000000"/>
                </a:solidFill>
              </a:endParaRPr>
            </a:p>
          </p:txBody>
        </p:sp>
      </p:grpSp>
      <p:sp>
        <p:nvSpPr>
          <p:cNvPr id="94" name="Rectangle 77"/>
          <p:cNvSpPr>
            <a:spLocks noChangeArrowheads="1"/>
          </p:cNvSpPr>
          <p:nvPr/>
        </p:nvSpPr>
        <p:spPr bwMode="auto">
          <a:xfrm>
            <a:off x="3617913" y="2540000"/>
            <a:ext cx="1846262"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ctr" fontAlgn="auto">
              <a:lnSpc>
                <a:spcPct val="120000"/>
              </a:lnSpc>
              <a:spcBef>
                <a:spcPts val="0"/>
              </a:spcBef>
              <a:spcAft>
                <a:spcPts val="0"/>
              </a:spcAft>
              <a:defRPr/>
            </a:pPr>
            <a:r>
              <a:rPr lang="zh-CN" altLang="en-US" kern="0" dirty="0">
                <a:solidFill>
                  <a:sysClr val="windowText" lastClr="000000"/>
                </a:solidFill>
              </a:rPr>
              <a:t>此处添加文字内容</a:t>
            </a:r>
          </a:p>
        </p:txBody>
      </p:sp>
      <p:grpSp>
        <p:nvGrpSpPr>
          <p:cNvPr id="95" name="Group 11"/>
          <p:cNvGrpSpPr>
            <a:grpSpLocks/>
          </p:cNvGrpSpPr>
          <p:nvPr/>
        </p:nvGrpSpPr>
        <p:grpSpPr bwMode="auto">
          <a:xfrm>
            <a:off x="5746750" y="1625600"/>
            <a:ext cx="1404938" cy="1362075"/>
            <a:chOff x="0" y="0"/>
            <a:chExt cx="1162" cy="1127"/>
          </a:xfrm>
        </p:grpSpPr>
        <p:sp>
          <p:nvSpPr>
            <p:cNvPr id="96" name="Oval 48"/>
            <p:cNvSpPr>
              <a:spLocks noChangeArrowheads="1"/>
            </p:cNvSpPr>
            <p:nvPr/>
          </p:nvSpPr>
          <p:spPr bwMode="auto">
            <a:xfrm>
              <a:off x="0" y="634"/>
              <a:ext cx="1162" cy="490"/>
            </a:xfrm>
            <a:prstGeom prst="ellipse">
              <a:avLst/>
            </a:prstGeom>
            <a:gradFill rotWithShape="1">
              <a:gsLst>
                <a:gs pos="0">
                  <a:srgbClr val="000000"/>
                </a:gs>
                <a:gs pos="100000">
                  <a:srgbClr val="445E7A">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auto">
                <a:spcBef>
                  <a:spcPts val="0"/>
                </a:spcBef>
                <a:spcAft>
                  <a:spcPts val="0"/>
                </a:spcAft>
                <a:defRPr/>
              </a:pPr>
              <a:endParaRPr lang="zh-CN" altLang="en-US" sz="1400" kern="0">
                <a:solidFill>
                  <a:sysClr val="windowText" lastClr="000000"/>
                </a:solidFill>
              </a:endParaRPr>
            </a:p>
          </p:txBody>
        </p:sp>
        <p:sp>
          <p:nvSpPr>
            <p:cNvPr id="97" name="Oval 52"/>
            <p:cNvSpPr>
              <a:spLocks noChangeArrowheads="1"/>
            </p:cNvSpPr>
            <p:nvPr/>
          </p:nvSpPr>
          <p:spPr bwMode="auto">
            <a:xfrm>
              <a:off x="88" y="0"/>
              <a:ext cx="986" cy="979"/>
            </a:xfrm>
            <a:prstGeom prst="ellipse">
              <a:avLst/>
            </a:prstGeom>
            <a:solidFill>
              <a:srgbClr val="0B469D"/>
            </a:solidFill>
            <a:ln w="9525" cmpd="sng">
              <a:solidFill>
                <a:srgbClr val="969696"/>
              </a:solidFill>
              <a:round/>
              <a:headEnd/>
              <a:tailEnd/>
            </a:ln>
          </p:spPr>
          <p:txBody>
            <a:bodyPr wrap="none" anchor="ctr"/>
            <a:lstStyle/>
            <a:p>
              <a:pPr algn="ctr" fontAlgn="auto">
                <a:spcBef>
                  <a:spcPts val="0"/>
                </a:spcBef>
                <a:spcAft>
                  <a:spcPts val="0"/>
                </a:spcAft>
                <a:defRPr/>
              </a:pPr>
              <a:r>
                <a:rPr lang="zh-CN" altLang="en-US" sz="1400" kern="0" dirty="0">
                  <a:solidFill>
                    <a:schemeClr val="bg1"/>
                  </a:solidFill>
                </a:rPr>
                <a:t>单击此处</a:t>
              </a:r>
            </a:p>
            <a:p>
              <a:pPr algn="ctr" fontAlgn="auto">
                <a:spcBef>
                  <a:spcPts val="0"/>
                </a:spcBef>
                <a:spcAft>
                  <a:spcPts val="0"/>
                </a:spcAft>
                <a:defRPr/>
              </a:pPr>
              <a:r>
                <a:rPr lang="zh-CN" altLang="en-US" sz="1400" kern="0" dirty="0">
                  <a:solidFill>
                    <a:schemeClr val="bg1"/>
                  </a:solidFill>
                </a:rPr>
                <a:t>添加文字</a:t>
              </a:r>
            </a:p>
          </p:txBody>
        </p:sp>
        <p:pic>
          <p:nvPicPr>
            <p:cNvPr id="98" name="Picture 53" descr="Picture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9" y="0"/>
              <a:ext cx="784"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9" name="Group 15"/>
            <p:cNvGrpSpPr>
              <a:grpSpLocks/>
            </p:cNvGrpSpPr>
            <p:nvPr/>
          </p:nvGrpSpPr>
          <p:grpSpPr bwMode="auto">
            <a:xfrm rot="-1297425" flipH="1" flipV="1">
              <a:off x="157" y="719"/>
              <a:ext cx="850" cy="204"/>
              <a:chOff x="0" y="0"/>
              <a:chExt cx="893" cy="246"/>
            </a:xfrm>
          </p:grpSpPr>
          <p:grpSp>
            <p:nvGrpSpPr>
              <p:cNvPr id="100" name="Group 16"/>
              <p:cNvGrpSpPr>
                <a:grpSpLocks/>
              </p:cNvGrpSpPr>
              <p:nvPr/>
            </p:nvGrpSpPr>
            <p:grpSpPr bwMode="auto">
              <a:xfrm>
                <a:off x="0" y="0"/>
                <a:ext cx="743" cy="185"/>
                <a:chOff x="0" y="0"/>
                <a:chExt cx="1118" cy="279"/>
              </a:xfrm>
            </p:grpSpPr>
            <p:sp>
              <p:nvSpPr>
                <p:cNvPr id="106" name="AutoShape 56"/>
                <p:cNvSpPr>
                  <a:spLocks noChangeArrowheads="1"/>
                </p:cNvSpPr>
                <p:nvPr/>
              </p:nvSpPr>
              <p:spPr bwMode="auto">
                <a:xfrm rot="5263130">
                  <a:off x="295" y="-284"/>
                  <a:ext cx="227" cy="814"/>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07" name="AutoShape 57"/>
                <p:cNvSpPr>
                  <a:spLocks noChangeArrowheads="1"/>
                </p:cNvSpPr>
                <p:nvPr/>
              </p:nvSpPr>
              <p:spPr bwMode="auto">
                <a:xfrm rot="6078281">
                  <a:off x="428" y="-286"/>
                  <a:ext cx="227"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08" name="AutoShape 58"/>
                <p:cNvSpPr>
                  <a:spLocks noChangeArrowheads="1"/>
                </p:cNvSpPr>
                <p:nvPr/>
              </p:nvSpPr>
              <p:spPr bwMode="auto">
                <a:xfrm rot="6373927">
                  <a:off x="505" y="-263"/>
                  <a:ext cx="229" cy="814"/>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09" name="AutoShape 59"/>
                <p:cNvSpPr>
                  <a:spLocks noChangeArrowheads="1"/>
                </p:cNvSpPr>
                <p:nvPr/>
              </p:nvSpPr>
              <p:spPr bwMode="auto">
                <a:xfrm rot="6906312">
                  <a:off x="595" y="-233"/>
                  <a:ext cx="227"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grpSp>
          <p:grpSp>
            <p:nvGrpSpPr>
              <p:cNvPr id="101" name="Group 21"/>
              <p:cNvGrpSpPr>
                <a:grpSpLocks/>
              </p:cNvGrpSpPr>
              <p:nvPr/>
            </p:nvGrpSpPr>
            <p:grpSpPr bwMode="auto">
              <a:xfrm rot="1353540">
                <a:off x="150" y="60"/>
                <a:ext cx="743" cy="186"/>
                <a:chOff x="0" y="0"/>
                <a:chExt cx="1118" cy="279"/>
              </a:xfrm>
            </p:grpSpPr>
            <p:sp>
              <p:nvSpPr>
                <p:cNvPr id="102" name="AutoShape 61"/>
                <p:cNvSpPr>
                  <a:spLocks noChangeArrowheads="1"/>
                </p:cNvSpPr>
                <p:nvPr/>
              </p:nvSpPr>
              <p:spPr bwMode="auto">
                <a:xfrm rot="5263130">
                  <a:off x="304" y="-288"/>
                  <a:ext cx="228"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03" name="AutoShape 62"/>
                <p:cNvSpPr>
                  <a:spLocks noChangeArrowheads="1"/>
                </p:cNvSpPr>
                <p:nvPr/>
              </p:nvSpPr>
              <p:spPr bwMode="auto">
                <a:xfrm rot="6078281">
                  <a:off x="439" y="-289"/>
                  <a:ext cx="228"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04" name="AutoShape 63"/>
                <p:cNvSpPr>
                  <a:spLocks noChangeArrowheads="1"/>
                </p:cNvSpPr>
                <p:nvPr/>
              </p:nvSpPr>
              <p:spPr bwMode="auto">
                <a:xfrm rot="6373927">
                  <a:off x="512" y="-264"/>
                  <a:ext cx="233"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05" name="AutoShape 64"/>
                <p:cNvSpPr>
                  <a:spLocks noChangeArrowheads="1"/>
                </p:cNvSpPr>
                <p:nvPr/>
              </p:nvSpPr>
              <p:spPr bwMode="auto">
                <a:xfrm rot="6906312">
                  <a:off x="598" y="-231"/>
                  <a:ext cx="230"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grpSp>
        </p:grpSp>
      </p:grpSp>
      <p:grpSp>
        <p:nvGrpSpPr>
          <p:cNvPr id="110" name="Group 26"/>
          <p:cNvGrpSpPr>
            <a:grpSpLocks/>
          </p:cNvGrpSpPr>
          <p:nvPr/>
        </p:nvGrpSpPr>
        <p:grpSpPr bwMode="auto">
          <a:xfrm>
            <a:off x="1963738" y="1590675"/>
            <a:ext cx="1404937" cy="1362075"/>
            <a:chOff x="0" y="0"/>
            <a:chExt cx="1162" cy="1127"/>
          </a:xfrm>
        </p:grpSpPr>
        <p:sp>
          <p:nvSpPr>
            <p:cNvPr id="111" name="Oval 48"/>
            <p:cNvSpPr>
              <a:spLocks noChangeArrowheads="1"/>
            </p:cNvSpPr>
            <p:nvPr/>
          </p:nvSpPr>
          <p:spPr bwMode="auto">
            <a:xfrm>
              <a:off x="0" y="634"/>
              <a:ext cx="1162" cy="490"/>
            </a:xfrm>
            <a:prstGeom prst="ellipse">
              <a:avLst/>
            </a:prstGeom>
            <a:gradFill rotWithShape="1">
              <a:gsLst>
                <a:gs pos="0">
                  <a:srgbClr val="000000"/>
                </a:gs>
                <a:gs pos="100000">
                  <a:srgbClr val="445E7A">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auto">
                <a:spcBef>
                  <a:spcPts val="0"/>
                </a:spcBef>
                <a:spcAft>
                  <a:spcPts val="0"/>
                </a:spcAft>
                <a:defRPr/>
              </a:pPr>
              <a:endParaRPr lang="zh-CN" altLang="en-US" sz="1400" kern="0">
                <a:solidFill>
                  <a:sysClr val="windowText" lastClr="000000"/>
                </a:solidFill>
              </a:endParaRPr>
            </a:p>
          </p:txBody>
        </p:sp>
        <p:sp>
          <p:nvSpPr>
            <p:cNvPr id="112" name="Oval 52"/>
            <p:cNvSpPr>
              <a:spLocks noChangeArrowheads="1"/>
            </p:cNvSpPr>
            <p:nvPr/>
          </p:nvSpPr>
          <p:spPr bwMode="auto">
            <a:xfrm>
              <a:off x="88" y="0"/>
              <a:ext cx="986" cy="979"/>
            </a:xfrm>
            <a:prstGeom prst="ellipse">
              <a:avLst/>
            </a:prstGeom>
            <a:solidFill>
              <a:srgbClr val="0B469D"/>
            </a:solidFill>
            <a:ln w="9525" cmpd="sng">
              <a:solidFill>
                <a:srgbClr val="969696"/>
              </a:solidFill>
              <a:round/>
              <a:headEnd/>
              <a:tailEnd/>
            </a:ln>
          </p:spPr>
          <p:txBody>
            <a:bodyPr wrap="none" anchor="ctr"/>
            <a:lstStyle/>
            <a:p>
              <a:pPr algn="ctr" fontAlgn="auto">
                <a:spcBef>
                  <a:spcPts val="0"/>
                </a:spcBef>
                <a:spcAft>
                  <a:spcPts val="0"/>
                </a:spcAft>
                <a:defRPr/>
              </a:pPr>
              <a:r>
                <a:rPr lang="zh-CN" altLang="en-US" sz="1400" kern="0" dirty="0">
                  <a:solidFill>
                    <a:schemeClr val="bg1"/>
                  </a:solidFill>
                </a:rPr>
                <a:t>单击此处</a:t>
              </a:r>
            </a:p>
            <a:p>
              <a:pPr algn="ctr" fontAlgn="auto">
                <a:spcBef>
                  <a:spcPts val="0"/>
                </a:spcBef>
                <a:spcAft>
                  <a:spcPts val="0"/>
                </a:spcAft>
                <a:defRPr/>
              </a:pPr>
              <a:r>
                <a:rPr lang="zh-CN" altLang="en-US" sz="1400" kern="0" dirty="0">
                  <a:solidFill>
                    <a:schemeClr val="bg1"/>
                  </a:solidFill>
                </a:rPr>
                <a:t>添加文字</a:t>
              </a:r>
            </a:p>
          </p:txBody>
        </p:sp>
        <p:pic>
          <p:nvPicPr>
            <p:cNvPr id="113" name="Picture 53" descr="Picture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9" y="0"/>
              <a:ext cx="784"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4" name="Group 30"/>
            <p:cNvGrpSpPr>
              <a:grpSpLocks/>
            </p:cNvGrpSpPr>
            <p:nvPr/>
          </p:nvGrpSpPr>
          <p:grpSpPr bwMode="auto">
            <a:xfrm rot="-1297425" flipH="1" flipV="1">
              <a:off x="157" y="719"/>
              <a:ext cx="850" cy="204"/>
              <a:chOff x="0" y="0"/>
              <a:chExt cx="893" cy="246"/>
            </a:xfrm>
          </p:grpSpPr>
          <p:grpSp>
            <p:nvGrpSpPr>
              <p:cNvPr id="115" name="Group 31"/>
              <p:cNvGrpSpPr>
                <a:grpSpLocks/>
              </p:cNvGrpSpPr>
              <p:nvPr/>
            </p:nvGrpSpPr>
            <p:grpSpPr bwMode="auto">
              <a:xfrm>
                <a:off x="0" y="0"/>
                <a:ext cx="743" cy="185"/>
                <a:chOff x="0" y="0"/>
                <a:chExt cx="1118" cy="279"/>
              </a:xfrm>
            </p:grpSpPr>
            <p:sp>
              <p:nvSpPr>
                <p:cNvPr id="121" name="AutoShape 56"/>
                <p:cNvSpPr>
                  <a:spLocks noChangeArrowheads="1"/>
                </p:cNvSpPr>
                <p:nvPr/>
              </p:nvSpPr>
              <p:spPr bwMode="auto">
                <a:xfrm rot="5263130">
                  <a:off x="295" y="-284"/>
                  <a:ext cx="227" cy="814"/>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22" name="AutoShape 57"/>
                <p:cNvSpPr>
                  <a:spLocks noChangeArrowheads="1"/>
                </p:cNvSpPr>
                <p:nvPr/>
              </p:nvSpPr>
              <p:spPr bwMode="auto">
                <a:xfrm rot="6078281">
                  <a:off x="428" y="-286"/>
                  <a:ext cx="227"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23" name="AutoShape 58"/>
                <p:cNvSpPr>
                  <a:spLocks noChangeArrowheads="1"/>
                </p:cNvSpPr>
                <p:nvPr/>
              </p:nvSpPr>
              <p:spPr bwMode="auto">
                <a:xfrm rot="6373927">
                  <a:off x="505" y="-263"/>
                  <a:ext cx="229" cy="814"/>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24" name="AutoShape 59"/>
                <p:cNvSpPr>
                  <a:spLocks noChangeArrowheads="1"/>
                </p:cNvSpPr>
                <p:nvPr/>
              </p:nvSpPr>
              <p:spPr bwMode="auto">
                <a:xfrm rot="6906312">
                  <a:off x="595" y="-233"/>
                  <a:ext cx="227"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grpSp>
          <p:grpSp>
            <p:nvGrpSpPr>
              <p:cNvPr id="116" name="Group 36"/>
              <p:cNvGrpSpPr>
                <a:grpSpLocks/>
              </p:cNvGrpSpPr>
              <p:nvPr/>
            </p:nvGrpSpPr>
            <p:grpSpPr bwMode="auto">
              <a:xfrm rot="1353540">
                <a:off x="150" y="60"/>
                <a:ext cx="743" cy="186"/>
                <a:chOff x="0" y="0"/>
                <a:chExt cx="1118" cy="279"/>
              </a:xfrm>
            </p:grpSpPr>
            <p:sp>
              <p:nvSpPr>
                <p:cNvPr id="117" name="AutoShape 61"/>
                <p:cNvSpPr>
                  <a:spLocks noChangeArrowheads="1"/>
                </p:cNvSpPr>
                <p:nvPr/>
              </p:nvSpPr>
              <p:spPr bwMode="auto">
                <a:xfrm rot="5263130">
                  <a:off x="302" y="-288"/>
                  <a:ext cx="228"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18" name="AutoShape 62"/>
                <p:cNvSpPr>
                  <a:spLocks noChangeArrowheads="1"/>
                </p:cNvSpPr>
                <p:nvPr/>
              </p:nvSpPr>
              <p:spPr bwMode="auto">
                <a:xfrm rot="6078281">
                  <a:off x="435" y="-288"/>
                  <a:ext cx="228"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19" name="AutoShape 63"/>
                <p:cNvSpPr>
                  <a:spLocks noChangeArrowheads="1"/>
                </p:cNvSpPr>
                <p:nvPr/>
              </p:nvSpPr>
              <p:spPr bwMode="auto">
                <a:xfrm rot="6373927">
                  <a:off x="512" y="-264"/>
                  <a:ext cx="233"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20" name="AutoShape 64"/>
                <p:cNvSpPr>
                  <a:spLocks noChangeArrowheads="1"/>
                </p:cNvSpPr>
                <p:nvPr/>
              </p:nvSpPr>
              <p:spPr bwMode="auto">
                <a:xfrm rot="6906312">
                  <a:off x="597" y="-230"/>
                  <a:ext cx="230" cy="814"/>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grpSp>
        </p:grpSp>
      </p:grpSp>
      <p:grpSp>
        <p:nvGrpSpPr>
          <p:cNvPr id="125" name="Group 41"/>
          <p:cNvGrpSpPr>
            <a:grpSpLocks/>
          </p:cNvGrpSpPr>
          <p:nvPr/>
        </p:nvGrpSpPr>
        <p:grpSpPr bwMode="auto">
          <a:xfrm>
            <a:off x="2546350" y="3197225"/>
            <a:ext cx="1590675" cy="1543050"/>
            <a:chOff x="0" y="0"/>
            <a:chExt cx="1162" cy="1127"/>
          </a:xfrm>
        </p:grpSpPr>
        <p:sp>
          <p:nvSpPr>
            <p:cNvPr id="126" name="Oval 48"/>
            <p:cNvSpPr>
              <a:spLocks noChangeArrowheads="1"/>
            </p:cNvSpPr>
            <p:nvPr/>
          </p:nvSpPr>
          <p:spPr bwMode="auto">
            <a:xfrm>
              <a:off x="0" y="635"/>
              <a:ext cx="1162" cy="492"/>
            </a:xfrm>
            <a:prstGeom prst="ellipse">
              <a:avLst/>
            </a:prstGeom>
            <a:gradFill rotWithShape="1">
              <a:gsLst>
                <a:gs pos="0">
                  <a:srgbClr val="000000"/>
                </a:gs>
                <a:gs pos="100000">
                  <a:srgbClr val="445E7A">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auto">
                <a:spcBef>
                  <a:spcPts val="0"/>
                </a:spcBef>
                <a:spcAft>
                  <a:spcPts val="0"/>
                </a:spcAft>
                <a:defRPr/>
              </a:pPr>
              <a:endParaRPr lang="zh-CN" altLang="en-US" sz="1400" kern="0">
                <a:solidFill>
                  <a:sysClr val="windowText" lastClr="000000"/>
                </a:solidFill>
              </a:endParaRPr>
            </a:p>
          </p:txBody>
        </p:sp>
        <p:sp>
          <p:nvSpPr>
            <p:cNvPr id="127" name="Oval 52"/>
            <p:cNvSpPr>
              <a:spLocks noChangeArrowheads="1"/>
            </p:cNvSpPr>
            <p:nvPr/>
          </p:nvSpPr>
          <p:spPr bwMode="auto">
            <a:xfrm>
              <a:off x="88" y="0"/>
              <a:ext cx="986" cy="977"/>
            </a:xfrm>
            <a:prstGeom prst="ellipse">
              <a:avLst/>
            </a:prstGeom>
            <a:solidFill>
              <a:srgbClr val="0B469D"/>
            </a:solidFill>
            <a:ln w="9525" cmpd="sng">
              <a:solidFill>
                <a:srgbClr val="969696"/>
              </a:solidFill>
              <a:round/>
              <a:headEnd/>
              <a:tailEnd/>
            </a:ln>
          </p:spPr>
          <p:txBody>
            <a:bodyPr wrap="none" anchor="ctr"/>
            <a:lstStyle/>
            <a:p>
              <a:pPr algn="ctr" fontAlgn="auto">
                <a:spcBef>
                  <a:spcPts val="0"/>
                </a:spcBef>
                <a:spcAft>
                  <a:spcPts val="0"/>
                </a:spcAft>
                <a:defRPr/>
              </a:pPr>
              <a:r>
                <a:rPr lang="zh-CN" altLang="en-US" sz="1400" kern="0" dirty="0">
                  <a:solidFill>
                    <a:schemeClr val="bg1"/>
                  </a:solidFill>
                </a:rPr>
                <a:t>单击此处</a:t>
              </a:r>
            </a:p>
            <a:p>
              <a:pPr algn="ctr" fontAlgn="auto">
                <a:spcBef>
                  <a:spcPts val="0"/>
                </a:spcBef>
                <a:spcAft>
                  <a:spcPts val="0"/>
                </a:spcAft>
                <a:defRPr/>
              </a:pPr>
              <a:r>
                <a:rPr lang="zh-CN" altLang="en-US" sz="1400" kern="0" dirty="0">
                  <a:solidFill>
                    <a:schemeClr val="bg1"/>
                  </a:solidFill>
                </a:rPr>
                <a:t>添加文字</a:t>
              </a:r>
            </a:p>
          </p:txBody>
        </p:sp>
        <p:pic>
          <p:nvPicPr>
            <p:cNvPr id="128" name="Picture 53" descr="Picture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9" y="0"/>
              <a:ext cx="784"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9" name="Group 45"/>
            <p:cNvGrpSpPr>
              <a:grpSpLocks/>
            </p:cNvGrpSpPr>
            <p:nvPr/>
          </p:nvGrpSpPr>
          <p:grpSpPr bwMode="auto">
            <a:xfrm rot="-1297425" flipH="1" flipV="1">
              <a:off x="157" y="719"/>
              <a:ext cx="850" cy="204"/>
              <a:chOff x="0" y="0"/>
              <a:chExt cx="893" cy="246"/>
            </a:xfrm>
          </p:grpSpPr>
          <p:grpSp>
            <p:nvGrpSpPr>
              <p:cNvPr id="130" name="Group 46"/>
              <p:cNvGrpSpPr>
                <a:grpSpLocks/>
              </p:cNvGrpSpPr>
              <p:nvPr/>
            </p:nvGrpSpPr>
            <p:grpSpPr bwMode="auto">
              <a:xfrm>
                <a:off x="0" y="0"/>
                <a:ext cx="743" cy="185"/>
                <a:chOff x="0" y="0"/>
                <a:chExt cx="1118" cy="279"/>
              </a:xfrm>
            </p:grpSpPr>
            <p:sp>
              <p:nvSpPr>
                <p:cNvPr id="136" name="AutoShape 56"/>
                <p:cNvSpPr>
                  <a:spLocks noChangeArrowheads="1"/>
                </p:cNvSpPr>
                <p:nvPr/>
              </p:nvSpPr>
              <p:spPr bwMode="auto">
                <a:xfrm rot="5263130">
                  <a:off x="301" y="-284"/>
                  <a:ext cx="226"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37" name="AutoShape 57"/>
                <p:cNvSpPr>
                  <a:spLocks noChangeArrowheads="1"/>
                </p:cNvSpPr>
                <p:nvPr/>
              </p:nvSpPr>
              <p:spPr bwMode="auto">
                <a:xfrm rot="6078281">
                  <a:off x="435" y="-282"/>
                  <a:ext cx="226"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38" name="AutoShape 58"/>
                <p:cNvSpPr>
                  <a:spLocks noChangeArrowheads="1"/>
                </p:cNvSpPr>
                <p:nvPr/>
              </p:nvSpPr>
              <p:spPr bwMode="auto">
                <a:xfrm rot="6373927">
                  <a:off x="510" y="-260"/>
                  <a:ext cx="228"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39" name="AutoShape 59"/>
                <p:cNvSpPr>
                  <a:spLocks noChangeArrowheads="1"/>
                </p:cNvSpPr>
                <p:nvPr/>
              </p:nvSpPr>
              <p:spPr bwMode="auto">
                <a:xfrm rot="6906312">
                  <a:off x="601" y="-229"/>
                  <a:ext cx="226"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grpSp>
          <p:grpSp>
            <p:nvGrpSpPr>
              <p:cNvPr id="131" name="Group 51"/>
              <p:cNvGrpSpPr>
                <a:grpSpLocks/>
              </p:cNvGrpSpPr>
              <p:nvPr/>
            </p:nvGrpSpPr>
            <p:grpSpPr bwMode="auto">
              <a:xfrm rot="1353540">
                <a:off x="150" y="60"/>
                <a:ext cx="743" cy="186"/>
                <a:chOff x="0" y="0"/>
                <a:chExt cx="1118" cy="279"/>
              </a:xfrm>
            </p:grpSpPr>
            <p:sp>
              <p:nvSpPr>
                <p:cNvPr id="132" name="AutoShape 61"/>
                <p:cNvSpPr>
                  <a:spLocks noChangeArrowheads="1"/>
                </p:cNvSpPr>
                <p:nvPr/>
              </p:nvSpPr>
              <p:spPr bwMode="auto">
                <a:xfrm rot="5263130">
                  <a:off x="301" y="-291"/>
                  <a:ext cx="231"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33" name="AutoShape 62"/>
                <p:cNvSpPr>
                  <a:spLocks noChangeArrowheads="1"/>
                </p:cNvSpPr>
                <p:nvPr/>
              </p:nvSpPr>
              <p:spPr bwMode="auto">
                <a:xfrm rot="6078281">
                  <a:off x="436" y="-292"/>
                  <a:ext cx="231"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34" name="AutoShape 63"/>
                <p:cNvSpPr>
                  <a:spLocks noChangeArrowheads="1"/>
                </p:cNvSpPr>
                <p:nvPr/>
              </p:nvSpPr>
              <p:spPr bwMode="auto">
                <a:xfrm rot="6373927">
                  <a:off x="513" y="-269"/>
                  <a:ext cx="233"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35" name="AutoShape 64"/>
                <p:cNvSpPr>
                  <a:spLocks noChangeArrowheads="1"/>
                </p:cNvSpPr>
                <p:nvPr/>
              </p:nvSpPr>
              <p:spPr bwMode="auto">
                <a:xfrm rot="6906312">
                  <a:off x="602" y="-238"/>
                  <a:ext cx="227" cy="819"/>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grpSp>
        </p:grpSp>
      </p:grpSp>
      <p:grpSp>
        <p:nvGrpSpPr>
          <p:cNvPr id="140" name="Group 56"/>
          <p:cNvGrpSpPr>
            <a:grpSpLocks/>
          </p:cNvGrpSpPr>
          <p:nvPr/>
        </p:nvGrpSpPr>
        <p:grpSpPr bwMode="auto">
          <a:xfrm>
            <a:off x="4959350" y="3232150"/>
            <a:ext cx="1590675" cy="1541463"/>
            <a:chOff x="0" y="0"/>
            <a:chExt cx="1162" cy="1127"/>
          </a:xfrm>
        </p:grpSpPr>
        <p:sp>
          <p:nvSpPr>
            <p:cNvPr id="141" name="Oval 48"/>
            <p:cNvSpPr>
              <a:spLocks noChangeArrowheads="1"/>
            </p:cNvSpPr>
            <p:nvPr/>
          </p:nvSpPr>
          <p:spPr bwMode="auto">
            <a:xfrm>
              <a:off x="0" y="635"/>
              <a:ext cx="1162" cy="492"/>
            </a:xfrm>
            <a:prstGeom prst="ellipse">
              <a:avLst/>
            </a:prstGeom>
            <a:gradFill rotWithShape="1">
              <a:gsLst>
                <a:gs pos="0">
                  <a:srgbClr val="000000"/>
                </a:gs>
                <a:gs pos="100000">
                  <a:srgbClr val="445E7A">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auto">
                <a:spcBef>
                  <a:spcPts val="0"/>
                </a:spcBef>
                <a:spcAft>
                  <a:spcPts val="0"/>
                </a:spcAft>
                <a:defRPr/>
              </a:pPr>
              <a:endParaRPr lang="zh-CN" altLang="en-US" sz="1400" kern="0">
                <a:solidFill>
                  <a:sysClr val="windowText" lastClr="000000"/>
                </a:solidFill>
              </a:endParaRPr>
            </a:p>
          </p:txBody>
        </p:sp>
        <p:sp>
          <p:nvSpPr>
            <p:cNvPr id="142" name="Oval 52"/>
            <p:cNvSpPr>
              <a:spLocks noChangeArrowheads="1"/>
            </p:cNvSpPr>
            <p:nvPr/>
          </p:nvSpPr>
          <p:spPr bwMode="auto">
            <a:xfrm>
              <a:off x="88" y="0"/>
              <a:ext cx="986" cy="978"/>
            </a:xfrm>
            <a:prstGeom prst="ellipse">
              <a:avLst/>
            </a:prstGeom>
            <a:solidFill>
              <a:srgbClr val="FFC000"/>
            </a:solidFill>
            <a:ln w="9525" cmpd="sng">
              <a:solidFill>
                <a:srgbClr val="0875F8"/>
              </a:solidFill>
              <a:round/>
              <a:headEnd/>
              <a:tailEnd/>
            </a:ln>
          </p:spPr>
          <p:txBody>
            <a:bodyPr wrap="none" anchor="ctr"/>
            <a:lstStyle/>
            <a:p>
              <a:pPr algn="ctr" fontAlgn="auto">
                <a:spcBef>
                  <a:spcPts val="0"/>
                </a:spcBef>
                <a:spcAft>
                  <a:spcPts val="0"/>
                </a:spcAft>
                <a:defRPr/>
              </a:pPr>
              <a:r>
                <a:rPr lang="zh-CN" altLang="en-US" sz="1400" kern="0" dirty="0"/>
                <a:t>单击此处</a:t>
              </a:r>
            </a:p>
            <a:p>
              <a:pPr algn="ctr" fontAlgn="auto">
                <a:spcBef>
                  <a:spcPts val="0"/>
                </a:spcBef>
                <a:spcAft>
                  <a:spcPts val="0"/>
                </a:spcAft>
                <a:defRPr/>
              </a:pPr>
              <a:r>
                <a:rPr lang="zh-CN" altLang="en-US" sz="1400" kern="0" dirty="0"/>
                <a:t>添加文字</a:t>
              </a:r>
            </a:p>
          </p:txBody>
        </p:sp>
        <p:pic>
          <p:nvPicPr>
            <p:cNvPr id="143" name="Picture 53" descr="Picture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9" y="0"/>
              <a:ext cx="784"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4" name="Group 60"/>
            <p:cNvGrpSpPr>
              <a:grpSpLocks/>
            </p:cNvGrpSpPr>
            <p:nvPr/>
          </p:nvGrpSpPr>
          <p:grpSpPr bwMode="auto">
            <a:xfrm rot="-1297425" flipH="1" flipV="1">
              <a:off x="157" y="719"/>
              <a:ext cx="850" cy="204"/>
              <a:chOff x="0" y="0"/>
              <a:chExt cx="893" cy="246"/>
            </a:xfrm>
          </p:grpSpPr>
          <p:grpSp>
            <p:nvGrpSpPr>
              <p:cNvPr id="145" name="Group 61"/>
              <p:cNvGrpSpPr>
                <a:grpSpLocks/>
              </p:cNvGrpSpPr>
              <p:nvPr/>
            </p:nvGrpSpPr>
            <p:grpSpPr bwMode="auto">
              <a:xfrm>
                <a:off x="0" y="0"/>
                <a:ext cx="743" cy="185"/>
                <a:chOff x="0" y="0"/>
                <a:chExt cx="1118" cy="279"/>
              </a:xfrm>
            </p:grpSpPr>
            <p:sp>
              <p:nvSpPr>
                <p:cNvPr id="151" name="AutoShape 56"/>
                <p:cNvSpPr>
                  <a:spLocks noChangeArrowheads="1"/>
                </p:cNvSpPr>
                <p:nvPr/>
              </p:nvSpPr>
              <p:spPr bwMode="auto">
                <a:xfrm rot="5263130">
                  <a:off x="298" y="-283"/>
                  <a:ext cx="226"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52" name="AutoShape 57"/>
                <p:cNvSpPr>
                  <a:spLocks noChangeArrowheads="1"/>
                </p:cNvSpPr>
                <p:nvPr/>
              </p:nvSpPr>
              <p:spPr bwMode="auto">
                <a:xfrm rot="6078281">
                  <a:off x="432" y="-283"/>
                  <a:ext cx="226"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53" name="AutoShape 58"/>
                <p:cNvSpPr>
                  <a:spLocks noChangeArrowheads="1"/>
                </p:cNvSpPr>
                <p:nvPr/>
              </p:nvSpPr>
              <p:spPr bwMode="auto">
                <a:xfrm rot="6373927">
                  <a:off x="510" y="-259"/>
                  <a:ext cx="228"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54" name="AutoShape 59"/>
                <p:cNvSpPr>
                  <a:spLocks noChangeArrowheads="1"/>
                </p:cNvSpPr>
                <p:nvPr/>
              </p:nvSpPr>
              <p:spPr bwMode="auto">
                <a:xfrm rot="6906312">
                  <a:off x="599" y="-229"/>
                  <a:ext cx="226"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grpSp>
          <p:grpSp>
            <p:nvGrpSpPr>
              <p:cNvPr id="146" name="Group 66"/>
              <p:cNvGrpSpPr>
                <a:grpSpLocks/>
              </p:cNvGrpSpPr>
              <p:nvPr/>
            </p:nvGrpSpPr>
            <p:grpSpPr bwMode="auto">
              <a:xfrm rot="1353540">
                <a:off x="150" y="60"/>
                <a:ext cx="743" cy="186"/>
                <a:chOff x="0" y="0"/>
                <a:chExt cx="1118" cy="279"/>
              </a:xfrm>
            </p:grpSpPr>
            <p:sp>
              <p:nvSpPr>
                <p:cNvPr id="147" name="AutoShape 61"/>
                <p:cNvSpPr>
                  <a:spLocks noChangeArrowheads="1"/>
                </p:cNvSpPr>
                <p:nvPr/>
              </p:nvSpPr>
              <p:spPr bwMode="auto">
                <a:xfrm rot="5263130">
                  <a:off x="301" y="-291"/>
                  <a:ext cx="231"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48" name="AutoShape 62"/>
                <p:cNvSpPr>
                  <a:spLocks noChangeArrowheads="1"/>
                </p:cNvSpPr>
                <p:nvPr/>
              </p:nvSpPr>
              <p:spPr bwMode="auto">
                <a:xfrm rot="6078281">
                  <a:off x="435" y="-292"/>
                  <a:ext cx="231" cy="818"/>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49" name="AutoShape 63"/>
                <p:cNvSpPr>
                  <a:spLocks noChangeArrowheads="1"/>
                </p:cNvSpPr>
                <p:nvPr/>
              </p:nvSpPr>
              <p:spPr bwMode="auto">
                <a:xfrm rot="6373927">
                  <a:off x="513" y="-268"/>
                  <a:ext cx="233"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50" name="AutoShape 64"/>
                <p:cNvSpPr>
                  <a:spLocks noChangeArrowheads="1"/>
                </p:cNvSpPr>
                <p:nvPr/>
              </p:nvSpPr>
              <p:spPr bwMode="auto">
                <a:xfrm rot="6906312">
                  <a:off x="601" y="-236"/>
                  <a:ext cx="227" cy="818"/>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grpSp>
        </p:grpSp>
      </p:grpSp>
      <p:grpSp>
        <p:nvGrpSpPr>
          <p:cNvPr id="155" name="Group 71"/>
          <p:cNvGrpSpPr>
            <a:grpSpLocks/>
          </p:cNvGrpSpPr>
          <p:nvPr/>
        </p:nvGrpSpPr>
        <p:grpSpPr bwMode="auto">
          <a:xfrm>
            <a:off x="3943350" y="911225"/>
            <a:ext cx="1262063" cy="1223963"/>
            <a:chOff x="0" y="0"/>
            <a:chExt cx="1162" cy="1127"/>
          </a:xfrm>
        </p:grpSpPr>
        <p:sp>
          <p:nvSpPr>
            <p:cNvPr id="156" name="Oval 48"/>
            <p:cNvSpPr>
              <a:spLocks noChangeArrowheads="1"/>
            </p:cNvSpPr>
            <p:nvPr/>
          </p:nvSpPr>
          <p:spPr bwMode="auto">
            <a:xfrm>
              <a:off x="0" y="634"/>
              <a:ext cx="1162" cy="494"/>
            </a:xfrm>
            <a:prstGeom prst="ellipse">
              <a:avLst/>
            </a:prstGeom>
            <a:gradFill rotWithShape="1">
              <a:gsLst>
                <a:gs pos="0">
                  <a:srgbClr val="000000"/>
                </a:gs>
                <a:gs pos="100000">
                  <a:srgbClr val="445E7A">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auto">
                <a:spcBef>
                  <a:spcPts val="0"/>
                </a:spcBef>
                <a:spcAft>
                  <a:spcPts val="0"/>
                </a:spcAft>
                <a:defRPr/>
              </a:pPr>
              <a:endParaRPr lang="zh-CN" altLang="en-US" sz="1400" kern="0">
                <a:solidFill>
                  <a:sysClr val="windowText" lastClr="000000"/>
                </a:solidFill>
              </a:endParaRPr>
            </a:p>
          </p:txBody>
        </p:sp>
        <p:sp>
          <p:nvSpPr>
            <p:cNvPr id="157" name="Oval 52"/>
            <p:cNvSpPr>
              <a:spLocks noChangeArrowheads="1"/>
            </p:cNvSpPr>
            <p:nvPr/>
          </p:nvSpPr>
          <p:spPr bwMode="auto">
            <a:xfrm>
              <a:off x="88" y="0"/>
              <a:ext cx="987" cy="978"/>
            </a:xfrm>
            <a:prstGeom prst="ellipse">
              <a:avLst/>
            </a:prstGeom>
            <a:solidFill>
              <a:srgbClr val="0B469D"/>
            </a:solidFill>
            <a:ln w="9525" cmpd="sng">
              <a:solidFill>
                <a:srgbClr val="969696"/>
              </a:solidFill>
              <a:round/>
              <a:headEnd/>
              <a:tailEnd/>
            </a:ln>
          </p:spPr>
          <p:txBody>
            <a:bodyPr wrap="none" anchor="ctr"/>
            <a:lstStyle/>
            <a:p>
              <a:pPr algn="ctr" fontAlgn="auto">
                <a:spcBef>
                  <a:spcPts val="0"/>
                </a:spcBef>
                <a:spcAft>
                  <a:spcPts val="0"/>
                </a:spcAft>
                <a:defRPr/>
              </a:pPr>
              <a:r>
                <a:rPr lang="zh-CN" altLang="en-US" sz="1400" kern="0" dirty="0">
                  <a:solidFill>
                    <a:schemeClr val="bg1"/>
                  </a:solidFill>
                </a:rPr>
                <a:t>单击此处</a:t>
              </a:r>
            </a:p>
            <a:p>
              <a:pPr algn="ctr" fontAlgn="auto">
                <a:spcBef>
                  <a:spcPts val="0"/>
                </a:spcBef>
                <a:spcAft>
                  <a:spcPts val="0"/>
                </a:spcAft>
                <a:defRPr/>
              </a:pPr>
              <a:r>
                <a:rPr lang="zh-CN" altLang="en-US" sz="1400" kern="0" dirty="0">
                  <a:solidFill>
                    <a:schemeClr val="bg1"/>
                  </a:solidFill>
                </a:rPr>
                <a:t>添加文字</a:t>
              </a:r>
            </a:p>
          </p:txBody>
        </p:sp>
        <p:pic>
          <p:nvPicPr>
            <p:cNvPr id="158" name="Picture 53" descr="Picture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9" y="0"/>
              <a:ext cx="784"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9" name="Group 75"/>
            <p:cNvGrpSpPr>
              <a:grpSpLocks/>
            </p:cNvGrpSpPr>
            <p:nvPr/>
          </p:nvGrpSpPr>
          <p:grpSpPr bwMode="auto">
            <a:xfrm rot="-1297425" flipH="1" flipV="1">
              <a:off x="157" y="719"/>
              <a:ext cx="850" cy="204"/>
              <a:chOff x="0" y="0"/>
              <a:chExt cx="893" cy="246"/>
            </a:xfrm>
          </p:grpSpPr>
          <p:grpSp>
            <p:nvGrpSpPr>
              <p:cNvPr id="160" name="Group 76"/>
              <p:cNvGrpSpPr>
                <a:grpSpLocks/>
              </p:cNvGrpSpPr>
              <p:nvPr/>
            </p:nvGrpSpPr>
            <p:grpSpPr bwMode="auto">
              <a:xfrm>
                <a:off x="0" y="0"/>
                <a:ext cx="743" cy="185"/>
                <a:chOff x="0" y="0"/>
                <a:chExt cx="1118" cy="279"/>
              </a:xfrm>
            </p:grpSpPr>
            <p:sp>
              <p:nvSpPr>
                <p:cNvPr id="166" name="AutoShape 56"/>
                <p:cNvSpPr>
                  <a:spLocks noChangeArrowheads="1"/>
                </p:cNvSpPr>
                <p:nvPr/>
              </p:nvSpPr>
              <p:spPr bwMode="auto">
                <a:xfrm rot="5263130">
                  <a:off x="299" y="-278"/>
                  <a:ext cx="226"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67" name="AutoShape 57"/>
                <p:cNvSpPr>
                  <a:spLocks noChangeArrowheads="1"/>
                </p:cNvSpPr>
                <p:nvPr/>
              </p:nvSpPr>
              <p:spPr bwMode="auto">
                <a:xfrm rot="6078281">
                  <a:off x="435" y="-280"/>
                  <a:ext cx="226" cy="818"/>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68" name="AutoShape 58"/>
                <p:cNvSpPr>
                  <a:spLocks noChangeArrowheads="1"/>
                </p:cNvSpPr>
                <p:nvPr/>
              </p:nvSpPr>
              <p:spPr bwMode="auto">
                <a:xfrm rot="6373927">
                  <a:off x="508" y="-258"/>
                  <a:ext cx="231"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69" name="AutoShape 59"/>
                <p:cNvSpPr>
                  <a:spLocks noChangeArrowheads="1"/>
                </p:cNvSpPr>
                <p:nvPr/>
              </p:nvSpPr>
              <p:spPr bwMode="auto">
                <a:xfrm rot="6906312">
                  <a:off x="597" y="-225"/>
                  <a:ext cx="229"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grpSp>
          <p:grpSp>
            <p:nvGrpSpPr>
              <p:cNvPr id="161" name="Group 81"/>
              <p:cNvGrpSpPr>
                <a:grpSpLocks/>
              </p:cNvGrpSpPr>
              <p:nvPr/>
            </p:nvGrpSpPr>
            <p:grpSpPr bwMode="auto">
              <a:xfrm rot="1353540">
                <a:off x="150" y="60"/>
                <a:ext cx="743" cy="186"/>
                <a:chOff x="0" y="0"/>
                <a:chExt cx="1118" cy="279"/>
              </a:xfrm>
            </p:grpSpPr>
            <p:sp>
              <p:nvSpPr>
                <p:cNvPr id="162" name="AutoShape 61"/>
                <p:cNvSpPr>
                  <a:spLocks noChangeArrowheads="1"/>
                </p:cNvSpPr>
                <p:nvPr/>
              </p:nvSpPr>
              <p:spPr bwMode="auto">
                <a:xfrm rot="5263130">
                  <a:off x="304" y="-295"/>
                  <a:ext cx="225" cy="818"/>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63" name="AutoShape 62"/>
                <p:cNvSpPr>
                  <a:spLocks noChangeArrowheads="1"/>
                </p:cNvSpPr>
                <p:nvPr/>
              </p:nvSpPr>
              <p:spPr bwMode="auto">
                <a:xfrm rot="6078281">
                  <a:off x="441" y="-295"/>
                  <a:ext cx="225" cy="818"/>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64" name="AutoShape 63"/>
                <p:cNvSpPr>
                  <a:spLocks noChangeArrowheads="1"/>
                </p:cNvSpPr>
                <p:nvPr/>
              </p:nvSpPr>
              <p:spPr bwMode="auto">
                <a:xfrm rot="6373927">
                  <a:off x="517" y="-267"/>
                  <a:ext cx="222"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sp>
              <p:nvSpPr>
                <p:cNvPr id="165" name="AutoShape 64"/>
                <p:cNvSpPr>
                  <a:spLocks noChangeArrowheads="1"/>
                </p:cNvSpPr>
                <p:nvPr/>
              </p:nvSpPr>
              <p:spPr bwMode="auto">
                <a:xfrm rot="6906312">
                  <a:off x="602" y="-233"/>
                  <a:ext cx="225" cy="816"/>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fontAlgn="auto">
                    <a:spcBef>
                      <a:spcPts val="0"/>
                    </a:spcBef>
                    <a:spcAft>
                      <a:spcPts val="0"/>
                    </a:spcAft>
                    <a:defRPr/>
                  </a:pPr>
                  <a:endParaRPr lang="zh-CN" altLang="en-US" sz="1400" kern="0">
                    <a:solidFill>
                      <a:sysClr val="windowText" lastClr="000000"/>
                    </a:solidFill>
                  </a:endParaRPr>
                </a:p>
              </p:txBody>
            </p:sp>
          </p:grpSp>
        </p:grpSp>
      </p:grpSp>
    </p:spTree>
    <p:custDataLst>
      <p:tags r:id="rId1"/>
    </p:custDataLst>
    <p:extLst>
      <p:ext uri="{BB962C8B-B14F-4D97-AF65-F5344CB8AC3E}">
        <p14:creationId xmlns:p14="http://schemas.microsoft.com/office/powerpoint/2010/main" val="2947515220"/>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par>
                                <p:cTn id="8" presetID="10" presetClass="entr" presetSubtype="0" fill="hold" nodeType="withEffect">
                                  <p:stCondLst>
                                    <p:cond delay="500"/>
                                  </p:stCondLst>
                                  <p:childTnLst>
                                    <p:set>
                                      <p:cBhvr>
                                        <p:cTn id="9" dur="1" fill="hold">
                                          <p:stCondLst>
                                            <p:cond delay="0"/>
                                          </p:stCondLst>
                                        </p:cTn>
                                        <p:tgtEl>
                                          <p:spTgt spid="155"/>
                                        </p:tgtEl>
                                        <p:attrNameLst>
                                          <p:attrName>style.visibility</p:attrName>
                                        </p:attrNameLst>
                                      </p:cBhvr>
                                      <p:to>
                                        <p:strVal val="visible"/>
                                      </p:to>
                                    </p:set>
                                    <p:animEffect transition="in" filter="fade">
                                      <p:cBhvr>
                                        <p:cTn id="10" dur="500"/>
                                        <p:tgtEl>
                                          <p:spTgt spid="155"/>
                                        </p:tgtEl>
                                      </p:cBhvr>
                                    </p:animEffect>
                                  </p:childTnLst>
                                </p:cTn>
                              </p:par>
                              <p:par>
                                <p:cTn id="11" presetID="10" presetClass="entr" presetSubtype="0" fill="hold" nodeType="withEffect">
                                  <p:stCondLst>
                                    <p:cond delay="75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500"/>
                                        <p:tgtEl>
                                          <p:spTgt spid="95"/>
                                        </p:tgtEl>
                                      </p:cBhvr>
                                    </p:animEffect>
                                  </p:childTnLst>
                                </p:cTn>
                              </p:par>
                              <p:par>
                                <p:cTn id="14" presetID="10" presetClass="entr" presetSubtype="0" fill="hold" nodeType="withEffect">
                                  <p:stCondLst>
                                    <p:cond delay="1000"/>
                                  </p:stCondLst>
                                  <p:childTnLst>
                                    <p:set>
                                      <p:cBhvr>
                                        <p:cTn id="15" dur="1" fill="hold">
                                          <p:stCondLst>
                                            <p:cond delay="0"/>
                                          </p:stCondLst>
                                        </p:cTn>
                                        <p:tgtEl>
                                          <p:spTgt spid="140"/>
                                        </p:tgtEl>
                                        <p:attrNameLst>
                                          <p:attrName>style.visibility</p:attrName>
                                        </p:attrNameLst>
                                      </p:cBhvr>
                                      <p:to>
                                        <p:strVal val="visible"/>
                                      </p:to>
                                    </p:set>
                                    <p:animEffect transition="in" filter="fade">
                                      <p:cBhvr>
                                        <p:cTn id="16" dur="500"/>
                                        <p:tgtEl>
                                          <p:spTgt spid="140"/>
                                        </p:tgtEl>
                                      </p:cBhvr>
                                    </p:animEffect>
                                  </p:childTnLst>
                                </p:cTn>
                              </p:par>
                              <p:par>
                                <p:cTn id="17" presetID="10" presetClass="entr" presetSubtype="0" fill="hold" nodeType="withEffect">
                                  <p:stCondLst>
                                    <p:cond delay="1250"/>
                                  </p:stCondLst>
                                  <p:childTnLst>
                                    <p:set>
                                      <p:cBhvr>
                                        <p:cTn id="18" dur="1" fill="hold">
                                          <p:stCondLst>
                                            <p:cond delay="0"/>
                                          </p:stCondLst>
                                        </p:cTn>
                                        <p:tgtEl>
                                          <p:spTgt spid="125"/>
                                        </p:tgtEl>
                                        <p:attrNameLst>
                                          <p:attrName>style.visibility</p:attrName>
                                        </p:attrNameLst>
                                      </p:cBhvr>
                                      <p:to>
                                        <p:strVal val="visible"/>
                                      </p:to>
                                    </p:set>
                                    <p:animEffect transition="in" filter="fade">
                                      <p:cBhvr>
                                        <p:cTn id="19" dur="500"/>
                                        <p:tgtEl>
                                          <p:spTgt spid="125"/>
                                        </p:tgtEl>
                                      </p:cBhvr>
                                    </p:animEffect>
                                  </p:childTnLst>
                                </p:cTn>
                              </p:par>
                              <p:par>
                                <p:cTn id="20" presetID="10" presetClass="entr" presetSubtype="0" fill="hold" nodeType="withEffect">
                                  <p:stCondLst>
                                    <p:cond delay="1500"/>
                                  </p:stCondLst>
                                  <p:childTnLst>
                                    <p:set>
                                      <p:cBhvr>
                                        <p:cTn id="21" dur="1" fill="hold">
                                          <p:stCondLst>
                                            <p:cond delay="0"/>
                                          </p:stCondLst>
                                        </p:cTn>
                                        <p:tgtEl>
                                          <p:spTgt spid="110"/>
                                        </p:tgtEl>
                                        <p:attrNameLst>
                                          <p:attrName>style.visibility</p:attrName>
                                        </p:attrNameLst>
                                      </p:cBhvr>
                                      <p:to>
                                        <p:strVal val="visible"/>
                                      </p:to>
                                    </p:set>
                                    <p:animEffect transition="in" filter="fade">
                                      <p:cBhvr>
                                        <p:cTn id="22" dur="500"/>
                                        <p:tgtEl>
                                          <p:spTgt spid="110"/>
                                        </p:tgtEl>
                                      </p:cBhvr>
                                    </p:animEffect>
                                  </p:childTnLst>
                                </p:cTn>
                              </p:par>
                            </p:childTnLst>
                          </p:cTn>
                        </p:par>
                        <p:par>
                          <p:cTn id="23" fill="hold">
                            <p:stCondLst>
                              <p:cond delay="2000"/>
                            </p:stCondLst>
                            <p:childTnLst>
                              <p:par>
                                <p:cTn id="24" presetID="1" presetClass="entr" presetSubtype="0" fill="hold" nodeType="afterEffect">
                                  <p:stCondLst>
                                    <p:cond delay="0"/>
                                  </p:stCondLst>
                                  <p:childTnLst>
                                    <p:set>
                                      <p:cBhvr>
                                        <p:cTn id="25" dur="1" fill="hold">
                                          <p:stCondLst>
                                            <p:cond delay="0"/>
                                          </p:stCondLst>
                                        </p:cTn>
                                        <p:tgtEl>
                                          <p:spTgt spid="85"/>
                                        </p:tgtEl>
                                        <p:attrNameLst>
                                          <p:attrName>style.visibility</p:attrName>
                                        </p:attrNameLst>
                                      </p:cBhvr>
                                      <p:to>
                                        <p:strVal val="visible"/>
                                      </p:to>
                                    </p:set>
                                  </p:childTnLst>
                                </p:cTn>
                              </p:par>
                            </p:childTnLst>
                          </p:cTn>
                        </p:par>
                        <p:par>
                          <p:cTn id="26" fill="hold">
                            <p:stCondLst>
                              <p:cond delay="2000"/>
                            </p:stCondLst>
                            <p:childTnLst>
                              <p:par>
                                <p:cTn id="27" presetID="26" presetClass="emph" presetSubtype="0" fill="hold" nodeType="afterEffect">
                                  <p:stCondLst>
                                    <p:cond delay="0"/>
                                  </p:stCondLst>
                                  <p:childTnLst>
                                    <p:animEffect transition="out" filter="fade">
                                      <p:cBhvr>
                                        <p:cTn id="28" dur="500" tmFilter="0, 0; .2, .5; .8, .5; 1, 0"/>
                                        <p:tgtEl>
                                          <p:spTgt spid="85"/>
                                        </p:tgtEl>
                                      </p:cBhvr>
                                    </p:animEffect>
                                    <p:animScale>
                                      <p:cBhvr>
                                        <p:cTn id="29" dur="250" autoRev="1" fill="hold"/>
                                        <p:tgtEl>
                                          <p:spTgt spid="85"/>
                                        </p:tgtEl>
                                      </p:cBhvr>
                                      <p:by x="105000" y="105000"/>
                                    </p:animScale>
                                  </p:childTnLst>
                                </p:cTn>
                              </p:par>
                            </p:childTnLst>
                          </p:cTn>
                        </p:par>
                        <p:par>
                          <p:cTn id="30" fill="hold">
                            <p:stCondLst>
                              <p:cond delay="2500"/>
                            </p:stCondLst>
                            <p:childTnLst>
                              <p:par>
                                <p:cTn id="31" presetID="10" presetClass="entr" presetSubtype="0" fill="hold" grpId="0" nodeType="afterEffect">
                                  <p:stCondLst>
                                    <p:cond delay="0"/>
                                  </p:stCondLst>
                                  <p:iterate type="lt">
                                    <p:tmPct val="10000"/>
                                  </p:iterate>
                                  <p:childTnLst>
                                    <p:set>
                                      <p:cBhvr>
                                        <p:cTn id="32" dur="1" fill="hold">
                                          <p:stCondLst>
                                            <p:cond delay="0"/>
                                          </p:stCondLst>
                                        </p:cTn>
                                        <p:tgtEl>
                                          <p:spTgt spid="94"/>
                                        </p:tgtEl>
                                        <p:attrNameLst>
                                          <p:attrName>style.visibility</p:attrName>
                                        </p:attrNameLst>
                                      </p:cBhvr>
                                      <p:to>
                                        <p:strVal val="visible"/>
                                      </p:to>
                                    </p:set>
                                    <p:animEffect transition="in" filter="fade">
                                      <p:cBhvr>
                                        <p:cTn id="33"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2255838" y="1314451"/>
            <a:ext cx="4940300" cy="3061098"/>
            <a:chOff x="2255838" y="1752599"/>
            <a:chExt cx="4940300" cy="4081464"/>
          </a:xfrm>
        </p:grpSpPr>
        <p:sp>
          <p:nvSpPr>
            <p:cNvPr id="86" name="未知"/>
            <p:cNvSpPr>
              <a:spLocks/>
            </p:cNvSpPr>
            <p:nvPr/>
          </p:nvSpPr>
          <p:spPr bwMode="auto">
            <a:xfrm>
              <a:off x="2265363" y="2017713"/>
              <a:ext cx="1303337" cy="504825"/>
            </a:xfrm>
            <a:custGeom>
              <a:avLst/>
              <a:gdLst>
                <a:gd name="T0" fmla="*/ 821 w 821"/>
                <a:gd name="T1" fmla="*/ 44 h 318"/>
                <a:gd name="T2" fmla="*/ 404 w 821"/>
                <a:gd name="T3" fmla="*/ 37 h 318"/>
                <a:gd name="T4" fmla="*/ 0 w 821"/>
                <a:gd name="T5" fmla="*/ 261 h 318"/>
                <a:gd name="T6" fmla="*/ 0 w 821"/>
                <a:gd name="T7" fmla="*/ 318 h 318"/>
                <a:gd name="T8" fmla="*/ 611 w 821"/>
                <a:gd name="T9" fmla="*/ 244 h 318"/>
                <a:gd name="T10" fmla="*/ 716 w 821"/>
                <a:gd name="T11" fmla="*/ 159 h 318"/>
                <a:gd name="T12" fmla="*/ 821 w 821"/>
                <a:gd name="T13" fmla="*/ 44 h 318"/>
              </a:gdLst>
              <a:ahLst/>
              <a:cxnLst>
                <a:cxn ang="0">
                  <a:pos x="T0" y="T1"/>
                </a:cxn>
                <a:cxn ang="0">
                  <a:pos x="T2" y="T3"/>
                </a:cxn>
                <a:cxn ang="0">
                  <a:pos x="T4" y="T5"/>
                </a:cxn>
                <a:cxn ang="0">
                  <a:pos x="T6" y="T7"/>
                </a:cxn>
                <a:cxn ang="0">
                  <a:pos x="T8" y="T9"/>
                </a:cxn>
                <a:cxn ang="0">
                  <a:pos x="T10" y="T11"/>
                </a:cxn>
                <a:cxn ang="0">
                  <a:pos x="T12" y="T13"/>
                </a:cxn>
              </a:cxnLst>
              <a:rect l="0" t="0" r="r" b="b"/>
              <a:pathLst>
                <a:path w="821" h="318">
                  <a:moveTo>
                    <a:pt x="821" y="44"/>
                  </a:moveTo>
                  <a:cubicBezTo>
                    <a:pt x="769" y="24"/>
                    <a:pt x="540" y="0"/>
                    <a:pt x="404" y="37"/>
                  </a:cubicBezTo>
                  <a:cubicBezTo>
                    <a:pt x="267" y="73"/>
                    <a:pt x="68" y="215"/>
                    <a:pt x="0" y="261"/>
                  </a:cubicBezTo>
                  <a:lnTo>
                    <a:pt x="0" y="318"/>
                  </a:lnTo>
                  <a:lnTo>
                    <a:pt x="611" y="244"/>
                  </a:lnTo>
                  <a:lnTo>
                    <a:pt x="716" y="159"/>
                  </a:lnTo>
                  <a:lnTo>
                    <a:pt x="821" y="44"/>
                  </a:lnTo>
                  <a:close/>
                </a:path>
              </a:pathLst>
            </a:custGeom>
            <a:solidFill>
              <a:srgbClr val="B2B2B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87" name="组合 86"/>
            <p:cNvGrpSpPr/>
            <p:nvPr/>
          </p:nvGrpSpPr>
          <p:grpSpPr>
            <a:xfrm>
              <a:off x="2255838" y="1752599"/>
              <a:ext cx="4940300" cy="4081464"/>
              <a:chOff x="2255838" y="1752599"/>
              <a:chExt cx="4940300" cy="4081464"/>
            </a:xfrm>
          </p:grpSpPr>
          <p:sp>
            <p:nvSpPr>
              <p:cNvPr id="88" name="未知"/>
              <p:cNvSpPr>
                <a:spLocks/>
              </p:cNvSpPr>
              <p:nvPr/>
            </p:nvSpPr>
            <p:spPr bwMode="auto">
              <a:xfrm>
                <a:off x="2300288" y="4278313"/>
                <a:ext cx="4576762" cy="1546225"/>
              </a:xfrm>
              <a:custGeom>
                <a:avLst/>
                <a:gdLst>
                  <a:gd name="T0" fmla="*/ 2281 w 2281"/>
                  <a:gd name="T1" fmla="*/ 770 h 770"/>
                  <a:gd name="T2" fmla="*/ 1009 w 2281"/>
                  <a:gd name="T3" fmla="*/ 553 h 770"/>
                  <a:gd name="T4" fmla="*/ 1406 w 2281"/>
                  <a:gd name="T5" fmla="*/ 464 h 770"/>
                  <a:gd name="T6" fmla="*/ 74 w 2281"/>
                  <a:gd name="T7" fmla="*/ 179 h 770"/>
                  <a:gd name="T8" fmla="*/ 0 w 2281"/>
                  <a:gd name="T9" fmla="*/ 7 h 770"/>
                  <a:gd name="T10" fmla="*/ 209 w 2281"/>
                  <a:gd name="T11" fmla="*/ 0 h 770"/>
                  <a:gd name="T12" fmla="*/ 1586 w 2281"/>
                  <a:gd name="T13" fmla="*/ 270 h 770"/>
                  <a:gd name="T14" fmla="*/ 2260 w 2281"/>
                  <a:gd name="T15" fmla="*/ 210 h 770"/>
                  <a:gd name="T16" fmla="*/ 2281 w 2281"/>
                  <a:gd name="T17" fmla="*/ 77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1" h="770">
                    <a:moveTo>
                      <a:pt x="2281" y="770"/>
                    </a:moveTo>
                    <a:lnTo>
                      <a:pt x="1009" y="553"/>
                    </a:lnTo>
                    <a:lnTo>
                      <a:pt x="1406" y="464"/>
                    </a:lnTo>
                    <a:lnTo>
                      <a:pt x="74" y="179"/>
                    </a:lnTo>
                    <a:lnTo>
                      <a:pt x="0" y="7"/>
                    </a:lnTo>
                    <a:lnTo>
                      <a:pt x="209" y="0"/>
                    </a:lnTo>
                    <a:lnTo>
                      <a:pt x="1586" y="270"/>
                    </a:lnTo>
                    <a:lnTo>
                      <a:pt x="2260" y="210"/>
                    </a:lnTo>
                    <a:lnTo>
                      <a:pt x="2281" y="770"/>
                    </a:lnTo>
                    <a:close/>
                  </a:path>
                </a:pathLst>
              </a:custGeom>
              <a:gradFill rotWithShape="1">
                <a:gsLst>
                  <a:gs pos="0">
                    <a:srgbClr val="FFFFFF"/>
                  </a:gs>
                  <a:gs pos="100000">
                    <a:srgbClr val="B2B2B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89" name="组合 88"/>
              <p:cNvGrpSpPr/>
              <p:nvPr/>
            </p:nvGrpSpPr>
            <p:grpSpPr>
              <a:xfrm>
                <a:off x="2255838" y="1752599"/>
                <a:ext cx="4940300" cy="4081464"/>
                <a:chOff x="2255838" y="1752599"/>
                <a:chExt cx="4940300" cy="4081464"/>
              </a:xfrm>
            </p:grpSpPr>
            <p:sp>
              <p:nvSpPr>
                <p:cNvPr id="90" name="未知"/>
                <p:cNvSpPr>
                  <a:spLocks/>
                </p:cNvSpPr>
                <p:nvPr/>
              </p:nvSpPr>
              <p:spPr bwMode="auto">
                <a:xfrm>
                  <a:off x="2687638" y="1822450"/>
                  <a:ext cx="4435475" cy="4011613"/>
                </a:xfrm>
                <a:custGeom>
                  <a:avLst/>
                  <a:gdLst>
                    <a:gd name="T0" fmla="*/ 1275 w 2211"/>
                    <a:gd name="T1" fmla="*/ 1073 h 1999"/>
                    <a:gd name="T2" fmla="*/ 563 w 2211"/>
                    <a:gd name="T3" fmla="*/ 244 h 1999"/>
                    <a:gd name="T4" fmla="*/ 65 w 2211"/>
                    <a:gd name="T5" fmla="*/ 164 h 1999"/>
                    <a:gd name="T6" fmla="*/ 952 w 2211"/>
                    <a:gd name="T7" fmla="*/ 109 h 1999"/>
                    <a:gd name="T8" fmla="*/ 1876 w 2211"/>
                    <a:gd name="T9" fmla="*/ 816 h 1999"/>
                    <a:gd name="T10" fmla="*/ 2211 w 2211"/>
                    <a:gd name="T11" fmla="*/ 705 h 1999"/>
                    <a:gd name="T12" fmla="*/ 2107 w 2211"/>
                    <a:gd name="T13" fmla="*/ 1957 h 1999"/>
                    <a:gd name="T14" fmla="*/ 2102 w 2211"/>
                    <a:gd name="T15" fmla="*/ 1999 h 1999"/>
                    <a:gd name="T16" fmla="*/ 917 w 2211"/>
                    <a:gd name="T17" fmla="*/ 1221 h 1999"/>
                    <a:gd name="T18" fmla="*/ 914 w 2211"/>
                    <a:gd name="T19" fmla="*/ 1173 h 1999"/>
                    <a:gd name="T20" fmla="*/ 1275 w 2211"/>
                    <a:gd name="T21" fmla="*/ 1073 h 1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1" h="1999">
                      <a:moveTo>
                        <a:pt x="1275" y="1073"/>
                      </a:moveTo>
                      <a:cubicBezTo>
                        <a:pt x="1212" y="914"/>
                        <a:pt x="765" y="395"/>
                        <a:pt x="563" y="244"/>
                      </a:cubicBezTo>
                      <a:cubicBezTo>
                        <a:pt x="351" y="72"/>
                        <a:pt x="0" y="187"/>
                        <a:pt x="65" y="164"/>
                      </a:cubicBezTo>
                      <a:cubicBezTo>
                        <a:pt x="130" y="141"/>
                        <a:pt x="650" y="0"/>
                        <a:pt x="952" y="109"/>
                      </a:cubicBezTo>
                      <a:cubicBezTo>
                        <a:pt x="1270" y="262"/>
                        <a:pt x="1876" y="816"/>
                        <a:pt x="1876" y="816"/>
                      </a:cubicBezTo>
                      <a:lnTo>
                        <a:pt x="2211" y="705"/>
                      </a:lnTo>
                      <a:lnTo>
                        <a:pt x="2107" y="1957"/>
                      </a:lnTo>
                      <a:lnTo>
                        <a:pt x="2102" y="1999"/>
                      </a:lnTo>
                      <a:lnTo>
                        <a:pt x="917" y="1221"/>
                      </a:lnTo>
                      <a:lnTo>
                        <a:pt x="914" y="1173"/>
                      </a:lnTo>
                      <a:lnTo>
                        <a:pt x="1275" y="1073"/>
                      </a:lnTo>
                      <a:close/>
                    </a:path>
                  </a:pathLst>
                </a:custGeom>
                <a:solidFill>
                  <a:srgbClr val="B2B2B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1" name="未知"/>
                <p:cNvSpPr>
                  <a:spLocks/>
                </p:cNvSpPr>
                <p:nvPr/>
              </p:nvSpPr>
              <p:spPr bwMode="auto">
                <a:xfrm>
                  <a:off x="2759075" y="1752599"/>
                  <a:ext cx="4437063" cy="3984626"/>
                </a:xfrm>
                <a:custGeom>
                  <a:avLst/>
                  <a:gdLst>
                    <a:gd name="T0" fmla="*/ 1632 w 2830"/>
                    <a:gd name="T1" fmla="*/ 1374 h 2542"/>
                    <a:gd name="T2" fmla="*/ 721 w 2830"/>
                    <a:gd name="T3" fmla="*/ 312 h 2542"/>
                    <a:gd name="T4" fmla="*/ 83 w 2830"/>
                    <a:gd name="T5" fmla="*/ 210 h 2542"/>
                    <a:gd name="T6" fmla="*/ 1218 w 2830"/>
                    <a:gd name="T7" fmla="*/ 139 h 2542"/>
                    <a:gd name="T8" fmla="*/ 2401 w 2830"/>
                    <a:gd name="T9" fmla="*/ 1044 h 2542"/>
                    <a:gd name="T10" fmla="*/ 2830 w 2830"/>
                    <a:gd name="T11" fmla="*/ 902 h 2542"/>
                    <a:gd name="T12" fmla="*/ 2652 w 2830"/>
                    <a:gd name="T13" fmla="*/ 2542 h 2542"/>
                    <a:gd name="T14" fmla="*/ 1126 w 2830"/>
                    <a:gd name="T15" fmla="*/ 1544 h 2542"/>
                    <a:gd name="T16" fmla="*/ 1632 w 2830"/>
                    <a:gd name="T17" fmla="*/ 1374 h 2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30" h="2542">
                      <a:moveTo>
                        <a:pt x="1632" y="1374"/>
                      </a:moveTo>
                      <a:cubicBezTo>
                        <a:pt x="1565" y="1169"/>
                        <a:pt x="979" y="506"/>
                        <a:pt x="721" y="312"/>
                      </a:cubicBezTo>
                      <a:cubicBezTo>
                        <a:pt x="449" y="92"/>
                        <a:pt x="0" y="239"/>
                        <a:pt x="83" y="210"/>
                      </a:cubicBezTo>
                      <a:cubicBezTo>
                        <a:pt x="166" y="181"/>
                        <a:pt x="832" y="0"/>
                        <a:pt x="1218" y="139"/>
                      </a:cubicBezTo>
                      <a:cubicBezTo>
                        <a:pt x="1626" y="335"/>
                        <a:pt x="2401" y="1044"/>
                        <a:pt x="2401" y="1044"/>
                      </a:cubicBezTo>
                      <a:lnTo>
                        <a:pt x="2830" y="902"/>
                      </a:lnTo>
                      <a:lnTo>
                        <a:pt x="2652" y="2542"/>
                      </a:lnTo>
                      <a:lnTo>
                        <a:pt x="1126" y="1544"/>
                      </a:lnTo>
                      <a:lnTo>
                        <a:pt x="1632" y="1374"/>
                      </a:ln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2" name="未知"/>
                <p:cNvSpPr>
                  <a:spLocks/>
                </p:cNvSpPr>
                <p:nvPr/>
              </p:nvSpPr>
              <p:spPr bwMode="auto">
                <a:xfrm>
                  <a:off x="2255838" y="2095500"/>
                  <a:ext cx="1250950" cy="433388"/>
                </a:xfrm>
                <a:custGeom>
                  <a:avLst/>
                  <a:gdLst>
                    <a:gd name="T0" fmla="*/ 620 w 620"/>
                    <a:gd name="T1" fmla="*/ 30 h 208"/>
                    <a:gd name="T2" fmla="*/ 303 w 620"/>
                    <a:gd name="T3" fmla="*/ 29 h 208"/>
                    <a:gd name="T4" fmla="*/ 0 w 620"/>
                    <a:gd name="T5" fmla="*/ 202 h 208"/>
                    <a:gd name="T6" fmla="*/ 2 w 620"/>
                    <a:gd name="T7" fmla="*/ 208 h 208"/>
                    <a:gd name="T8" fmla="*/ 465 w 620"/>
                    <a:gd name="T9" fmla="*/ 203 h 208"/>
                    <a:gd name="T10" fmla="*/ 534 w 620"/>
                    <a:gd name="T11" fmla="*/ 118 h 208"/>
                    <a:gd name="T12" fmla="*/ 620 w 620"/>
                    <a:gd name="T13" fmla="*/ 30 h 208"/>
                  </a:gdLst>
                  <a:ahLst/>
                  <a:cxnLst>
                    <a:cxn ang="0">
                      <a:pos x="T0" y="T1"/>
                    </a:cxn>
                    <a:cxn ang="0">
                      <a:pos x="T2" y="T3"/>
                    </a:cxn>
                    <a:cxn ang="0">
                      <a:pos x="T4" y="T5"/>
                    </a:cxn>
                    <a:cxn ang="0">
                      <a:pos x="T6" y="T7"/>
                    </a:cxn>
                    <a:cxn ang="0">
                      <a:pos x="T8" y="T9"/>
                    </a:cxn>
                    <a:cxn ang="0">
                      <a:pos x="T10" y="T11"/>
                    </a:cxn>
                    <a:cxn ang="0">
                      <a:pos x="T12" y="T13"/>
                    </a:cxn>
                  </a:cxnLst>
                  <a:rect l="0" t="0" r="r" b="b"/>
                  <a:pathLst>
                    <a:path w="620" h="208">
                      <a:moveTo>
                        <a:pt x="620" y="30"/>
                      </a:moveTo>
                      <a:cubicBezTo>
                        <a:pt x="582" y="15"/>
                        <a:pt x="406" y="0"/>
                        <a:pt x="303" y="29"/>
                      </a:cubicBezTo>
                      <a:cubicBezTo>
                        <a:pt x="200" y="58"/>
                        <a:pt x="50" y="172"/>
                        <a:pt x="0" y="202"/>
                      </a:cubicBezTo>
                      <a:lnTo>
                        <a:pt x="2" y="208"/>
                      </a:lnTo>
                      <a:lnTo>
                        <a:pt x="465" y="203"/>
                      </a:lnTo>
                      <a:lnTo>
                        <a:pt x="534" y="118"/>
                      </a:lnTo>
                      <a:lnTo>
                        <a:pt x="620" y="30"/>
                      </a:lnTo>
                      <a:close/>
                    </a:path>
                  </a:pathLst>
                </a:custGeom>
                <a:gradFill rotWithShape="1">
                  <a:gsLst>
                    <a:gs pos="0">
                      <a:srgbClr val="C0C0C0"/>
                    </a:gs>
                    <a:gs pos="100000">
                      <a:srgbClr val="EAEAEA"/>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sp>
        <p:nvSpPr>
          <p:cNvPr id="93" name="Text Box 8"/>
          <p:cNvSpPr txBox="1">
            <a:spLocks noChangeArrowheads="1"/>
          </p:cNvSpPr>
          <p:nvPr/>
        </p:nvSpPr>
        <p:spPr bwMode="auto">
          <a:xfrm>
            <a:off x="1669952" y="2022098"/>
            <a:ext cx="203537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rPr>
              <a:t>单击添加段落文字</a:t>
            </a:r>
          </a:p>
        </p:txBody>
      </p:sp>
      <p:sp>
        <p:nvSpPr>
          <p:cNvPr id="94" name="Text Box 9"/>
          <p:cNvSpPr txBox="1">
            <a:spLocks noChangeArrowheads="1"/>
          </p:cNvSpPr>
          <p:nvPr/>
        </p:nvSpPr>
        <p:spPr bwMode="auto">
          <a:xfrm>
            <a:off x="5603999" y="1411582"/>
            <a:ext cx="203245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solidFill>
                <a:effectLst/>
                <a:uLnTx/>
                <a:uFillTx/>
              </a:rPr>
              <a:t>单击添加段落文字</a:t>
            </a:r>
          </a:p>
        </p:txBody>
      </p:sp>
      <p:sp>
        <p:nvSpPr>
          <p:cNvPr id="95" name="Text Box 10"/>
          <p:cNvSpPr txBox="1">
            <a:spLocks noChangeArrowheads="1"/>
          </p:cNvSpPr>
          <p:nvPr/>
        </p:nvSpPr>
        <p:spPr bwMode="auto">
          <a:xfrm>
            <a:off x="4788024" y="1091304"/>
            <a:ext cx="172009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rPr>
              <a:t>单击添加段落文字</a:t>
            </a:r>
          </a:p>
        </p:txBody>
      </p:sp>
      <p:sp>
        <p:nvSpPr>
          <p:cNvPr id="96" name="Text Box 11"/>
          <p:cNvSpPr txBox="1">
            <a:spLocks noChangeArrowheads="1"/>
          </p:cNvSpPr>
          <p:nvPr/>
        </p:nvSpPr>
        <p:spPr bwMode="auto">
          <a:xfrm>
            <a:off x="6318374" y="1785439"/>
            <a:ext cx="231913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b="0" i="0" u="none" strike="noStrike" kern="0" cap="none" spc="0" normalizeH="0" baseline="0" noProof="0">
                <a:ln>
                  <a:noFill/>
                </a:ln>
                <a:solidFill>
                  <a:sysClr val="windowText" lastClr="000000"/>
                </a:solidFill>
                <a:effectLst/>
                <a:uLnTx/>
                <a:uFillTx/>
              </a:rPr>
              <a:t>单击添加段落文字</a:t>
            </a:r>
          </a:p>
        </p:txBody>
      </p:sp>
      <p:pic>
        <p:nvPicPr>
          <p:cNvPr id="97" name="Picture 14" descr="5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1201" y="2299098"/>
            <a:ext cx="1344613" cy="2844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966380136"/>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200"/>
                                  </p:stCondLst>
                                  <p:childTnLst>
                                    <p:set>
                                      <p:cBhvr>
                                        <p:cTn id="6" dur="1" fill="hold">
                                          <p:stCondLst>
                                            <p:cond delay="0"/>
                                          </p:stCondLst>
                                        </p:cTn>
                                        <p:tgtEl>
                                          <p:spTgt spid="85"/>
                                        </p:tgtEl>
                                        <p:attrNameLst>
                                          <p:attrName>style.visibility</p:attrName>
                                        </p:attrNameLst>
                                      </p:cBhvr>
                                      <p:to>
                                        <p:strVal val="visible"/>
                                      </p:to>
                                    </p:set>
                                    <p:animEffect transition="in" filter="wipe(up)">
                                      <p:cBhvr>
                                        <p:cTn id="7" dur="500"/>
                                        <p:tgtEl>
                                          <p:spTgt spid="85"/>
                                        </p:tgtEl>
                                      </p:cBhvr>
                                    </p:animEffect>
                                  </p:childTnLst>
                                </p:cTn>
                              </p:par>
                              <p:par>
                                <p:cTn id="8" presetID="42" presetClass="entr" presetSubtype="0" fill="hold" grpId="0" nodeType="withEffect">
                                  <p:stCondLst>
                                    <p:cond delay="70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1000"/>
                                        <p:tgtEl>
                                          <p:spTgt spid="93"/>
                                        </p:tgtEl>
                                      </p:cBhvr>
                                    </p:animEffect>
                                    <p:anim calcmode="lin" valueType="num">
                                      <p:cBhvr>
                                        <p:cTn id="11" dur="1000" fill="hold"/>
                                        <p:tgtEl>
                                          <p:spTgt spid="93"/>
                                        </p:tgtEl>
                                        <p:attrNameLst>
                                          <p:attrName>ppt_x</p:attrName>
                                        </p:attrNameLst>
                                      </p:cBhvr>
                                      <p:tavLst>
                                        <p:tav tm="0">
                                          <p:val>
                                            <p:strVal val="#ppt_x"/>
                                          </p:val>
                                        </p:tav>
                                        <p:tav tm="100000">
                                          <p:val>
                                            <p:strVal val="#ppt_x"/>
                                          </p:val>
                                        </p:tav>
                                      </p:tavLst>
                                    </p:anim>
                                    <p:anim calcmode="lin" valueType="num">
                                      <p:cBhvr>
                                        <p:cTn id="12" dur="1000" fill="hold"/>
                                        <p:tgtEl>
                                          <p:spTgt spid="93"/>
                                        </p:tgtEl>
                                        <p:attrNameLst>
                                          <p:attrName>ppt_y</p:attrName>
                                        </p:attrNameLst>
                                      </p:cBhvr>
                                      <p:tavLst>
                                        <p:tav tm="0">
                                          <p:val>
                                            <p:strVal val="#ppt_y+.1"/>
                                          </p:val>
                                        </p:tav>
                                        <p:tav tm="100000">
                                          <p:val>
                                            <p:strVal val="#ppt_y"/>
                                          </p:val>
                                        </p:tav>
                                      </p:tavLst>
                                    </p:anim>
                                  </p:childTnLst>
                                </p:cTn>
                              </p:par>
                              <p:par>
                                <p:cTn id="13" presetID="2" presetClass="entr" presetSubtype="2" fill="hold" grpId="0" nodeType="withEffect">
                                  <p:stCondLst>
                                    <p:cond delay="90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500" fill="hold"/>
                                        <p:tgtEl>
                                          <p:spTgt spid="95"/>
                                        </p:tgtEl>
                                        <p:attrNameLst>
                                          <p:attrName>ppt_x</p:attrName>
                                        </p:attrNameLst>
                                      </p:cBhvr>
                                      <p:tavLst>
                                        <p:tav tm="0">
                                          <p:val>
                                            <p:strVal val="1+#ppt_w/2"/>
                                          </p:val>
                                        </p:tav>
                                        <p:tav tm="100000">
                                          <p:val>
                                            <p:strVal val="#ppt_x"/>
                                          </p:val>
                                        </p:tav>
                                      </p:tavLst>
                                    </p:anim>
                                    <p:anim calcmode="lin" valueType="num">
                                      <p:cBhvr additive="base">
                                        <p:cTn id="16" dur="500" fill="hold"/>
                                        <p:tgtEl>
                                          <p:spTgt spid="9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100"/>
                                  </p:stCondLst>
                                  <p:childTnLst>
                                    <p:set>
                                      <p:cBhvr>
                                        <p:cTn id="18" dur="1" fill="hold">
                                          <p:stCondLst>
                                            <p:cond delay="0"/>
                                          </p:stCondLst>
                                        </p:cTn>
                                        <p:tgtEl>
                                          <p:spTgt spid="94"/>
                                        </p:tgtEl>
                                        <p:attrNameLst>
                                          <p:attrName>style.visibility</p:attrName>
                                        </p:attrNameLst>
                                      </p:cBhvr>
                                      <p:to>
                                        <p:strVal val="visible"/>
                                      </p:to>
                                    </p:set>
                                    <p:anim calcmode="lin" valueType="num">
                                      <p:cBhvr additive="base">
                                        <p:cTn id="19" dur="500" fill="hold"/>
                                        <p:tgtEl>
                                          <p:spTgt spid="94"/>
                                        </p:tgtEl>
                                        <p:attrNameLst>
                                          <p:attrName>ppt_x</p:attrName>
                                        </p:attrNameLst>
                                      </p:cBhvr>
                                      <p:tavLst>
                                        <p:tav tm="0">
                                          <p:val>
                                            <p:strVal val="1+#ppt_w/2"/>
                                          </p:val>
                                        </p:tav>
                                        <p:tav tm="100000">
                                          <p:val>
                                            <p:strVal val="#ppt_x"/>
                                          </p:val>
                                        </p:tav>
                                      </p:tavLst>
                                    </p:anim>
                                    <p:anim calcmode="lin" valueType="num">
                                      <p:cBhvr additive="base">
                                        <p:cTn id="20" dur="500" fill="hold"/>
                                        <p:tgtEl>
                                          <p:spTgt spid="9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30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500" fill="hold"/>
                                        <p:tgtEl>
                                          <p:spTgt spid="96"/>
                                        </p:tgtEl>
                                        <p:attrNameLst>
                                          <p:attrName>ppt_x</p:attrName>
                                        </p:attrNameLst>
                                      </p:cBhvr>
                                      <p:tavLst>
                                        <p:tav tm="0">
                                          <p:val>
                                            <p:strVal val="1+#ppt_w/2"/>
                                          </p:val>
                                        </p:tav>
                                        <p:tav tm="100000">
                                          <p:val>
                                            <p:strVal val="#ppt_x"/>
                                          </p:val>
                                        </p:tav>
                                      </p:tavLst>
                                    </p:anim>
                                    <p:anim calcmode="lin" valueType="num">
                                      <p:cBhvr additive="base">
                                        <p:cTn id="24" dur="500" fill="hold"/>
                                        <p:tgtEl>
                                          <p:spTgt spid="96"/>
                                        </p:tgtEl>
                                        <p:attrNameLst>
                                          <p:attrName>ppt_y</p:attrName>
                                        </p:attrNameLst>
                                      </p:cBhvr>
                                      <p:tavLst>
                                        <p:tav tm="0">
                                          <p:val>
                                            <p:strVal val="#ppt_y"/>
                                          </p:val>
                                        </p:tav>
                                        <p:tav tm="100000">
                                          <p:val>
                                            <p:strVal val="#ppt_y"/>
                                          </p:val>
                                        </p:tav>
                                      </p:tavLst>
                                    </p:anim>
                                  </p:childTnLst>
                                </p:cTn>
                              </p:par>
                              <p:par>
                                <p:cTn id="25" presetID="10" presetClass="entr" presetSubtype="0" fill="hold" nodeType="withEffect">
                                  <p:stCondLst>
                                    <p:cond delay="1500"/>
                                  </p:stCondLst>
                                  <p:childTnLst>
                                    <p:set>
                                      <p:cBhvr>
                                        <p:cTn id="26" dur="1" fill="hold">
                                          <p:stCondLst>
                                            <p:cond delay="0"/>
                                          </p:stCondLst>
                                        </p:cTn>
                                        <p:tgtEl>
                                          <p:spTgt spid="97"/>
                                        </p:tgtEl>
                                        <p:attrNameLst>
                                          <p:attrName>style.visibility</p:attrName>
                                        </p:attrNameLst>
                                      </p:cBhvr>
                                      <p:to>
                                        <p:strVal val="visible"/>
                                      </p:to>
                                    </p:set>
                                    <p:animEffect transition="in" filter="fade">
                                      <p:cBhvr>
                                        <p:cTn id="27"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95" grpId="0"/>
      <p:bldP spid="9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7360" name="组合 1"/>
          <p:cNvGrpSpPr>
            <a:grpSpLocks/>
          </p:cNvGrpSpPr>
          <p:nvPr/>
        </p:nvGrpSpPr>
        <p:grpSpPr bwMode="auto">
          <a:xfrm>
            <a:off x="867918" y="2012329"/>
            <a:ext cx="1195019" cy="1177562"/>
            <a:chOff x="944563" y="2652713"/>
            <a:chExt cx="1195387" cy="1177925"/>
          </a:xfrm>
        </p:grpSpPr>
        <p:grpSp>
          <p:nvGrpSpPr>
            <p:cNvPr id="75808" name="Group 5"/>
            <p:cNvGrpSpPr>
              <a:grpSpLocks/>
            </p:cNvGrpSpPr>
            <p:nvPr/>
          </p:nvGrpSpPr>
          <p:grpSpPr bwMode="auto">
            <a:xfrm>
              <a:off x="944563" y="2652713"/>
              <a:ext cx="1181100" cy="1177925"/>
              <a:chOff x="0" y="0"/>
              <a:chExt cx="1288" cy="1286"/>
            </a:xfrm>
          </p:grpSpPr>
          <p:grpSp>
            <p:nvGrpSpPr>
              <p:cNvPr id="75810" name="Group 6"/>
              <p:cNvGrpSpPr>
                <a:grpSpLocks/>
              </p:cNvGrpSpPr>
              <p:nvPr/>
            </p:nvGrpSpPr>
            <p:grpSpPr bwMode="auto">
              <a:xfrm rot="650306">
                <a:off x="0" y="0"/>
                <a:ext cx="1288" cy="1286"/>
                <a:chOff x="0" y="0"/>
                <a:chExt cx="1136" cy="1134"/>
              </a:xfrm>
            </p:grpSpPr>
            <p:sp>
              <p:nvSpPr>
                <p:cNvPr id="29" name="Oval 7"/>
                <p:cNvSpPr>
                  <a:spLocks noChangeArrowheads="1"/>
                </p:cNvSpPr>
                <p:nvPr/>
              </p:nvSpPr>
              <p:spPr bwMode="auto">
                <a:xfrm>
                  <a:off x="0" y="0"/>
                  <a:ext cx="1136" cy="1134"/>
                </a:xfrm>
                <a:prstGeom prst="ellipse">
                  <a:avLst/>
                </a:prstGeom>
                <a:gradFill rotWithShape="1">
                  <a:gsLst>
                    <a:gs pos="0">
                      <a:srgbClr val="C0C0C0">
                        <a:alpha val="89999"/>
                      </a:srgbClr>
                    </a:gs>
                    <a:gs pos="50000">
                      <a:srgbClr val="FFFFFF"/>
                    </a:gs>
                    <a:gs pos="100000">
                      <a:srgbClr val="C0C0C0">
                        <a:alpha val="89999"/>
                      </a:srgbClr>
                    </a:gs>
                  </a:gsLst>
                  <a:lin ang="2700000" scaled="1"/>
                </a:gradFill>
                <a:ln w="9525" cmpd="sng">
                  <a:solidFill>
                    <a:srgbClr val="C0C0C0"/>
                  </a:solidFill>
                  <a:round/>
                  <a:headEnd/>
                  <a:tailEnd/>
                </a:ln>
                <a:effectLst/>
                <a:extLst/>
              </p:spPr>
              <p:txBody>
                <a:bodyPr wrap="none" anchor="ctr"/>
                <a:lstStyle/>
                <a:p>
                  <a:pPr fontAlgn="auto">
                    <a:spcBef>
                      <a:spcPts val="0"/>
                    </a:spcBef>
                    <a:spcAft>
                      <a:spcPts val="0"/>
                    </a:spcAft>
                    <a:defRPr/>
                  </a:pPr>
                  <a:endParaRPr lang="zh-CN" altLang="en-US" sz="1799" kern="0" dirty="0">
                    <a:solidFill>
                      <a:sysClr val="windowText" lastClr="000000"/>
                    </a:solidFill>
                  </a:endParaRPr>
                </a:p>
              </p:txBody>
            </p:sp>
            <p:sp>
              <p:nvSpPr>
                <p:cNvPr id="30" name="Oval 8"/>
                <p:cNvSpPr>
                  <a:spLocks noChangeArrowheads="1"/>
                </p:cNvSpPr>
                <p:nvPr/>
              </p:nvSpPr>
              <p:spPr bwMode="auto">
                <a:xfrm>
                  <a:off x="64" y="63"/>
                  <a:ext cx="1008" cy="1009"/>
                </a:xfrm>
                <a:prstGeom prst="ellipse">
                  <a:avLst/>
                </a:prstGeom>
                <a:gradFill rotWithShape="1">
                  <a:gsLst>
                    <a:gs pos="0">
                      <a:srgbClr val="2180C1"/>
                    </a:gs>
                    <a:gs pos="100000">
                      <a:srgbClr val="0846AC"/>
                    </a:gs>
                  </a:gsLst>
                  <a:lin ang="5400000" scaled="1"/>
                </a:gradFill>
                <a:ln w="9525">
                  <a:solidFill>
                    <a:srgbClr val="C0C0C0"/>
                  </a:solidFill>
                  <a:round/>
                  <a:headEnd/>
                  <a:tailEnd/>
                </a:ln>
              </p:spPr>
              <p:txBody>
                <a:bodyPr wrap="none" anchor="ctr"/>
                <a:lstStyle/>
                <a:p>
                  <a:pPr fontAlgn="auto">
                    <a:spcBef>
                      <a:spcPts val="0"/>
                    </a:spcBef>
                    <a:spcAft>
                      <a:spcPts val="0"/>
                    </a:spcAft>
                    <a:defRPr/>
                  </a:pPr>
                  <a:endParaRPr lang="zh-CN" altLang="en-US" sz="1799" kern="0" dirty="0">
                    <a:solidFill>
                      <a:sysClr val="windowText" lastClr="000000"/>
                    </a:solidFill>
                  </a:endParaRPr>
                </a:p>
              </p:txBody>
            </p:sp>
          </p:grpSp>
          <p:sp>
            <p:nvSpPr>
              <p:cNvPr id="27" name="未知"/>
              <p:cNvSpPr>
                <a:spLocks/>
              </p:cNvSpPr>
              <p:nvPr/>
            </p:nvSpPr>
            <p:spPr bwMode="auto">
              <a:xfrm rot="-5400000">
                <a:off x="314" y="395"/>
                <a:ext cx="490"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25998"/>
                    </a:srgbClr>
                  </a:gs>
                </a:gsLst>
                <a:lin ang="0" scaled="1"/>
              </a:gradFill>
              <a:ln>
                <a:noFill/>
              </a:ln>
              <a:extLst/>
            </p:spPr>
            <p:txBody>
              <a:bodyPr vert="eaVert"/>
              <a:lstStyle/>
              <a:p>
                <a:pPr fontAlgn="auto">
                  <a:spcBef>
                    <a:spcPts val="0"/>
                  </a:spcBef>
                  <a:spcAft>
                    <a:spcPts val="0"/>
                  </a:spcAft>
                  <a:defRPr/>
                </a:pPr>
                <a:endParaRPr lang="zh-CN" altLang="en-US" sz="1799" kern="0" dirty="0">
                  <a:solidFill>
                    <a:sysClr val="windowText" lastClr="000000"/>
                  </a:solidFill>
                </a:endParaRPr>
              </a:p>
            </p:txBody>
          </p:sp>
          <p:sp>
            <p:nvSpPr>
              <p:cNvPr id="28" name="未知"/>
              <p:cNvSpPr>
                <a:spLocks/>
              </p:cNvSpPr>
              <p:nvPr/>
            </p:nvSpPr>
            <p:spPr bwMode="auto">
              <a:xfrm rot="5400000">
                <a:off x="474" y="-91"/>
                <a:ext cx="492"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50000"/>
                    </a:srgbClr>
                  </a:gs>
                </a:gsLst>
                <a:lin ang="0" scaled="1"/>
              </a:gradFill>
              <a:ln>
                <a:noFill/>
              </a:ln>
              <a:extLst/>
            </p:spPr>
            <p:txBody>
              <a:bodyPr rot="10800000" vert="eaVert"/>
              <a:lstStyle/>
              <a:p>
                <a:pPr fontAlgn="auto">
                  <a:spcBef>
                    <a:spcPts val="0"/>
                  </a:spcBef>
                  <a:spcAft>
                    <a:spcPts val="0"/>
                  </a:spcAft>
                  <a:defRPr/>
                </a:pPr>
                <a:endParaRPr lang="zh-CN" altLang="en-US" sz="1799" kern="0" dirty="0">
                  <a:solidFill>
                    <a:sysClr val="windowText" lastClr="000000"/>
                  </a:solidFill>
                </a:endParaRPr>
              </a:p>
            </p:txBody>
          </p:sp>
        </p:grpSp>
        <p:sp>
          <p:nvSpPr>
            <p:cNvPr id="25" name="Rectangle 25"/>
            <p:cNvSpPr>
              <a:spLocks noChangeArrowheads="1"/>
            </p:cNvSpPr>
            <p:nvPr/>
          </p:nvSpPr>
          <p:spPr bwMode="auto">
            <a:xfrm>
              <a:off x="968376" y="2855913"/>
              <a:ext cx="1171574" cy="769938"/>
            </a:xfrm>
            <a:prstGeom prst="rect">
              <a:avLst/>
            </a:prstGeom>
            <a:noFill/>
            <a:ln>
              <a:noFill/>
            </a:ln>
            <a:effectLst/>
            <a:extLst/>
          </p:spPr>
          <p:txBody>
            <a:bodyPr anchor="ctr"/>
            <a:lstStyle/>
            <a:p>
              <a:pPr algn="ctr" fontAlgn="auto">
                <a:spcBef>
                  <a:spcPts val="0"/>
                </a:spcBef>
                <a:spcAft>
                  <a:spcPts val="0"/>
                </a:spcAft>
                <a:defRPr/>
              </a:pPr>
              <a:r>
                <a:rPr lang="zh-CN" altLang="en-US" b="1" kern="0" dirty="0">
                  <a:solidFill>
                    <a:srgbClr val="FFFFFF"/>
                  </a:solidFill>
                </a:rPr>
                <a:t>文字内容</a:t>
              </a:r>
            </a:p>
          </p:txBody>
        </p:sp>
      </p:grpSp>
      <p:grpSp>
        <p:nvGrpSpPr>
          <p:cNvPr id="397370" name="组合 2"/>
          <p:cNvGrpSpPr>
            <a:grpSpLocks/>
          </p:cNvGrpSpPr>
          <p:nvPr/>
        </p:nvGrpSpPr>
        <p:grpSpPr bwMode="auto">
          <a:xfrm>
            <a:off x="3761039" y="1810779"/>
            <a:ext cx="1583836" cy="1580662"/>
            <a:chOff x="3838575" y="2451100"/>
            <a:chExt cx="1584325" cy="1581150"/>
          </a:xfrm>
        </p:grpSpPr>
        <p:grpSp>
          <p:nvGrpSpPr>
            <p:cNvPr id="75799" name="Group 11"/>
            <p:cNvGrpSpPr>
              <a:grpSpLocks/>
            </p:cNvGrpSpPr>
            <p:nvPr/>
          </p:nvGrpSpPr>
          <p:grpSpPr bwMode="auto">
            <a:xfrm>
              <a:off x="3838575" y="2451100"/>
              <a:ext cx="1584325" cy="1581150"/>
              <a:chOff x="0" y="0"/>
              <a:chExt cx="1288" cy="1286"/>
            </a:xfrm>
          </p:grpSpPr>
          <p:grpSp>
            <p:nvGrpSpPr>
              <p:cNvPr id="75801" name="Group 12"/>
              <p:cNvGrpSpPr>
                <a:grpSpLocks/>
              </p:cNvGrpSpPr>
              <p:nvPr/>
            </p:nvGrpSpPr>
            <p:grpSpPr bwMode="auto">
              <a:xfrm rot="650306">
                <a:off x="0" y="0"/>
                <a:ext cx="1288" cy="1286"/>
                <a:chOff x="0" y="0"/>
                <a:chExt cx="1136" cy="1134"/>
              </a:xfrm>
            </p:grpSpPr>
            <p:sp>
              <p:nvSpPr>
                <p:cNvPr id="22" name="Oval 13"/>
                <p:cNvSpPr>
                  <a:spLocks noChangeArrowheads="1"/>
                </p:cNvSpPr>
                <p:nvPr/>
              </p:nvSpPr>
              <p:spPr bwMode="auto">
                <a:xfrm>
                  <a:off x="0" y="0"/>
                  <a:ext cx="1136" cy="1134"/>
                </a:xfrm>
                <a:prstGeom prst="ellipse">
                  <a:avLst/>
                </a:prstGeom>
                <a:gradFill rotWithShape="1">
                  <a:gsLst>
                    <a:gs pos="0">
                      <a:srgbClr val="C0C0C0">
                        <a:alpha val="89999"/>
                      </a:srgbClr>
                    </a:gs>
                    <a:gs pos="50000">
                      <a:srgbClr val="FFFFFF"/>
                    </a:gs>
                    <a:gs pos="100000">
                      <a:srgbClr val="C0C0C0">
                        <a:alpha val="89999"/>
                      </a:srgbClr>
                    </a:gs>
                  </a:gsLst>
                  <a:lin ang="2700000" scaled="1"/>
                </a:gradFill>
                <a:ln w="9525" cmpd="sng">
                  <a:solidFill>
                    <a:srgbClr val="C0C0C0"/>
                  </a:solidFill>
                  <a:round/>
                  <a:headEnd/>
                  <a:tailEnd/>
                </a:ln>
                <a:effectLst/>
                <a:extLst/>
              </p:spPr>
              <p:txBody>
                <a:bodyPr wrap="none" anchor="ctr"/>
                <a:lstStyle/>
                <a:p>
                  <a:pPr fontAlgn="auto">
                    <a:spcBef>
                      <a:spcPts val="0"/>
                    </a:spcBef>
                    <a:spcAft>
                      <a:spcPts val="0"/>
                    </a:spcAft>
                    <a:defRPr/>
                  </a:pPr>
                  <a:endParaRPr lang="zh-CN" altLang="en-US" sz="1799" kern="0" dirty="0">
                    <a:solidFill>
                      <a:sysClr val="windowText" lastClr="000000"/>
                    </a:solidFill>
                  </a:endParaRPr>
                </a:p>
              </p:txBody>
            </p:sp>
            <p:sp>
              <p:nvSpPr>
                <p:cNvPr id="23" name="Oval 14"/>
                <p:cNvSpPr>
                  <a:spLocks noChangeArrowheads="1"/>
                </p:cNvSpPr>
                <p:nvPr/>
              </p:nvSpPr>
              <p:spPr bwMode="auto">
                <a:xfrm>
                  <a:off x="64" y="61"/>
                  <a:ext cx="1009" cy="1011"/>
                </a:xfrm>
                <a:prstGeom prst="ellipse">
                  <a:avLst/>
                </a:prstGeom>
                <a:gradFill rotWithShape="1">
                  <a:gsLst>
                    <a:gs pos="0">
                      <a:srgbClr val="2180C1"/>
                    </a:gs>
                    <a:gs pos="100000">
                      <a:srgbClr val="0846AC"/>
                    </a:gs>
                  </a:gsLst>
                  <a:lin ang="5400000" scaled="1"/>
                </a:gradFill>
                <a:ln w="9525">
                  <a:solidFill>
                    <a:srgbClr val="C0C0C0"/>
                  </a:solidFill>
                  <a:round/>
                  <a:headEnd/>
                  <a:tailEnd/>
                </a:ln>
              </p:spPr>
              <p:txBody>
                <a:bodyPr wrap="none" anchor="ctr"/>
                <a:lstStyle/>
                <a:p>
                  <a:pPr fontAlgn="auto">
                    <a:spcBef>
                      <a:spcPts val="0"/>
                    </a:spcBef>
                    <a:spcAft>
                      <a:spcPts val="0"/>
                    </a:spcAft>
                    <a:defRPr/>
                  </a:pPr>
                  <a:endParaRPr lang="zh-CN" altLang="en-US" sz="1799" kern="0" dirty="0">
                    <a:solidFill>
                      <a:sysClr val="windowText" lastClr="000000"/>
                    </a:solidFill>
                  </a:endParaRPr>
                </a:p>
              </p:txBody>
            </p:sp>
          </p:grpSp>
          <p:sp>
            <p:nvSpPr>
              <p:cNvPr id="20" name="未知"/>
              <p:cNvSpPr>
                <a:spLocks/>
              </p:cNvSpPr>
              <p:nvPr/>
            </p:nvSpPr>
            <p:spPr bwMode="auto">
              <a:xfrm rot="-5400000">
                <a:off x="313" y="394"/>
                <a:ext cx="491" cy="981"/>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25998"/>
                    </a:srgbClr>
                  </a:gs>
                </a:gsLst>
                <a:lin ang="0" scaled="1"/>
              </a:gradFill>
              <a:ln>
                <a:noFill/>
              </a:ln>
              <a:extLst/>
            </p:spPr>
            <p:txBody>
              <a:bodyPr vert="eaVert"/>
              <a:lstStyle/>
              <a:p>
                <a:pPr fontAlgn="auto">
                  <a:spcBef>
                    <a:spcPts val="0"/>
                  </a:spcBef>
                  <a:spcAft>
                    <a:spcPts val="0"/>
                  </a:spcAft>
                  <a:defRPr/>
                </a:pPr>
                <a:endParaRPr lang="zh-CN" altLang="en-US" sz="1799" kern="0" dirty="0">
                  <a:solidFill>
                    <a:sysClr val="windowText" lastClr="000000"/>
                  </a:solidFill>
                </a:endParaRPr>
              </a:p>
            </p:txBody>
          </p:sp>
          <p:sp>
            <p:nvSpPr>
              <p:cNvPr id="21" name="未知"/>
              <p:cNvSpPr>
                <a:spLocks/>
              </p:cNvSpPr>
              <p:nvPr/>
            </p:nvSpPr>
            <p:spPr bwMode="auto">
              <a:xfrm rot="5400000">
                <a:off x="474" y="-92"/>
                <a:ext cx="492" cy="981"/>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50000"/>
                    </a:srgbClr>
                  </a:gs>
                </a:gsLst>
                <a:lin ang="0" scaled="1"/>
              </a:gradFill>
              <a:ln>
                <a:noFill/>
              </a:ln>
              <a:extLst/>
            </p:spPr>
            <p:txBody>
              <a:bodyPr rot="10800000" vert="eaVert"/>
              <a:lstStyle/>
              <a:p>
                <a:pPr fontAlgn="auto">
                  <a:spcBef>
                    <a:spcPts val="0"/>
                  </a:spcBef>
                  <a:spcAft>
                    <a:spcPts val="0"/>
                  </a:spcAft>
                  <a:defRPr/>
                </a:pPr>
                <a:endParaRPr lang="zh-CN" altLang="en-US" sz="1799" kern="0" dirty="0">
                  <a:solidFill>
                    <a:sysClr val="windowText" lastClr="000000"/>
                  </a:solidFill>
                </a:endParaRPr>
              </a:p>
            </p:txBody>
          </p:sp>
        </p:grpSp>
        <p:sp>
          <p:nvSpPr>
            <p:cNvPr id="18" name="Rectangle 26"/>
            <p:cNvSpPr>
              <a:spLocks noChangeArrowheads="1"/>
            </p:cNvSpPr>
            <p:nvPr/>
          </p:nvSpPr>
          <p:spPr bwMode="auto">
            <a:xfrm>
              <a:off x="4044950" y="2855912"/>
              <a:ext cx="1171575" cy="769938"/>
            </a:xfrm>
            <a:prstGeom prst="rect">
              <a:avLst/>
            </a:prstGeom>
            <a:noFill/>
            <a:ln>
              <a:noFill/>
            </a:ln>
            <a:effectLst/>
            <a:extLst/>
          </p:spPr>
          <p:txBody>
            <a:bodyPr anchor="ctr"/>
            <a:lstStyle/>
            <a:p>
              <a:pPr algn="ctr" fontAlgn="auto">
                <a:spcBef>
                  <a:spcPts val="0"/>
                </a:spcBef>
                <a:spcAft>
                  <a:spcPts val="0"/>
                </a:spcAft>
                <a:defRPr/>
              </a:pPr>
              <a:r>
                <a:rPr lang="zh-CN" altLang="en-US" b="1" kern="0" dirty="0">
                  <a:solidFill>
                    <a:srgbClr val="FFFFFF"/>
                  </a:solidFill>
                </a:rPr>
                <a:t>文字内容</a:t>
              </a:r>
            </a:p>
          </p:txBody>
        </p:sp>
      </p:grpSp>
      <p:grpSp>
        <p:nvGrpSpPr>
          <p:cNvPr id="397388" name="Group 76"/>
          <p:cNvGrpSpPr>
            <a:grpSpLocks/>
          </p:cNvGrpSpPr>
          <p:nvPr/>
        </p:nvGrpSpPr>
        <p:grpSpPr bwMode="auto">
          <a:xfrm>
            <a:off x="7057258" y="2012329"/>
            <a:ext cx="1180736" cy="1177562"/>
            <a:chOff x="4495" y="1364"/>
            <a:chExt cx="744" cy="742"/>
          </a:xfrm>
        </p:grpSpPr>
        <p:grpSp>
          <p:nvGrpSpPr>
            <p:cNvPr id="75790" name="Group 17"/>
            <p:cNvGrpSpPr>
              <a:grpSpLocks/>
            </p:cNvGrpSpPr>
            <p:nvPr/>
          </p:nvGrpSpPr>
          <p:grpSpPr bwMode="auto">
            <a:xfrm>
              <a:off x="4495" y="1364"/>
              <a:ext cx="744" cy="742"/>
              <a:chOff x="0" y="0"/>
              <a:chExt cx="1288" cy="1286"/>
            </a:xfrm>
          </p:grpSpPr>
          <p:grpSp>
            <p:nvGrpSpPr>
              <p:cNvPr id="75792" name="Group 18"/>
              <p:cNvGrpSpPr>
                <a:grpSpLocks/>
              </p:cNvGrpSpPr>
              <p:nvPr/>
            </p:nvGrpSpPr>
            <p:grpSpPr bwMode="auto">
              <a:xfrm rot="650306">
                <a:off x="0" y="0"/>
                <a:ext cx="1288" cy="1286"/>
                <a:chOff x="0" y="0"/>
                <a:chExt cx="1136" cy="1134"/>
              </a:xfrm>
            </p:grpSpPr>
            <p:sp>
              <p:nvSpPr>
                <p:cNvPr id="34" name="Oval 19"/>
                <p:cNvSpPr>
                  <a:spLocks noChangeArrowheads="1"/>
                </p:cNvSpPr>
                <p:nvPr/>
              </p:nvSpPr>
              <p:spPr bwMode="auto">
                <a:xfrm>
                  <a:off x="0" y="0"/>
                  <a:ext cx="1136" cy="1134"/>
                </a:xfrm>
                <a:prstGeom prst="ellipse">
                  <a:avLst/>
                </a:prstGeom>
                <a:gradFill rotWithShape="1">
                  <a:gsLst>
                    <a:gs pos="0">
                      <a:srgbClr val="C0C0C0">
                        <a:alpha val="89999"/>
                      </a:srgbClr>
                    </a:gs>
                    <a:gs pos="50000">
                      <a:srgbClr val="FFFFFF"/>
                    </a:gs>
                    <a:gs pos="100000">
                      <a:srgbClr val="C0C0C0">
                        <a:alpha val="89999"/>
                      </a:srgbClr>
                    </a:gs>
                  </a:gsLst>
                  <a:lin ang="2700000" scaled="1"/>
                </a:gradFill>
                <a:ln w="9525" cmpd="sng">
                  <a:solidFill>
                    <a:srgbClr val="C0C0C0"/>
                  </a:solidFill>
                  <a:round/>
                  <a:headEnd/>
                  <a:tailEnd/>
                </a:ln>
                <a:effectLst/>
                <a:extLst/>
              </p:spPr>
              <p:txBody>
                <a:bodyPr wrap="none" anchor="ctr"/>
                <a:lstStyle/>
                <a:p>
                  <a:pPr fontAlgn="auto">
                    <a:spcBef>
                      <a:spcPts val="0"/>
                    </a:spcBef>
                    <a:spcAft>
                      <a:spcPts val="0"/>
                    </a:spcAft>
                    <a:defRPr/>
                  </a:pPr>
                  <a:endParaRPr lang="zh-CN" altLang="en-US" sz="1799" kern="0" dirty="0">
                    <a:solidFill>
                      <a:sysClr val="windowText" lastClr="000000"/>
                    </a:solidFill>
                  </a:endParaRPr>
                </a:p>
              </p:txBody>
            </p:sp>
            <p:sp>
              <p:nvSpPr>
                <p:cNvPr id="35" name="Oval 20"/>
                <p:cNvSpPr>
                  <a:spLocks noChangeArrowheads="1"/>
                </p:cNvSpPr>
                <p:nvPr/>
              </p:nvSpPr>
              <p:spPr bwMode="auto">
                <a:xfrm>
                  <a:off x="64" y="63"/>
                  <a:ext cx="1008" cy="1009"/>
                </a:xfrm>
                <a:prstGeom prst="ellipse">
                  <a:avLst/>
                </a:prstGeom>
                <a:gradFill rotWithShape="1">
                  <a:gsLst>
                    <a:gs pos="0">
                      <a:srgbClr val="2180C1"/>
                    </a:gs>
                    <a:gs pos="100000">
                      <a:srgbClr val="0846AC"/>
                    </a:gs>
                  </a:gsLst>
                  <a:lin ang="5400000" scaled="1"/>
                </a:gradFill>
                <a:ln w="9525">
                  <a:solidFill>
                    <a:srgbClr val="C0C0C0"/>
                  </a:solidFill>
                  <a:round/>
                  <a:headEnd/>
                  <a:tailEnd/>
                </a:ln>
              </p:spPr>
              <p:txBody>
                <a:bodyPr wrap="none" anchor="ctr"/>
                <a:lstStyle/>
                <a:p>
                  <a:pPr fontAlgn="auto">
                    <a:spcBef>
                      <a:spcPts val="0"/>
                    </a:spcBef>
                    <a:spcAft>
                      <a:spcPts val="0"/>
                    </a:spcAft>
                    <a:defRPr/>
                  </a:pPr>
                  <a:endParaRPr lang="zh-CN" altLang="en-US" sz="1799" kern="0" dirty="0">
                    <a:solidFill>
                      <a:sysClr val="windowText" lastClr="000000"/>
                    </a:solidFill>
                  </a:endParaRPr>
                </a:p>
              </p:txBody>
            </p:sp>
          </p:grpSp>
          <p:sp>
            <p:nvSpPr>
              <p:cNvPr id="32" name="未知"/>
              <p:cNvSpPr>
                <a:spLocks/>
              </p:cNvSpPr>
              <p:nvPr/>
            </p:nvSpPr>
            <p:spPr bwMode="auto">
              <a:xfrm rot="-5400000">
                <a:off x="314" y="395"/>
                <a:ext cx="490"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25998"/>
                    </a:srgbClr>
                  </a:gs>
                </a:gsLst>
                <a:lin ang="0" scaled="1"/>
              </a:gradFill>
              <a:ln>
                <a:noFill/>
              </a:ln>
              <a:extLst/>
            </p:spPr>
            <p:txBody>
              <a:bodyPr vert="eaVert"/>
              <a:lstStyle/>
              <a:p>
                <a:pPr fontAlgn="auto">
                  <a:spcBef>
                    <a:spcPts val="0"/>
                  </a:spcBef>
                  <a:spcAft>
                    <a:spcPts val="0"/>
                  </a:spcAft>
                  <a:defRPr/>
                </a:pPr>
                <a:endParaRPr lang="zh-CN" altLang="en-US" sz="1799" kern="0" dirty="0">
                  <a:solidFill>
                    <a:sysClr val="windowText" lastClr="000000"/>
                  </a:solidFill>
                </a:endParaRPr>
              </a:p>
            </p:txBody>
          </p:sp>
          <p:sp>
            <p:nvSpPr>
              <p:cNvPr id="33" name="未知"/>
              <p:cNvSpPr>
                <a:spLocks/>
              </p:cNvSpPr>
              <p:nvPr/>
            </p:nvSpPr>
            <p:spPr bwMode="auto">
              <a:xfrm rot="5400000">
                <a:off x="474" y="-91"/>
                <a:ext cx="492"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50000"/>
                    </a:srgbClr>
                  </a:gs>
                </a:gsLst>
                <a:lin ang="0" scaled="1"/>
              </a:gradFill>
              <a:ln>
                <a:noFill/>
              </a:ln>
              <a:extLst/>
            </p:spPr>
            <p:txBody>
              <a:bodyPr rot="10800000" vert="eaVert"/>
              <a:lstStyle/>
              <a:p>
                <a:pPr fontAlgn="auto">
                  <a:spcBef>
                    <a:spcPts val="0"/>
                  </a:spcBef>
                  <a:spcAft>
                    <a:spcPts val="0"/>
                  </a:spcAft>
                  <a:defRPr/>
                </a:pPr>
                <a:endParaRPr lang="zh-CN" altLang="en-US" sz="1799" kern="0" dirty="0">
                  <a:solidFill>
                    <a:sysClr val="windowText" lastClr="000000"/>
                  </a:solidFill>
                </a:endParaRPr>
              </a:p>
            </p:txBody>
          </p:sp>
        </p:grpSp>
        <p:sp>
          <p:nvSpPr>
            <p:cNvPr id="9" name="Rectangle 27"/>
            <p:cNvSpPr>
              <a:spLocks noChangeArrowheads="1"/>
            </p:cNvSpPr>
            <p:nvPr/>
          </p:nvSpPr>
          <p:spPr bwMode="auto">
            <a:xfrm>
              <a:off x="4498" y="1492"/>
              <a:ext cx="738" cy="485"/>
            </a:xfrm>
            <a:prstGeom prst="rect">
              <a:avLst/>
            </a:prstGeom>
            <a:noFill/>
            <a:ln>
              <a:noFill/>
            </a:ln>
            <a:effectLst/>
            <a:extLst/>
          </p:spPr>
          <p:txBody>
            <a:bodyPr anchor="ctr"/>
            <a:lstStyle/>
            <a:p>
              <a:pPr algn="ctr" fontAlgn="auto">
                <a:spcBef>
                  <a:spcPts val="0"/>
                </a:spcBef>
                <a:spcAft>
                  <a:spcPts val="0"/>
                </a:spcAft>
                <a:defRPr/>
              </a:pPr>
              <a:r>
                <a:rPr lang="zh-CN" altLang="en-US" b="1" kern="0" dirty="0">
                  <a:solidFill>
                    <a:srgbClr val="FFFFFF"/>
                  </a:solidFill>
                </a:rPr>
                <a:t>文字内容</a:t>
              </a:r>
            </a:p>
          </p:txBody>
        </p:sp>
      </p:grpSp>
      <p:sp>
        <p:nvSpPr>
          <p:cNvPr id="10" name="Rectangle 28"/>
          <p:cNvSpPr>
            <a:spLocks noChangeArrowheads="1"/>
          </p:cNvSpPr>
          <p:nvPr/>
        </p:nvSpPr>
        <p:spPr bwMode="auto">
          <a:xfrm>
            <a:off x="1794732" y="1831410"/>
            <a:ext cx="2201184" cy="769700"/>
          </a:xfrm>
          <a:prstGeom prst="rect">
            <a:avLst/>
          </a:prstGeom>
          <a:noFill/>
          <a:ln>
            <a:noFill/>
          </a:ln>
          <a:effectLst/>
          <a:extLst/>
        </p:spPr>
        <p:txBody>
          <a:bodyPr anchor="ctr"/>
          <a:lstStyle/>
          <a:p>
            <a:pPr algn="ctr" fontAlgn="auto">
              <a:lnSpc>
                <a:spcPct val="150000"/>
              </a:lnSpc>
              <a:spcBef>
                <a:spcPts val="0"/>
              </a:spcBef>
              <a:spcAft>
                <a:spcPts val="0"/>
              </a:spcAft>
              <a:defRPr/>
            </a:pPr>
            <a:r>
              <a:rPr lang="zh-CN" altLang="en-US" kern="0" dirty="0">
                <a:solidFill>
                  <a:srgbClr val="888888"/>
                </a:solidFill>
              </a:rPr>
              <a:t>单击此处添加</a:t>
            </a:r>
          </a:p>
          <a:p>
            <a:pPr algn="ctr" fontAlgn="auto">
              <a:lnSpc>
                <a:spcPct val="150000"/>
              </a:lnSpc>
              <a:spcBef>
                <a:spcPts val="0"/>
              </a:spcBef>
              <a:spcAft>
                <a:spcPts val="0"/>
              </a:spcAft>
              <a:defRPr/>
            </a:pPr>
            <a:r>
              <a:rPr lang="zh-CN" altLang="en-US" kern="0" dirty="0">
                <a:solidFill>
                  <a:srgbClr val="888888"/>
                </a:solidFill>
              </a:rPr>
              <a:t>段落文字内容</a:t>
            </a:r>
          </a:p>
        </p:txBody>
      </p:sp>
      <p:sp>
        <p:nvSpPr>
          <p:cNvPr id="11" name="Rectangle 29"/>
          <p:cNvSpPr>
            <a:spLocks noChangeArrowheads="1"/>
          </p:cNvSpPr>
          <p:nvPr/>
        </p:nvSpPr>
        <p:spPr bwMode="auto">
          <a:xfrm>
            <a:off x="1794732" y="2601111"/>
            <a:ext cx="2201184" cy="769699"/>
          </a:xfrm>
          <a:prstGeom prst="rect">
            <a:avLst/>
          </a:prstGeom>
          <a:noFill/>
          <a:ln>
            <a:noFill/>
          </a:ln>
          <a:effectLst/>
          <a:extLst/>
        </p:spPr>
        <p:txBody>
          <a:bodyPr anchor="ctr"/>
          <a:lstStyle/>
          <a:p>
            <a:pPr algn="ctr" fontAlgn="auto">
              <a:lnSpc>
                <a:spcPct val="150000"/>
              </a:lnSpc>
              <a:spcBef>
                <a:spcPts val="0"/>
              </a:spcBef>
              <a:spcAft>
                <a:spcPts val="0"/>
              </a:spcAft>
              <a:defRPr/>
            </a:pPr>
            <a:r>
              <a:rPr lang="zh-CN" altLang="en-US" kern="0" dirty="0">
                <a:solidFill>
                  <a:srgbClr val="888888"/>
                </a:solidFill>
              </a:rPr>
              <a:t>单击此处添加</a:t>
            </a:r>
          </a:p>
          <a:p>
            <a:pPr algn="ctr" fontAlgn="auto">
              <a:lnSpc>
                <a:spcPct val="150000"/>
              </a:lnSpc>
              <a:spcBef>
                <a:spcPts val="0"/>
              </a:spcBef>
              <a:spcAft>
                <a:spcPts val="0"/>
              </a:spcAft>
              <a:defRPr/>
            </a:pPr>
            <a:r>
              <a:rPr lang="zh-CN" altLang="en-US" kern="0" dirty="0">
                <a:solidFill>
                  <a:srgbClr val="888888"/>
                </a:solidFill>
              </a:rPr>
              <a:t>段落文字内容</a:t>
            </a:r>
          </a:p>
        </p:txBody>
      </p:sp>
      <p:sp>
        <p:nvSpPr>
          <p:cNvPr id="12" name="Rectangle 30"/>
          <p:cNvSpPr>
            <a:spLocks noChangeArrowheads="1"/>
          </p:cNvSpPr>
          <p:nvPr/>
        </p:nvSpPr>
        <p:spPr bwMode="auto">
          <a:xfrm>
            <a:off x="5051277" y="1831410"/>
            <a:ext cx="2201184" cy="769700"/>
          </a:xfrm>
          <a:prstGeom prst="rect">
            <a:avLst/>
          </a:prstGeom>
          <a:noFill/>
          <a:ln>
            <a:noFill/>
          </a:ln>
          <a:effectLst/>
          <a:extLst/>
        </p:spPr>
        <p:txBody>
          <a:bodyPr anchor="ctr"/>
          <a:lstStyle/>
          <a:p>
            <a:pPr algn="ctr" fontAlgn="auto">
              <a:lnSpc>
                <a:spcPct val="150000"/>
              </a:lnSpc>
              <a:spcBef>
                <a:spcPts val="0"/>
              </a:spcBef>
              <a:spcAft>
                <a:spcPts val="0"/>
              </a:spcAft>
              <a:defRPr/>
            </a:pPr>
            <a:r>
              <a:rPr lang="zh-CN" altLang="en-US" kern="0" dirty="0">
                <a:solidFill>
                  <a:srgbClr val="888888"/>
                </a:solidFill>
              </a:rPr>
              <a:t>单击此处添加</a:t>
            </a:r>
          </a:p>
          <a:p>
            <a:pPr algn="ctr" fontAlgn="auto">
              <a:lnSpc>
                <a:spcPct val="150000"/>
              </a:lnSpc>
              <a:spcBef>
                <a:spcPts val="0"/>
              </a:spcBef>
              <a:spcAft>
                <a:spcPts val="0"/>
              </a:spcAft>
              <a:defRPr/>
            </a:pPr>
            <a:r>
              <a:rPr lang="zh-CN" altLang="en-US" kern="0" dirty="0">
                <a:solidFill>
                  <a:srgbClr val="888888"/>
                </a:solidFill>
              </a:rPr>
              <a:t>段落文字内容</a:t>
            </a:r>
          </a:p>
        </p:txBody>
      </p:sp>
      <p:sp>
        <p:nvSpPr>
          <p:cNvPr id="13" name="Rectangle 31"/>
          <p:cNvSpPr>
            <a:spLocks noChangeArrowheads="1"/>
          </p:cNvSpPr>
          <p:nvPr/>
        </p:nvSpPr>
        <p:spPr bwMode="auto">
          <a:xfrm>
            <a:off x="5051277" y="2601111"/>
            <a:ext cx="2201184" cy="769699"/>
          </a:xfrm>
          <a:prstGeom prst="rect">
            <a:avLst/>
          </a:prstGeom>
          <a:noFill/>
          <a:ln>
            <a:noFill/>
          </a:ln>
          <a:effectLst/>
          <a:extLst/>
        </p:spPr>
        <p:txBody>
          <a:bodyPr anchor="ctr"/>
          <a:lstStyle/>
          <a:p>
            <a:pPr algn="ctr" fontAlgn="auto">
              <a:lnSpc>
                <a:spcPct val="150000"/>
              </a:lnSpc>
              <a:spcBef>
                <a:spcPts val="0"/>
              </a:spcBef>
              <a:spcAft>
                <a:spcPts val="0"/>
              </a:spcAft>
              <a:defRPr/>
            </a:pPr>
            <a:r>
              <a:rPr lang="zh-CN" altLang="en-US" kern="0" dirty="0">
                <a:solidFill>
                  <a:srgbClr val="888888"/>
                </a:solidFill>
              </a:rPr>
              <a:t>单击此处添加</a:t>
            </a:r>
          </a:p>
          <a:p>
            <a:pPr algn="ctr" fontAlgn="auto">
              <a:lnSpc>
                <a:spcPct val="150000"/>
              </a:lnSpc>
              <a:spcBef>
                <a:spcPts val="0"/>
              </a:spcBef>
              <a:spcAft>
                <a:spcPts val="0"/>
              </a:spcAft>
              <a:defRPr/>
            </a:pPr>
            <a:r>
              <a:rPr lang="zh-CN" altLang="en-US" kern="0" dirty="0">
                <a:solidFill>
                  <a:srgbClr val="888888"/>
                </a:solidFill>
              </a:rPr>
              <a:t>段落文字内容</a:t>
            </a:r>
          </a:p>
        </p:txBody>
      </p:sp>
      <p:sp>
        <p:nvSpPr>
          <p:cNvPr id="14" name="Oval 32"/>
          <p:cNvSpPr>
            <a:spLocks noChangeArrowheads="1"/>
          </p:cNvSpPr>
          <p:nvPr/>
        </p:nvSpPr>
        <p:spPr bwMode="auto">
          <a:xfrm>
            <a:off x="610822" y="3702496"/>
            <a:ext cx="1563206" cy="155527"/>
          </a:xfrm>
          <a:prstGeom prst="ellipse">
            <a:avLst/>
          </a:prstGeom>
          <a:gradFill rotWithShape="1">
            <a:gsLst>
              <a:gs pos="0">
                <a:srgbClr val="000000">
                  <a:alpha val="30000"/>
                </a:srgbClr>
              </a:gs>
              <a:gs pos="100000">
                <a:srgbClr val="000000">
                  <a:alpha val="0"/>
                </a:srgbClr>
              </a:gs>
            </a:gsLst>
            <a:path path="shape">
              <a:fillToRect l="50000" t="50000" r="50000" b="50000"/>
            </a:path>
          </a:gradFill>
          <a:ln>
            <a:noFill/>
          </a:ln>
          <a:effectLst/>
          <a:extLst/>
        </p:spPr>
        <p:txBody>
          <a:bodyPr wrap="none" anchor="ctr"/>
          <a:lstStyle/>
          <a:p>
            <a:pPr fontAlgn="auto">
              <a:spcBef>
                <a:spcPts val="0"/>
              </a:spcBef>
              <a:spcAft>
                <a:spcPts val="0"/>
              </a:spcAft>
              <a:defRPr/>
            </a:pPr>
            <a:endParaRPr lang="zh-CN" altLang="en-US" sz="1799" kern="0" dirty="0">
              <a:solidFill>
                <a:sysClr val="windowText" lastClr="000000"/>
              </a:solidFill>
            </a:endParaRPr>
          </a:p>
        </p:txBody>
      </p:sp>
      <p:sp>
        <p:nvSpPr>
          <p:cNvPr id="15" name="Oval 33"/>
          <p:cNvSpPr>
            <a:spLocks noChangeArrowheads="1"/>
          </p:cNvSpPr>
          <p:nvPr/>
        </p:nvSpPr>
        <p:spPr bwMode="auto">
          <a:xfrm>
            <a:off x="3305566" y="3691385"/>
            <a:ext cx="2520172" cy="249161"/>
          </a:xfrm>
          <a:prstGeom prst="ellipse">
            <a:avLst/>
          </a:prstGeom>
          <a:gradFill rotWithShape="1">
            <a:gsLst>
              <a:gs pos="0">
                <a:srgbClr val="000000">
                  <a:alpha val="30000"/>
                </a:srgbClr>
              </a:gs>
              <a:gs pos="100000">
                <a:srgbClr val="000000">
                  <a:alpha val="0"/>
                </a:srgbClr>
              </a:gs>
            </a:gsLst>
            <a:path path="shape">
              <a:fillToRect l="50000" t="50000" r="50000" b="50000"/>
            </a:path>
          </a:gradFill>
          <a:ln>
            <a:noFill/>
          </a:ln>
          <a:effectLst/>
          <a:extLst/>
        </p:spPr>
        <p:txBody>
          <a:bodyPr wrap="none" anchor="ctr"/>
          <a:lstStyle/>
          <a:p>
            <a:pPr fontAlgn="auto">
              <a:spcBef>
                <a:spcPts val="0"/>
              </a:spcBef>
              <a:spcAft>
                <a:spcPts val="0"/>
              </a:spcAft>
              <a:defRPr/>
            </a:pPr>
            <a:endParaRPr lang="zh-CN" altLang="en-US" sz="1799" kern="0" dirty="0">
              <a:solidFill>
                <a:sysClr val="windowText" lastClr="000000"/>
              </a:solidFill>
            </a:endParaRPr>
          </a:p>
        </p:txBody>
      </p:sp>
      <p:sp>
        <p:nvSpPr>
          <p:cNvPr id="16" name="Oval 32"/>
          <p:cNvSpPr>
            <a:spLocks noChangeArrowheads="1"/>
          </p:cNvSpPr>
          <p:nvPr/>
        </p:nvSpPr>
        <p:spPr bwMode="auto">
          <a:xfrm>
            <a:off x="6865230" y="3702496"/>
            <a:ext cx="1563205" cy="155527"/>
          </a:xfrm>
          <a:prstGeom prst="ellipse">
            <a:avLst/>
          </a:prstGeom>
          <a:gradFill rotWithShape="1">
            <a:gsLst>
              <a:gs pos="0">
                <a:srgbClr val="000000">
                  <a:alpha val="30000"/>
                </a:srgbClr>
              </a:gs>
              <a:gs pos="100000">
                <a:srgbClr val="000000">
                  <a:alpha val="0"/>
                </a:srgbClr>
              </a:gs>
            </a:gsLst>
            <a:path path="shape">
              <a:fillToRect l="50000" t="50000" r="50000" b="50000"/>
            </a:path>
          </a:gradFill>
          <a:ln>
            <a:noFill/>
          </a:ln>
          <a:effectLst/>
          <a:extLst/>
        </p:spPr>
        <p:txBody>
          <a:bodyPr wrap="none" anchor="ctr"/>
          <a:lstStyle/>
          <a:p>
            <a:pPr fontAlgn="auto">
              <a:spcBef>
                <a:spcPts val="0"/>
              </a:spcBef>
              <a:spcAft>
                <a:spcPts val="0"/>
              </a:spcAft>
              <a:defRPr/>
            </a:pPr>
            <a:endParaRPr lang="zh-CN" altLang="en-US" sz="1799" kern="0" dirty="0">
              <a:solidFill>
                <a:sysClr val="windowText" lastClr="000000"/>
              </a:solidFill>
            </a:endParaRPr>
          </a:p>
        </p:txBody>
      </p:sp>
      <p:sp>
        <p:nvSpPr>
          <p:cNvPr id="5" name="Line 23"/>
          <p:cNvSpPr>
            <a:spLocks noChangeShapeType="1"/>
          </p:cNvSpPr>
          <p:nvPr/>
        </p:nvSpPr>
        <p:spPr bwMode="auto">
          <a:xfrm>
            <a:off x="2031197" y="2601110"/>
            <a:ext cx="1712383" cy="0"/>
          </a:xfrm>
          <a:prstGeom prst="line">
            <a:avLst/>
          </a:prstGeom>
          <a:noFill/>
          <a:ln w="19050">
            <a:solidFill>
              <a:srgbClr val="000000"/>
            </a:solidFill>
            <a:round/>
            <a:headEnd/>
            <a:tailEnd type="triangle" w="med" len="med"/>
          </a:ln>
        </p:spPr>
        <p:txBody>
          <a:bodyPr/>
          <a:lstStyle/>
          <a:p>
            <a:endParaRPr lang="zh-CN" altLang="en-US"/>
          </a:p>
        </p:txBody>
      </p:sp>
      <p:sp>
        <p:nvSpPr>
          <p:cNvPr id="6" name="Line 24"/>
          <p:cNvSpPr>
            <a:spLocks noChangeShapeType="1"/>
          </p:cNvSpPr>
          <p:nvPr/>
        </p:nvSpPr>
        <p:spPr bwMode="auto">
          <a:xfrm>
            <a:off x="5352810" y="2601110"/>
            <a:ext cx="1712384" cy="0"/>
          </a:xfrm>
          <a:prstGeom prst="line">
            <a:avLst/>
          </a:prstGeom>
          <a:noFill/>
          <a:ln w="19050">
            <a:solidFill>
              <a:srgbClr val="000000"/>
            </a:solidFill>
            <a:round/>
            <a:headEnd/>
            <a:tailEnd type="triangle" w="med" len="med"/>
          </a:ln>
        </p:spPr>
        <p:txBody>
          <a:bodyPr/>
          <a:lstStyle/>
          <a:p>
            <a:endParaRPr lang="zh-CN" altLang="en-US"/>
          </a:p>
        </p:txBody>
      </p:sp>
    </p:spTree>
    <p:extLst>
      <p:ext uri="{BB962C8B-B14F-4D97-AF65-F5344CB8AC3E}">
        <p14:creationId xmlns:p14="http://schemas.microsoft.com/office/powerpoint/2010/main" val="246378658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97360"/>
                                        </p:tgtEl>
                                        <p:attrNameLst>
                                          <p:attrName>style.visibility</p:attrName>
                                        </p:attrNameLst>
                                      </p:cBhvr>
                                      <p:to>
                                        <p:strVal val="visible"/>
                                      </p:to>
                                    </p:set>
                                    <p:anim calcmode="lin" valueType="num">
                                      <p:cBhvr>
                                        <p:cTn id="7" dur="500" fill="hold"/>
                                        <p:tgtEl>
                                          <p:spTgt spid="397360"/>
                                        </p:tgtEl>
                                        <p:attrNameLst>
                                          <p:attrName>ppt_w</p:attrName>
                                        </p:attrNameLst>
                                      </p:cBhvr>
                                      <p:tavLst>
                                        <p:tav tm="0">
                                          <p:val>
                                            <p:fltVal val="0"/>
                                          </p:val>
                                        </p:tav>
                                        <p:tav tm="100000">
                                          <p:val>
                                            <p:strVal val="#ppt_w"/>
                                          </p:val>
                                        </p:tav>
                                      </p:tavLst>
                                    </p:anim>
                                    <p:anim calcmode="lin" valueType="num">
                                      <p:cBhvr>
                                        <p:cTn id="8" dur="500" fill="hold"/>
                                        <p:tgtEl>
                                          <p:spTgt spid="397360"/>
                                        </p:tgtEl>
                                        <p:attrNameLst>
                                          <p:attrName>ppt_h</p:attrName>
                                        </p:attrNameLst>
                                      </p:cBhvr>
                                      <p:tavLst>
                                        <p:tav tm="0">
                                          <p:val>
                                            <p:fltVal val="0"/>
                                          </p:val>
                                        </p:tav>
                                        <p:tav tm="100000">
                                          <p:val>
                                            <p:strVal val="#ppt_h"/>
                                          </p:val>
                                        </p:tav>
                                      </p:tavLst>
                                    </p:anim>
                                    <p:anim calcmode="lin" valueType="num">
                                      <p:cBhvr>
                                        <p:cTn id="9" dur="500" fill="hold"/>
                                        <p:tgtEl>
                                          <p:spTgt spid="397360"/>
                                        </p:tgtEl>
                                        <p:attrNameLst>
                                          <p:attrName>style.rotation</p:attrName>
                                        </p:attrNameLst>
                                      </p:cBhvr>
                                      <p:tavLst>
                                        <p:tav tm="0">
                                          <p:val>
                                            <p:fltVal val="360"/>
                                          </p:val>
                                        </p:tav>
                                        <p:tav tm="100000">
                                          <p:val>
                                            <p:fltVal val="0"/>
                                          </p:val>
                                        </p:tav>
                                      </p:tavLst>
                                    </p:anim>
                                    <p:animEffect transition="in" filter="fade">
                                      <p:cBhvr>
                                        <p:cTn id="10" dur="500"/>
                                        <p:tgtEl>
                                          <p:spTgt spid="397360"/>
                                        </p:tgtEl>
                                      </p:cBhvr>
                                    </p:animEffect>
                                  </p:childTnLst>
                                </p:cTn>
                              </p:par>
                              <p:par>
                                <p:cTn id="11" presetID="47"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anim calcmode="lin" valueType="num">
                                      <p:cBhvr>
                                        <p:cTn id="14" dur="500" fill="hold"/>
                                        <p:tgtEl>
                                          <p:spTgt spid="14"/>
                                        </p:tgtEl>
                                        <p:attrNameLst>
                                          <p:attrName>ppt_x</p:attrName>
                                        </p:attrNameLst>
                                      </p:cBhvr>
                                      <p:tavLst>
                                        <p:tav tm="0">
                                          <p:val>
                                            <p:strVal val="#ppt_x"/>
                                          </p:val>
                                        </p:tav>
                                        <p:tav tm="100000">
                                          <p:val>
                                            <p:strVal val="#ppt_x"/>
                                          </p:val>
                                        </p:tav>
                                      </p:tavLst>
                                    </p:anim>
                                    <p:anim calcmode="lin" valueType="num">
                                      <p:cBhvr>
                                        <p:cTn id="15" dur="500" fill="hold"/>
                                        <p:tgtEl>
                                          <p:spTgt spid="14"/>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nodeType="afterGroup">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slide(fromBottom)">
                                      <p:cBhvr>
                                        <p:cTn id="23" dur="500"/>
                                        <p:tgtEl>
                                          <p:spTgt spid="10"/>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slide(fromTop)">
                                      <p:cBhvr>
                                        <p:cTn id="26" dur="500"/>
                                        <p:tgtEl>
                                          <p:spTgt spid="11"/>
                                        </p:tgtEl>
                                      </p:cBhvr>
                                    </p:animEffect>
                                  </p:childTnLst>
                                </p:cTn>
                              </p:par>
                            </p:childTnLst>
                          </p:cTn>
                        </p:par>
                        <p:par>
                          <p:cTn id="27" fill="hold" nodeType="afterGroup">
                            <p:stCondLst>
                              <p:cond delay="1500"/>
                            </p:stCondLst>
                            <p:childTnLst>
                              <p:par>
                                <p:cTn id="28" presetID="49" presetClass="entr" presetSubtype="0" decel="100000" fill="hold" nodeType="afterEffect">
                                  <p:stCondLst>
                                    <p:cond delay="0"/>
                                  </p:stCondLst>
                                  <p:childTnLst>
                                    <p:set>
                                      <p:cBhvr>
                                        <p:cTn id="29" dur="1" fill="hold">
                                          <p:stCondLst>
                                            <p:cond delay="0"/>
                                          </p:stCondLst>
                                        </p:cTn>
                                        <p:tgtEl>
                                          <p:spTgt spid="397370"/>
                                        </p:tgtEl>
                                        <p:attrNameLst>
                                          <p:attrName>style.visibility</p:attrName>
                                        </p:attrNameLst>
                                      </p:cBhvr>
                                      <p:to>
                                        <p:strVal val="visible"/>
                                      </p:to>
                                    </p:set>
                                    <p:anim calcmode="lin" valueType="num">
                                      <p:cBhvr>
                                        <p:cTn id="30" dur="500" fill="hold"/>
                                        <p:tgtEl>
                                          <p:spTgt spid="397370"/>
                                        </p:tgtEl>
                                        <p:attrNameLst>
                                          <p:attrName>ppt_w</p:attrName>
                                        </p:attrNameLst>
                                      </p:cBhvr>
                                      <p:tavLst>
                                        <p:tav tm="0">
                                          <p:val>
                                            <p:fltVal val="0"/>
                                          </p:val>
                                        </p:tav>
                                        <p:tav tm="100000">
                                          <p:val>
                                            <p:strVal val="#ppt_w"/>
                                          </p:val>
                                        </p:tav>
                                      </p:tavLst>
                                    </p:anim>
                                    <p:anim calcmode="lin" valueType="num">
                                      <p:cBhvr>
                                        <p:cTn id="31" dur="500" fill="hold"/>
                                        <p:tgtEl>
                                          <p:spTgt spid="397370"/>
                                        </p:tgtEl>
                                        <p:attrNameLst>
                                          <p:attrName>ppt_h</p:attrName>
                                        </p:attrNameLst>
                                      </p:cBhvr>
                                      <p:tavLst>
                                        <p:tav tm="0">
                                          <p:val>
                                            <p:fltVal val="0"/>
                                          </p:val>
                                        </p:tav>
                                        <p:tav tm="100000">
                                          <p:val>
                                            <p:strVal val="#ppt_h"/>
                                          </p:val>
                                        </p:tav>
                                      </p:tavLst>
                                    </p:anim>
                                    <p:anim calcmode="lin" valueType="num">
                                      <p:cBhvr>
                                        <p:cTn id="32" dur="500" fill="hold"/>
                                        <p:tgtEl>
                                          <p:spTgt spid="397370"/>
                                        </p:tgtEl>
                                        <p:attrNameLst>
                                          <p:attrName>style.rotation</p:attrName>
                                        </p:attrNameLst>
                                      </p:cBhvr>
                                      <p:tavLst>
                                        <p:tav tm="0">
                                          <p:val>
                                            <p:fltVal val="360"/>
                                          </p:val>
                                        </p:tav>
                                        <p:tav tm="100000">
                                          <p:val>
                                            <p:fltVal val="0"/>
                                          </p:val>
                                        </p:tav>
                                      </p:tavLst>
                                    </p:anim>
                                    <p:animEffect transition="in" filter="fade">
                                      <p:cBhvr>
                                        <p:cTn id="33" dur="500"/>
                                        <p:tgtEl>
                                          <p:spTgt spid="397370"/>
                                        </p:tgtEl>
                                      </p:cBhvr>
                                    </p:animEffect>
                                  </p:childTnLst>
                                </p:cTn>
                              </p:par>
                              <p:par>
                                <p:cTn id="34" presetID="47"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anim calcmode="lin" valueType="num">
                                      <p:cBhvr>
                                        <p:cTn id="37" dur="500" fill="hold"/>
                                        <p:tgtEl>
                                          <p:spTgt spid="15"/>
                                        </p:tgtEl>
                                        <p:attrNameLst>
                                          <p:attrName>ppt_x</p:attrName>
                                        </p:attrNameLst>
                                      </p:cBhvr>
                                      <p:tavLst>
                                        <p:tav tm="0">
                                          <p:val>
                                            <p:strVal val="#ppt_x"/>
                                          </p:val>
                                        </p:tav>
                                        <p:tav tm="100000">
                                          <p:val>
                                            <p:strVal val="#ppt_x"/>
                                          </p:val>
                                        </p:tav>
                                      </p:tavLst>
                                    </p:anim>
                                    <p:anim calcmode="lin" valueType="num">
                                      <p:cBhvr>
                                        <p:cTn id="38" dur="500" fill="hold"/>
                                        <p:tgtEl>
                                          <p:spTgt spid="15"/>
                                        </p:tgtEl>
                                        <p:attrNameLst>
                                          <p:attrName>ppt_y</p:attrName>
                                        </p:attrNameLst>
                                      </p:cBhvr>
                                      <p:tavLst>
                                        <p:tav tm="0">
                                          <p:val>
                                            <p:strVal val="#ppt_y-.1"/>
                                          </p:val>
                                        </p:tav>
                                        <p:tav tm="100000">
                                          <p:val>
                                            <p:strVal val="#ppt_y"/>
                                          </p:val>
                                        </p:tav>
                                      </p:tavLst>
                                    </p:anim>
                                  </p:childTnLst>
                                </p:cTn>
                              </p:par>
                            </p:childTnLst>
                          </p:cTn>
                        </p:par>
                        <p:par>
                          <p:cTn id="39" fill="hold" nodeType="afterGroup">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childTnLst>
                          </p:cTn>
                        </p:par>
                        <p:par>
                          <p:cTn id="43" fill="hold" nodeType="afterGroup">
                            <p:stCondLst>
                              <p:cond delay="2500"/>
                            </p:stCondLst>
                            <p:childTnLst>
                              <p:par>
                                <p:cTn id="44" presetID="12" presetClass="entr" presetSubtype="4"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slide(fromBottom)">
                                      <p:cBhvr>
                                        <p:cTn id="46" dur="500"/>
                                        <p:tgtEl>
                                          <p:spTgt spid="12"/>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slide(fromTop)">
                                      <p:cBhvr>
                                        <p:cTn id="49" dur="500"/>
                                        <p:tgtEl>
                                          <p:spTgt spid="13"/>
                                        </p:tgtEl>
                                      </p:cBhvr>
                                    </p:animEffect>
                                  </p:childTnLst>
                                </p:cTn>
                              </p:par>
                            </p:childTnLst>
                          </p:cTn>
                        </p:par>
                        <p:par>
                          <p:cTn id="50" fill="hold" nodeType="afterGroup">
                            <p:stCondLst>
                              <p:cond delay="3000"/>
                            </p:stCondLst>
                            <p:childTnLst>
                              <p:par>
                                <p:cTn id="51" presetID="49" presetClass="entr" presetSubtype="0" decel="100000" fill="hold" nodeType="afterEffect">
                                  <p:stCondLst>
                                    <p:cond delay="0"/>
                                  </p:stCondLst>
                                  <p:childTnLst>
                                    <p:set>
                                      <p:cBhvr>
                                        <p:cTn id="52" dur="1" fill="hold">
                                          <p:stCondLst>
                                            <p:cond delay="0"/>
                                          </p:stCondLst>
                                        </p:cTn>
                                        <p:tgtEl>
                                          <p:spTgt spid="397388"/>
                                        </p:tgtEl>
                                        <p:attrNameLst>
                                          <p:attrName>style.visibility</p:attrName>
                                        </p:attrNameLst>
                                      </p:cBhvr>
                                      <p:to>
                                        <p:strVal val="visible"/>
                                      </p:to>
                                    </p:set>
                                    <p:anim calcmode="lin" valueType="num">
                                      <p:cBhvr>
                                        <p:cTn id="53" dur="500" fill="hold"/>
                                        <p:tgtEl>
                                          <p:spTgt spid="397388"/>
                                        </p:tgtEl>
                                        <p:attrNameLst>
                                          <p:attrName>ppt_w</p:attrName>
                                        </p:attrNameLst>
                                      </p:cBhvr>
                                      <p:tavLst>
                                        <p:tav tm="0">
                                          <p:val>
                                            <p:fltVal val="0"/>
                                          </p:val>
                                        </p:tav>
                                        <p:tav tm="100000">
                                          <p:val>
                                            <p:strVal val="#ppt_w"/>
                                          </p:val>
                                        </p:tav>
                                      </p:tavLst>
                                    </p:anim>
                                    <p:anim calcmode="lin" valueType="num">
                                      <p:cBhvr>
                                        <p:cTn id="54" dur="500" fill="hold"/>
                                        <p:tgtEl>
                                          <p:spTgt spid="397388"/>
                                        </p:tgtEl>
                                        <p:attrNameLst>
                                          <p:attrName>ppt_h</p:attrName>
                                        </p:attrNameLst>
                                      </p:cBhvr>
                                      <p:tavLst>
                                        <p:tav tm="0">
                                          <p:val>
                                            <p:fltVal val="0"/>
                                          </p:val>
                                        </p:tav>
                                        <p:tav tm="100000">
                                          <p:val>
                                            <p:strVal val="#ppt_h"/>
                                          </p:val>
                                        </p:tav>
                                      </p:tavLst>
                                    </p:anim>
                                    <p:anim calcmode="lin" valueType="num">
                                      <p:cBhvr>
                                        <p:cTn id="55" dur="500" fill="hold"/>
                                        <p:tgtEl>
                                          <p:spTgt spid="397388"/>
                                        </p:tgtEl>
                                        <p:attrNameLst>
                                          <p:attrName>style.rotation</p:attrName>
                                        </p:attrNameLst>
                                      </p:cBhvr>
                                      <p:tavLst>
                                        <p:tav tm="0">
                                          <p:val>
                                            <p:fltVal val="360"/>
                                          </p:val>
                                        </p:tav>
                                        <p:tav tm="100000">
                                          <p:val>
                                            <p:fltVal val="0"/>
                                          </p:val>
                                        </p:tav>
                                      </p:tavLst>
                                    </p:anim>
                                    <p:animEffect transition="in" filter="fade">
                                      <p:cBhvr>
                                        <p:cTn id="56" dur="500"/>
                                        <p:tgtEl>
                                          <p:spTgt spid="397388"/>
                                        </p:tgtEl>
                                      </p:cBhvr>
                                    </p:animEffect>
                                  </p:childTnLst>
                                </p:cTn>
                              </p:par>
                              <p:par>
                                <p:cTn id="57" presetID="47" presetClass="entr" presetSubtype="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anim calcmode="lin" valueType="num">
                                      <p:cBhvr>
                                        <p:cTn id="60" dur="500" fill="hold"/>
                                        <p:tgtEl>
                                          <p:spTgt spid="16"/>
                                        </p:tgtEl>
                                        <p:attrNameLst>
                                          <p:attrName>ppt_x</p:attrName>
                                        </p:attrNameLst>
                                      </p:cBhvr>
                                      <p:tavLst>
                                        <p:tav tm="0">
                                          <p:val>
                                            <p:strVal val="#ppt_x"/>
                                          </p:val>
                                        </p:tav>
                                        <p:tav tm="100000">
                                          <p:val>
                                            <p:strVal val="#ppt_x"/>
                                          </p:val>
                                        </p:tav>
                                      </p:tavLst>
                                    </p:anim>
                                    <p:anim calcmode="lin" valueType="num">
                                      <p:cBhvr>
                                        <p:cTn id="61"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animBg="1"/>
      <p:bldP spid="15" grpId="0" animBg="1"/>
      <p:bldP spid="16" grpId="0" animBg="1"/>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TextBox 20"/>
          <p:cNvSpPr txBox="1"/>
          <p:nvPr/>
        </p:nvSpPr>
        <p:spPr>
          <a:xfrm>
            <a:off x="2590852" y="3390104"/>
            <a:ext cx="4547096"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b="1" dirty="0" smtClean="0">
                <a:solidFill>
                  <a:srgbClr val="0070C0"/>
                </a:solidFill>
                <a:latin typeface="微软雅黑" pitchFamily="34" charset="-122"/>
                <a:ea typeface="微软雅黑" pitchFamily="34" charset="-122"/>
              </a:rPr>
              <a:t>插入文本或标题</a:t>
            </a:r>
            <a:endParaRPr lang="zh-CN" altLang="en-US" sz="2400" b="1" dirty="0">
              <a:solidFill>
                <a:srgbClr val="0070C0"/>
              </a:solidFill>
              <a:latin typeface="微软雅黑" pitchFamily="34" charset="-122"/>
              <a:ea typeface="微软雅黑" pitchFamily="34" charset="-122"/>
            </a:endParaRPr>
          </a:p>
        </p:txBody>
      </p:sp>
      <p:grpSp>
        <p:nvGrpSpPr>
          <p:cNvPr id="4" name="组合 3"/>
          <p:cNvGrpSpPr/>
          <p:nvPr/>
        </p:nvGrpSpPr>
        <p:grpSpPr>
          <a:xfrm>
            <a:off x="1953372" y="3282667"/>
            <a:ext cx="864096" cy="707886"/>
            <a:chOff x="2165941" y="1632858"/>
            <a:chExt cx="864096" cy="707886"/>
          </a:xfrm>
        </p:grpSpPr>
        <p:sp>
          <p:nvSpPr>
            <p:cNvPr id="5" name="五边形 4"/>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43"/>
            <p:cNvSpPr txBox="1"/>
            <p:nvPr/>
          </p:nvSpPr>
          <p:spPr>
            <a:xfrm>
              <a:off x="2216421" y="1632858"/>
              <a:ext cx="526106" cy="707886"/>
            </a:xfrm>
            <a:prstGeom prst="rect">
              <a:avLst/>
            </a:prstGeom>
            <a:noFill/>
          </p:spPr>
          <p:txBody>
            <a:bodyPr wrap="none" rtlCol="0">
              <a:spAutoFit/>
            </a:bodyPr>
            <a:lstStyle/>
            <a:p>
              <a:r>
                <a:rPr lang="en-US" altLang="zh-CN" sz="4000" b="1" dirty="0" smtClean="0">
                  <a:solidFill>
                    <a:schemeClr val="bg1"/>
                  </a:solidFill>
                  <a:latin typeface="Arial Black" pitchFamily="34" charset="0"/>
                  <a:ea typeface="Arial Unicode MS" pitchFamily="34" charset="-122"/>
                  <a:cs typeface="Arial Unicode MS" pitchFamily="34" charset="-122"/>
                </a:rPr>
                <a:t>1</a:t>
              </a:r>
              <a:endParaRPr lang="zh-CN" altLang="en-US" sz="4000" b="1" dirty="0">
                <a:solidFill>
                  <a:schemeClr val="bg1"/>
                </a:solidFill>
                <a:latin typeface="Arial Black" pitchFamily="34" charset="0"/>
                <a:ea typeface="Arial Unicode MS" pitchFamily="34" charset="-122"/>
                <a:cs typeface="Arial Unicode MS" pitchFamily="34" charset="-122"/>
              </a:endParaRPr>
            </a:p>
          </p:txBody>
        </p:sp>
      </p:gr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43090" y="550004"/>
            <a:ext cx="6513185" cy="1794591"/>
          </a:xfrm>
          <a:prstGeom prst="rect">
            <a:avLst/>
          </a:prstGeom>
        </p:spPr>
      </p:pic>
      <p:sp>
        <p:nvSpPr>
          <p:cNvPr id="8" name="文本框 7"/>
          <p:cNvSpPr txBox="1"/>
          <p:nvPr/>
        </p:nvSpPr>
        <p:spPr>
          <a:xfrm>
            <a:off x="3048040" y="2574962"/>
            <a:ext cx="2646878" cy="584775"/>
          </a:xfrm>
          <a:prstGeom prst="rect">
            <a:avLst/>
          </a:prstGeom>
          <a:noFill/>
        </p:spPr>
        <p:txBody>
          <a:bodyPr wrap="none" rtlCol="0">
            <a:spAutoFit/>
          </a:bodyPr>
          <a:lstStyle/>
          <a:p>
            <a:r>
              <a:rPr lang="zh-CN" altLang="en-US" sz="3200" b="1" dirty="0" smtClean="0">
                <a:solidFill>
                  <a:srgbClr val="FDD90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第一部分内容</a:t>
            </a:r>
            <a:endParaRPr lang="zh-CN" altLang="en-US" sz="3200" b="1" dirty="0">
              <a:solidFill>
                <a:srgbClr val="FDD90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5263165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250" fill="hold"/>
                                        <p:tgtEl>
                                          <p:spTgt spid="7"/>
                                        </p:tgtEl>
                                        <p:attrNameLst>
                                          <p:attrName>ppt_w</p:attrName>
                                        </p:attrNameLst>
                                      </p:cBhvr>
                                      <p:tavLst>
                                        <p:tav tm="0">
                                          <p:val>
                                            <p:fltVal val="0"/>
                                          </p:val>
                                        </p:tav>
                                        <p:tav tm="100000">
                                          <p:val>
                                            <p:strVal val="#ppt_w"/>
                                          </p:val>
                                        </p:tav>
                                      </p:tavLst>
                                    </p:anim>
                                    <p:anim calcmode="lin" valueType="num">
                                      <p:cBhvr>
                                        <p:cTn id="8" dur="1250" fill="hold"/>
                                        <p:tgtEl>
                                          <p:spTgt spid="7"/>
                                        </p:tgtEl>
                                        <p:attrNameLst>
                                          <p:attrName>ppt_h</p:attrName>
                                        </p:attrNameLst>
                                      </p:cBhvr>
                                      <p:tavLst>
                                        <p:tav tm="0">
                                          <p:val>
                                            <p:strVal val="#ppt_h"/>
                                          </p:val>
                                        </p:tav>
                                        <p:tav tm="100000">
                                          <p:val>
                                            <p:strVal val="#ppt_h"/>
                                          </p:val>
                                        </p:tav>
                                      </p:tavLst>
                                    </p:anim>
                                  </p:childTnLst>
                                </p:cTn>
                              </p:par>
                            </p:childTnLst>
                          </p:cTn>
                        </p:par>
                        <p:par>
                          <p:cTn id="9" fill="hold">
                            <p:stCondLst>
                              <p:cond delay="1250"/>
                            </p:stCondLst>
                            <p:childTnLst>
                              <p:par>
                                <p:cTn id="10" presetID="47"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225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75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utoShape 10"/>
          <p:cNvSpPr>
            <a:spLocks noChangeArrowheads="1"/>
          </p:cNvSpPr>
          <p:nvPr/>
        </p:nvSpPr>
        <p:spPr bwMode="auto">
          <a:xfrm rot="16200000">
            <a:off x="3962033" y="-976868"/>
            <a:ext cx="1258950" cy="6908577"/>
          </a:xfrm>
          <a:prstGeom prst="downArrow">
            <a:avLst>
              <a:gd name="adj1" fmla="val 49065"/>
              <a:gd name="adj2" fmla="val 44827"/>
            </a:avLst>
          </a:prstGeom>
          <a:solidFill>
            <a:srgbClr val="00B0F0"/>
          </a:solidFill>
          <a:ln>
            <a:noFill/>
          </a:ln>
        </p:spPr>
        <p:txBody>
          <a:bodyPr vert="eaVert"/>
          <a:lstStyle/>
          <a:p>
            <a:endParaRPr lang="zh-CN" altLang="en-US">
              <a:latin typeface="微软雅黑" pitchFamily="34" charset="-122"/>
              <a:ea typeface="微软雅黑" pitchFamily="34" charset="-122"/>
            </a:endParaRPr>
          </a:p>
        </p:txBody>
      </p:sp>
      <p:grpSp>
        <p:nvGrpSpPr>
          <p:cNvPr id="25" name="组合 41"/>
          <p:cNvGrpSpPr>
            <a:grpSpLocks/>
          </p:cNvGrpSpPr>
          <p:nvPr/>
        </p:nvGrpSpPr>
        <p:grpSpPr bwMode="auto">
          <a:xfrm>
            <a:off x="2788020" y="1816598"/>
            <a:ext cx="1531452" cy="1385718"/>
            <a:chOff x="1214414" y="2786058"/>
            <a:chExt cx="1935848" cy="1751017"/>
          </a:xfrm>
        </p:grpSpPr>
        <p:grpSp>
          <p:nvGrpSpPr>
            <p:cNvPr id="26" name="Group 6"/>
            <p:cNvGrpSpPr>
              <a:grpSpLocks/>
            </p:cNvGrpSpPr>
            <p:nvPr/>
          </p:nvGrpSpPr>
          <p:grpSpPr bwMode="auto">
            <a:xfrm>
              <a:off x="1295400" y="2786058"/>
              <a:ext cx="1753450" cy="1751017"/>
              <a:chOff x="1823" y="2371"/>
              <a:chExt cx="1801" cy="1801"/>
            </a:xfrm>
          </p:grpSpPr>
          <p:sp>
            <p:nvSpPr>
              <p:cNvPr id="2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0070C0"/>
                  </a:solidFill>
                  <a:latin typeface="微软雅黑" pitchFamily="34" charset="-122"/>
                  <a:ea typeface="微软雅黑" pitchFamily="34" charset="-122"/>
                </a:endParaRPr>
              </a:p>
            </p:txBody>
          </p:sp>
          <p:sp>
            <p:nvSpPr>
              <p:cNvPr id="29"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a:solidFill>
                    <a:srgbClr val="0070C0"/>
                  </a:solidFill>
                  <a:latin typeface="微软雅黑" pitchFamily="34" charset="-122"/>
                  <a:ea typeface="微软雅黑" pitchFamily="34" charset="-122"/>
                </a:endParaRPr>
              </a:p>
            </p:txBody>
          </p:sp>
        </p:grpSp>
        <p:sp>
          <p:nvSpPr>
            <p:cNvPr id="27"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a:solidFill>
                    <a:srgbClr val="0070C0"/>
                  </a:solidFill>
                  <a:latin typeface="微软雅黑" pitchFamily="34" charset="-122"/>
                  <a:ea typeface="微软雅黑" pitchFamily="34" charset="-122"/>
                </a:rPr>
                <a:t>写入文本</a:t>
              </a:r>
            </a:p>
          </p:txBody>
        </p:sp>
      </p:grpSp>
      <p:grpSp>
        <p:nvGrpSpPr>
          <p:cNvPr id="30" name="组合 46"/>
          <p:cNvGrpSpPr>
            <a:grpSpLocks/>
          </p:cNvGrpSpPr>
          <p:nvPr/>
        </p:nvGrpSpPr>
        <p:grpSpPr bwMode="auto">
          <a:xfrm>
            <a:off x="4319472" y="1816598"/>
            <a:ext cx="1531451" cy="1385718"/>
            <a:chOff x="1214414" y="2786058"/>
            <a:chExt cx="1935848" cy="1751017"/>
          </a:xfrm>
        </p:grpSpPr>
        <p:grpSp>
          <p:nvGrpSpPr>
            <p:cNvPr id="31" name="Group 6"/>
            <p:cNvGrpSpPr>
              <a:grpSpLocks/>
            </p:cNvGrpSpPr>
            <p:nvPr/>
          </p:nvGrpSpPr>
          <p:grpSpPr bwMode="auto">
            <a:xfrm>
              <a:off x="1295400" y="2786058"/>
              <a:ext cx="1753450" cy="1751017"/>
              <a:chOff x="1823" y="2371"/>
              <a:chExt cx="1801" cy="1801"/>
            </a:xfrm>
          </p:grpSpPr>
          <p:sp>
            <p:nvSpPr>
              <p:cNvPr id="3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0070C0"/>
                  </a:solidFill>
                  <a:latin typeface="微软雅黑" pitchFamily="34" charset="-122"/>
                  <a:ea typeface="微软雅黑" pitchFamily="34" charset="-122"/>
                </a:endParaRPr>
              </a:p>
            </p:txBody>
          </p:sp>
          <p:sp>
            <p:nvSpPr>
              <p:cNvPr id="34"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a:solidFill>
                    <a:srgbClr val="0070C0"/>
                  </a:solidFill>
                  <a:latin typeface="微软雅黑" pitchFamily="34" charset="-122"/>
                  <a:ea typeface="微软雅黑" pitchFamily="34" charset="-122"/>
                </a:endParaRPr>
              </a:p>
            </p:txBody>
          </p:sp>
        </p:grpSp>
        <p:sp>
          <p:nvSpPr>
            <p:cNvPr id="3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a:solidFill>
                    <a:srgbClr val="0070C0"/>
                  </a:solidFill>
                  <a:latin typeface="微软雅黑" pitchFamily="34" charset="-122"/>
                  <a:ea typeface="微软雅黑" pitchFamily="34" charset="-122"/>
                </a:rPr>
                <a:t>写入文本</a:t>
              </a:r>
            </a:p>
          </p:txBody>
        </p:sp>
      </p:grpSp>
      <p:grpSp>
        <p:nvGrpSpPr>
          <p:cNvPr id="35" name="组合 51"/>
          <p:cNvGrpSpPr>
            <a:grpSpLocks/>
          </p:cNvGrpSpPr>
          <p:nvPr/>
        </p:nvGrpSpPr>
        <p:grpSpPr bwMode="auto">
          <a:xfrm>
            <a:off x="5865999" y="1816598"/>
            <a:ext cx="1531452" cy="1385718"/>
            <a:chOff x="1214414" y="2786058"/>
            <a:chExt cx="1935848" cy="1751017"/>
          </a:xfrm>
        </p:grpSpPr>
        <p:grpSp>
          <p:nvGrpSpPr>
            <p:cNvPr id="36" name="Group 6"/>
            <p:cNvGrpSpPr>
              <a:grpSpLocks/>
            </p:cNvGrpSpPr>
            <p:nvPr/>
          </p:nvGrpSpPr>
          <p:grpSpPr bwMode="auto">
            <a:xfrm>
              <a:off x="1295400" y="2786058"/>
              <a:ext cx="1753450" cy="1751017"/>
              <a:chOff x="1823" y="2371"/>
              <a:chExt cx="1801" cy="1801"/>
            </a:xfrm>
          </p:grpSpPr>
          <p:sp>
            <p:nvSpPr>
              <p:cNvPr id="3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rgbClr val="0070C0"/>
                  </a:solidFill>
                  <a:latin typeface="微软雅黑" pitchFamily="34" charset="-122"/>
                  <a:ea typeface="微软雅黑" pitchFamily="34" charset="-122"/>
                </a:endParaRPr>
              </a:p>
            </p:txBody>
          </p:sp>
          <p:sp>
            <p:nvSpPr>
              <p:cNvPr id="39"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a:solidFill>
                    <a:srgbClr val="0070C0"/>
                  </a:solidFill>
                  <a:latin typeface="微软雅黑" pitchFamily="34" charset="-122"/>
                  <a:ea typeface="微软雅黑" pitchFamily="34" charset="-122"/>
                </a:endParaRPr>
              </a:p>
            </p:txBody>
          </p:sp>
        </p:grpSp>
        <p:sp>
          <p:nvSpPr>
            <p:cNvPr id="3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a:solidFill>
                    <a:srgbClr val="0070C0"/>
                  </a:solidFill>
                  <a:latin typeface="微软雅黑" pitchFamily="34" charset="-122"/>
                  <a:ea typeface="微软雅黑" pitchFamily="34" charset="-122"/>
                </a:rPr>
                <a:t>写入文本</a:t>
              </a:r>
            </a:p>
          </p:txBody>
        </p:sp>
      </p:grpSp>
      <p:grpSp>
        <p:nvGrpSpPr>
          <p:cNvPr id="40" name="组合 40"/>
          <p:cNvGrpSpPr>
            <a:grpSpLocks/>
          </p:cNvGrpSpPr>
          <p:nvPr/>
        </p:nvGrpSpPr>
        <p:grpSpPr bwMode="auto">
          <a:xfrm>
            <a:off x="1290569" y="1816598"/>
            <a:ext cx="1531452" cy="1385718"/>
            <a:chOff x="1214414" y="2786058"/>
            <a:chExt cx="1935848" cy="1751017"/>
          </a:xfrm>
        </p:grpSpPr>
        <p:grpSp>
          <p:nvGrpSpPr>
            <p:cNvPr id="41" name="Group 6"/>
            <p:cNvGrpSpPr>
              <a:grpSpLocks/>
            </p:cNvGrpSpPr>
            <p:nvPr/>
          </p:nvGrpSpPr>
          <p:grpSpPr bwMode="auto">
            <a:xfrm>
              <a:off x="1295400" y="2786058"/>
              <a:ext cx="1753450" cy="1751017"/>
              <a:chOff x="1823" y="2371"/>
              <a:chExt cx="1801" cy="1801"/>
            </a:xfrm>
          </p:grpSpPr>
          <p:sp>
            <p:nvSpPr>
              <p:cNvPr id="4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itchFamily="34" charset="-122"/>
                  <a:ea typeface="微软雅黑" pitchFamily="34" charset="-122"/>
                </a:endParaRPr>
              </a:p>
            </p:txBody>
          </p:sp>
          <p:sp>
            <p:nvSpPr>
              <p:cNvPr id="44" name="Oval 8"/>
              <p:cNvSpPr>
                <a:spLocks noChangeArrowheads="1"/>
              </p:cNvSpPr>
              <p:nvPr/>
            </p:nvSpPr>
            <p:spPr bwMode="auto">
              <a:xfrm>
                <a:off x="1946" y="2493"/>
                <a:ext cx="1556" cy="1556"/>
              </a:xfrm>
              <a:prstGeom prst="ellipse">
                <a:avLst/>
              </a:prstGeom>
              <a:solidFill>
                <a:srgbClr val="0070C0"/>
              </a:solidFill>
              <a:ln w="38100">
                <a:solidFill>
                  <a:srgbClr val="FFFFFF"/>
                </a:solidFill>
                <a:round/>
                <a:headEnd/>
                <a:tailEnd/>
              </a:ln>
            </p:spPr>
            <p:txBody>
              <a:bodyPr/>
              <a:lstStyle/>
              <a:p>
                <a:endParaRPr lang="zh-CN" altLang="en-US">
                  <a:latin typeface="微软雅黑" pitchFamily="34" charset="-122"/>
                  <a:ea typeface="微软雅黑" pitchFamily="34" charset="-122"/>
                </a:endParaRPr>
              </a:p>
            </p:txBody>
          </p:sp>
        </p:grpSp>
        <p:sp>
          <p:nvSpPr>
            <p:cNvPr id="4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a:solidFill>
                    <a:srgbClr val="FFFF00"/>
                  </a:solidFill>
                  <a:latin typeface="微软雅黑" pitchFamily="34" charset="-122"/>
                  <a:ea typeface="微软雅黑" pitchFamily="34" charset="-122"/>
                </a:rPr>
                <a:t>写入文本</a:t>
              </a:r>
            </a:p>
          </p:txBody>
        </p:sp>
      </p:grpSp>
      <p:sp>
        <p:nvSpPr>
          <p:cNvPr id="45" name="矩形标注 44"/>
          <p:cNvSpPr/>
          <p:nvPr/>
        </p:nvSpPr>
        <p:spPr>
          <a:xfrm>
            <a:off x="3086520" y="3452603"/>
            <a:ext cx="1330072" cy="41147"/>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6" name="矩形标注 45"/>
          <p:cNvSpPr/>
          <p:nvPr/>
        </p:nvSpPr>
        <p:spPr>
          <a:xfrm>
            <a:off x="1564478" y="1504639"/>
            <a:ext cx="1426356" cy="57726"/>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7" name="Rectangle 28"/>
          <p:cNvSpPr>
            <a:spLocks noChangeArrowheads="1"/>
          </p:cNvSpPr>
          <p:nvPr/>
        </p:nvSpPr>
        <p:spPr bwMode="auto">
          <a:xfrm>
            <a:off x="3068207" y="3486896"/>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p:txBody>
      </p:sp>
      <p:sp>
        <p:nvSpPr>
          <p:cNvPr id="48" name="Rectangle 28"/>
          <p:cNvSpPr>
            <a:spLocks noChangeArrowheads="1"/>
          </p:cNvSpPr>
          <p:nvPr/>
        </p:nvSpPr>
        <p:spPr bwMode="auto">
          <a:xfrm>
            <a:off x="1624843" y="1016377"/>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p:txBody>
      </p:sp>
      <p:sp>
        <p:nvSpPr>
          <p:cNvPr id="49" name="矩形标注 48"/>
          <p:cNvSpPr/>
          <p:nvPr/>
        </p:nvSpPr>
        <p:spPr>
          <a:xfrm>
            <a:off x="4545609" y="1504639"/>
            <a:ext cx="1426356" cy="57726"/>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50" name="Rectangle 28"/>
          <p:cNvSpPr>
            <a:spLocks noChangeArrowheads="1"/>
          </p:cNvSpPr>
          <p:nvPr/>
        </p:nvSpPr>
        <p:spPr bwMode="auto">
          <a:xfrm>
            <a:off x="4605975" y="1016377"/>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p:txBody>
      </p:sp>
      <p:sp>
        <p:nvSpPr>
          <p:cNvPr id="51" name="矩形标注 50"/>
          <p:cNvSpPr/>
          <p:nvPr/>
        </p:nvSpPr>
        <p:spPr>
          <a:xfrm>
            <a:off x="6197266" y="3452603"/>
            <a:ext cx="1330072" cy="41147"/>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52" name="Rectangle 28"/>
          <p:cNvSpPr>
            <a:spLocks noChangeArrowheads="1"/>
          </p:cNvSpPr>
          <p:nvPr/>
        </p:nvSpPr>
        <p:spPr bwMode="auto">
          <a:xfrm>
            <a:off x="6178952" y="3486896"/>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080" dirty="0">
                <a:solidFill>
                  <a:schemeClr val="tx1">
                    <a:lumMod val="95000"/>
                    <a:lumOff val="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402518124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1000" fill="hold"/>
                                        <p:tgtEl>
                                          <p:spTgt spid="40"/>
                                        </p:tgtEl>
                                        <p:attrNameLst>
                                          <p:attrName>ppt_w</p:attrName>
                                        </p:attrNameLst>
                                      </p:cBhvr>
                                      <p:tavLst>
                                        <p:tav tm="0">
                                          <p:val>
                                            <p:fltVal val="0"/>
                                          </p:val>
                                        </p:tav>
                                        <p:tav tm="100000">
                                          <p:val>
                                            <p:strVal val="#ppt_w"/>
                                          </p:val>
                                        </p:tav>
                                      </p:tavLst>
                                    </p:anim>
                                    <p:anim calcmode="lin" valueType="num">
                                      <p:cBhvr>
                                        <p:cTn id="12" dur="1000" fill="hold"/>
                                        <p:tgtEl>
                                          <p:spTgt spid="40"/>
                                        </p:tgtEl>
                                        <p:attrNameLst>
                                          <p:attrName>ppt_h</p:attrName>
                                        </p:attrNameLst>
                                      </p:cBhvr>
                                      <p:tavLst>
                                        <p:tav tm="0">
                                          <p:val>
                                            <p:fltVal val="0"/>
                                          </p:val>
                                        </p:tav>
                                        <p:tav tm="100000">
                                          <p:val>
                                            <p:strVal val="#ppt_h"/>
                                          </p:val>
                                        </p:tav>
                                      </p:tavLst>
                                    </p:anim>
                                    <p:anim calcmode="lin" valueType="num">
                                      <p:cBhvr>
                                        <p:cTn id="13"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0"/>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 calcmode="lin" valueType="num">
                                      <p:cBhvr>
                                        <p:cTn id="19"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5"/>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1000" fill="hold"/>
                                        <p:tgtEl>
                                          <p:spTgt spid="30"/>
                                        </p:tgtEl>
                                        <p:attrNameLst>
                                          <p:attrName>ppt_w</p:attrName>
                                        </p:attrNameLst>
                                      </p:cBhvr>
                                      <p:tavLst>
                                        <p:tav tm="0">
                                          <p:val>
                                            <p:fltVal val="0"/>
                                          </p:val>
                                        </p:tav>
                                        <p:tav tm="100000">
                                          <p:val>
                                            <p:strVal val="#ppt_w"/>
                                          </p:val>
                                        </p:tav>
                                      </p:tavLst>
                                    </p:anim>
                                    <p:anim calcmode="lin" valueType="num">
                                      <p:cBhvr>
                                        <p:cTn id="24" dur="1000" fill="hold"/>
                                        <p:tgtEl>
                                          <p:spTgt spid="30"/>
                                        </p:tgtEl>
                                        <p:attrNameLst>
                                          <p:attrName>ppt_h</p:attrName>
                                        </p:attrNameLst>
                                      </p:cBhvr>
                                      <p:tavLst>
                                        <p:tav tm="0">
                                          <p:val>
                                            <p:fltVal val="0"/>
                                          </p:val>
                                        </p:tav>
                                        <p:tav tm="100000">
                                          <p:val>
                                            <p:strVal val="#ppt_h"/>
                                          </p:val>
                                        </p:tav>
                                      </p:tavLst>
                                    </p:anim>
                                    <p:anim calcmode="lin" valueType="num">
                                      <p:cBhvr>
                                        <p:cTn id="25"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0"/>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35"/>
                                        </p:tgtEl>
                                        <p:attrNameLst>
                                          <p:attrName>style.visibility</p:attrName>
                                        </p:attrNameLst>
                                      </p:cBhvr>
                                      <p:to>
                                        <p:strVal val="visible"/>
                                      </p:to>
                                    </p:set>
                                    <p:anim calcmode="lin" valueType="num">
                                      <p:cBhvr>
                                        <p:cTn id="29" dur="1000" fill="hold"/>
                                        <p:tgtEl>
                                          <p:spTgt spid="35"/>
                                        </p:tgtEl>
                                        <p:attrNameLst>
                                          <p:attrName>ppt_w</p:attrName>
                                        </p:attrNameLst>
                                      </p:cBhvr>
                                      <p:tavLst>
                                        <p:tav tm="0">
                                          <p:val>
                                            <p:fltVal val="0"/>
                                          </p:val>
                                        </p:tav>
                                        <p:tav tm="100000">
                                          <p:val>
                                            <p:strVal val="#ppt_w"/>
                                          </p:val>
                                        </p:tav>
                                      </p:tavLst>
                                    </p:anim>
                                    <p:anim calcmode="lin" valueType="num">
                                      <p:cBhvr>
                                        <p:cTn id="30" dur="1000" fill="hold"/>
                                        <p:tgtEl>
                                          <p:spTgt spid="35"/>
                                        </p:tgtEl>
                                        <p:attrNameLst>
                                          <p:attrName>ppt_h</p:attrName>
                                        </p:attrNameLst>
                                      </p:cBhvr>
                                      <p:tavLst>
                                        <p:tav tm="0">
                                          <p:val>
                                            <p:fltVal val="0"/>
                                          </p:val>
                                        </p:tav>
                                        <p:tav tm="100000">
                                          <p:val>
                                            <p:strVal val="#ppt_h"/>
                                          </p:val>
                                        </p:tav>
                                      </p:tavLst>
                                    </p:anim>
                                    <p:anim calcmode="lin" valueType="num">
                                      <p:cBhvr>
                                        <p:cTn id="3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fill="hold"/>
                                        <p:tgtEl>
                                          <p:spTgt spid="46"/>
                                        </p:tgtEl>
                                        <p:attrNameLst>
                                          <p:attrName>ppt_x</p:attrName>
                                        </p:attrNameLst>
                                      </p:cBhvr>
                                      <p:tavLst>
                                        <p:tav tm="0">
                                          <p:val>
                                            <p:strVal val="#ppt_x"/>
                                          </p:val>
                                        </p:tav>
                                        <p:tav tm="100000">
                                          <p:val>
                                            <p:strVal val="#ppt_x"/>
                                          </p:val>
                                        </p:tav>
                                      </p:tavLst>
                                    </p:anim>
                                    <p:anim calcmode="lin" valueType="num">
                                      <p:cBhvr additive="base">
                                        <p:cTn id="37" dur="500" fill="hold"/>
                                        <p:tgtEl>
                                          <p:spTgt spid="46"/>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46"/>
                                        </p:tgtEl>
                                        <p:attrNameLst>
                                          <p:attrName>r</p:attrName>
                                        </p:attrNameLst>
                                      </p:cBhvr>
                                    </p:animRot>
                                    <p:animRot by="-240000">
                                      <p:cBhvr>
                                        <p:cTn id="41" dur="100" fill="hold">
                                          <p:stCondLst>
                                            <p:cond delay="100"/>
                                          </p:stCondLst>
                                        </p:cTn>
                                        <p:tgtEl>
                                          <p:spTgt spid="46"/>
                                        </p:tgtEl>
                                        <p:attrNameLst>
                                          <p:attrName>r</p:attrName>
                                        </p:attrNameLst>
                                      </p:cBhvr>
                                    </p:animRot>
                                    <p:animRot by="240000">
                                      <p:cBhvr>
                                        <p:cTn id="42" dur="100" fill="hold">
                                          <p:stCondLst>
                                            <p:cond delay="200"/>
                                          </p:stCondLst>
                                        </p:cTn>
                                        <p:tgtEl>
                                          <p:spTgt spid="46"/>
                                        </p:tgtEl>
                                        <p:attrNameLst>
                                          <p:attrName>r</p:attrName>
                                        </p:attrNameLst>
                                      </p:cBhvr>
                                    </p:animRot>
                                    <p:animRot by="-240000">
                                      <p:cBhvr>
                                        <p:cTn id="43" dur="100" fill="hold">
                                          <p:stCondLst>
                                            <p:cond delay="300"/>
                                          </p:stCondLst>
                                        </p:cTn>
                                        <p:tgtEl>
                                          <p:spTgt spid="46"/>
                                        </p:tgtEl>
                                        <p:attrNameLst>
                                          <p:attrName>r</p:attrName>
                                        </p:attrNameLst>
                                      </p:cBhvr>
                                    </p:animRot>
                                    <p:animRot by="120000">
                                      <p:cBhvr>
                                        <p:cTn id="44" dur="100" fill="hold">
                                          <p:stCondLst>
                                            <p:cond delay="400"/>
                                          </p:stCondLst>
                                        </p:cTn>
                                        <p:tgtEl>
                                          <p:spTgt spid="46"/>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strips(upLeft)">
                                      <p:cBhvr>
                                        <p:cTn id="48" dur="500"/>
                                        <p:tgtEl>
                                          <p:spTgt spid="48"/>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additive="base">
                                        <p:cTn id="52" dur="500" fill="hold"/>
                                        <p:tgtEl>
                                          <p:spTgt spid="45"/>
                                        </p:tgtEl>
                                        <p:attrNameLst>
                                          <p:attrName>ppt_x</p:attrName>
                                        </p:attrNameLst>
                                      </p:cBhvr>
                                      <p:tavLst>
                                        <p:tav tm="0">
                                          <p:val>
                                            <p:strVal val="#ppt_x"/>
                                          </p:val>
                                        </p:tav>
                                        <p:tav tm="100000">
                                          <p:val>
                                            <p:strVal val="#ppt_x"/>
                                          </p:val>
                                        </p:tav>
                                      </p:tavLst>
                                    </p:anim>
                                    <p:anim calcmode="lin" valueType="num">
                                      <p:cBhvr additive="base">
                                        <p:cTn id="53" dur="500" fill="hold"/>
                                        <p:tgtEl>
                                          <p:spTgt spid="45"/>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45"/>
                                        </p:tgtEl>
                                        <p:attrNameLst>
                                          <p:attrName>r</p:attrName>
                                        </p:attrNameLst>
                                      </p:cBhvr>
                                    </p:animRot>
                                    <p:animRot by="-240000">
                                      <p:cBhvr>
                                        <p:cTn id="57" dur="100" fill="hold">
                                          <p:stCondLst>
                                            <p:cond delay="100"/>
                                          </p:stCondLst>
                                        </p:cTn>
                                        <p:tgtEl>
                                          <p:spTgt spid="45"/>
                                        </p:tgtEl>
                                        <p:attrNameLst>
                                          <p:attrName>r</p:attrName>
                                        </p:attrNameLst>
                                      </p:cBhvr>
                                    </p:animRot>
                                    <p:animRot by="240000">
                                      <p:cBhvr>
                                        <p:cTn id="58" dur="100" fill="hold">
                                          <p:stCondLst>
                                            <p:cond delay="200"/>
                                          </p:stCondLst>
                                        </p:cTn>
                                        <p:tgtEl>
                                          <p:spTgt spid="45"/>
                                        </p:tgtEl>
                                        <p:attrNameLst>
                                          <p:attrName>r</p:attrName>
                                        </p:attrNameLst>
                                      </p:cBhvr>
                                    </p:animRot>
                                    <p:animRot by="-240000">
                                      <p:cBhvr>
                                        <p:cTn id="59" dur="100" fill="hold">
                                          <p:stCondLst>
                                            <p:cond delay="300"/>
                                          </p:stCondLst>
                                        </p:cTn>
                                        <p:tgtEl>
                                          <p:spTgt spid="45"/>
                                        </p:tgtEl>
                                        <p:attrNameLst>
                                          <p:attrName>r</p:attrName>
                                        </p:attrNameLst>
                                      </p:cBhvr>
                                    </p:animRot>
                                    <p:animRot by="120000">
                                      <p:cBhvr>
                                        <p:cTn id="60" dur="100" fill="hold">
                                          <p:stCondLst>
                                            <p:cond delay="400"/>
                                          </p:stCondLst>
                                        </p:cTn>
                                        <p:tgtEl>
                                          <p:spTgt spid="45"/>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strips(upLeft)">
                                      <p:cBhvr>
                                        <p:cTn id="64" dur="500"/>
                                        <p:tgtEl>
                                          <p:spTgt spid="47"/>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ppt_x"/>
                                          </p:val>
                                        </p:tav>
                                        <p:tav tm="100000">
                                          <p:val>
                                            <p:strVal val="#ppt_x"/>
                                          </p:val>
                                        </p:tav>
                                      </p:tavLst>
                                    </p:anim>
                                    <p:anim calcmode="lin" valueType="num">
                                      <p:cBhvr additive="base">
                                        <p:cTn id="69" dur="500" fill="hold"/>
                                        <p:tgtEl>
                                          <p:spTgt spid="49"/>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49"/>
                                        </p:tgtEl>
                                        <p:attrNameLst>
                                          <p:attrName>r</p:attrName>
                                        </p:attrNameLst>
                                      </p:cBhvr>
                                    </p:animRot>
                                    <p:animRot by="-240000">
                                      <p:cBhvr>
                                        <p:cTn id="73" dur="100" fill="hold">
                                          <p:stCondLst>
                                            <p:cond delay="100"/>
                                          </p:stCondLst>
                                        </p:cTn>
                                        <p:tgtEl>
                                          <p:spTgt spid="49"/>
                                        </p:tgtEl>
                                        <p:attrNameLst>
                                          <p:attrName>r</p:attrName>
                                        </p:attrNameLst>
                                      </p:cBhvr>
                                    </p:animRot>
                                    <p:animRot by="240000">
                                      <p:cBhvr>
                                        <p:cTn id="74" dur="100" fill="hold">
                                          <p:stCondLst>
                                            <p:cond delay="200"/>
                                          </p:stCondLst>
                                        </p:cTn>
                                        <p:tgtEl>
                                          <p:spTgt spid="49"/>
                                        </p:tgtEl>
                                        <p:attrNameLst>
                                          <p:attrName>r</p:attrName>
                                        </p:attrNameLst>
                                      </p:cBhvr>
                                    </p:animRot>
                                    <p:animRot by="-240000">
                                      <p:cBhvr>
                                        <p:cTn id="75" dur="100" fill="hold">
                                          <p:stCondLst>
                                            <p:cond delay="300"/>
                                          </p:stCondLst>
                                        </p:cTn>
                                        <p:tgtEl>
                                          <p:spTgt spid="49"/>
                                        </p:tgtEl>
                                        <p:attrNameLst>
                                          <p:attrName>r</p:attrName>
                                        </p:attrNameLst>
                                      </p:cBhvr>
                                    </p:animRot>
                                    <p:animRot by="120000">
                                      <p:cBhvr>
                                        <p:cTn id="76" dur="100" fill="hold">
                                          <p:stCondLst>
                                            <p:cond delay="400"/>
                                          </p:stCondLst>
                                        </p:cTn>
                                        <p:tgtEl>
                                          <p:spTgt spid="49"/>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strips(upLeft)">
                                      <p:cBhvr>
                                        <p:cTn id="80" dur="500"/>
                                        <p:tgtEl>
                                          <p:spTgt spid="50"/>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additive="base">
                                        <p:cTn id="84" dur="500" fill="hold"/>
                                        <p:tgtEl>
                                          <p:spTgt spid="51"/>
                                        </p:tgtEl>
                                        <p:attrNameLst>
                                          <p:attrName>ppt_x</p:attrName>
                                        </p:attrNameLst>
                                      </p:cBhvr>
                                      <p:tavLst>
                                        <p:tav tm="0">
                                          <p:val>
                                            <p:strVal val="#ppt_x"/>
                                          </p:val>
                                        </p:tav>
                                        <p:tav tm="100000">
                                          <p:val>
                                            <p:strVal val="#ppt_x"/>
                                          </p:val>
                                        </p:tav>
                                      </p:tavLst>
                                    </p:anim>
                                    <p:anim calcmode="lin" valueType="num">
                                      <p:cBhvr additive="base">
                                        <p:cTn id="85" dur="500" fill="hold"/>
                                        <p:tgtEl>
                                          <p:spTgt spid="51"/>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1"/>
                                        </p:tgtEl>
                                        <p:attrNameLst>
                                          <p:attrName>r</p:attrName>
                                        </p:attrNameLst>
                                      </p:cBhvr>
                                    </p:animRot>
                                    <p:animRot by="-240000">
                                      <p:cBhvr>
                                        <p:cTn id="89" dur="100" fill="hold">
                                          <p:stCondLst>
                                            <p:cond delay="100"/>
                                          </p:stCondLst>
                                        </p:cTn>
                                        <p:tgtEl>
                                          <p:spTgt spid="51"/>
                                        </p:tgtEl>
                                        <p:attrNameLst>
                                          <p:attrName>r</p:attrName>
                                        </p:attrNameLst>
                                      </p:cBhvr>
                                    </p:animRot>
                                    <p:animRot by="240000">
                                      <p:cBhvr>
                                        <p:cTn id="90" dur="100" fill="hold">
                                          <p:stCondLst>
                                            <p:cond delay="200"/>
                                          </p:stCondLst>
                                        </p:cTn>
                                        <p:tgtEl>
                                          <p:spTgt spid="51"/>
                                        </p:tgtEl>
                                        <p:attrNameLst>
                                          <p:attrName>r</p:attrName>
                                        </p:attrNameLst>
                                      </p:cBhvr>
                                    </p:animRot>
                                    <p:animRot by="-240000">
                                      <p:cBhvr>
                                        <p:cTn id="91" dur="100" fill="hold">
                                          <p:stCondLst>
                                            <p:cond delay="300"/>
                                          </p:stCondLst>
                                        </p:cTn>
                                        <p:tgtEl>
                                          <p:spTgt spid="51"/>
                                        </p:tgtEl>
                                        <p:attrNameLst>
                                          <p:attrName>r</p:attrName>
                                        </p:attrNameLst>
                                      </p:cBhvr>
                                    </p:animRot>
                                    <p:animRot by="120000">
                                      <p:cBhvr>
                                        <p:cTn id="92" dur="100" fill="hold">
                                          <p:stCondLst>
                                            <p:cond delay="400"/>
                                          </p:stCondLst>
                                        </p:cTn>
                                        <p:tgtEl>
                                          <p:spTgt spid="51"/>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strips(upLeft)">
                                      <p:cBhvr>
                                        <p:cTn id="96" dur="500"/>
                                        <p:tgtEl>
                                          <p:spTgt spid="52"/>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24"/>
                                        </p:tgtEl>
                                        <p:attrNameLst>
                                          <p:attrName>ppt_x</p:attrName>
                                        </p:attrNameLst>
                                      </p:cBhvr>
                                      <p:tavLst>
                                        <p:tav tm="0">
                                          <p:val>
                                            <p:strVal val="ppt_x"/>
                                          </p:val>
                                        </p:tav>
                                        <p:tav tm="100000">
                                          <p:val>
                                            <p:strVal val="1+ppt_w/2"/>
                                          </p:val>
                                        </p:tav>
                                      </p:tavLst>
                                    </p:anim>
                                    <p:anim calcmode="lin" valueType="num">
                                      <p:cBhvr additive="base">
                                        <p:cTn id="100" dur="500"/>
                                        <p:tgtEl>
                                          <p:spTgt spid="24"/>
                                        </p:tgtEl>
                                        <p:attrNameLst>
                                          <p:attrName>ppt_y</p:attrName>
                                        </p:attrNameLst>
                                      </p:cBhvr>
                                      <p:tavLst>
                                        <p:tav tm="0">
                                          <p:val>
                                            <p:strVal val="ppt_y"/>
                                          </p:val>
                                        </p:tav>
                                        <p:tav tm="100000">
                                          <p:val>
                                            <p:strVal val="ppt_y"/>
                                          </p:val>
                                        </p:tav>
                                      </p:tavLst>
                                    </p:anim>
                                    <p:set>
                                      <p:cBhvr>
                                        <p:cTn id="101" dur="1" fill="hold">
                                          <p:stCondLst>
                                            <p:cond delay="499"/>
                                          </p:stCondLst>
                                        </p:cTn>
                                        <p:tgtEl>
                                          <p:spTgt spid="24"/>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4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40"/>
                                        </p:tgtEl>
                                        <p:attrNameLst>
                                          <p:attrName>ppt_x</p:attrName>
                                          <p:attrName>ppt_y</p:attrName>
                                        </p:attrNameLst>
                                      </p:cBhvr>
                                    </p:animMotion>
                                    <p:animEffect transition="out" filter="fade">
                                      <p:cBhvr>
                                        <p:cTn id="106" dur="1000"/>
                                        <p:tgtEl>
                                          <p:spTgt spid="40"/>
                                        </p:tgtEl>
                                      </p:cBhvr>
                                    </p:animEffect>
                                    <p:set>
                                      <p:cBhvr>
                                        <p:cTn id="107" dur="1" fill="hold">
                                          <p:stCondLst>
                                            <p:cond delay="999"/>
                                          </p:stCondLst>
                                        </p:cTn>
                                        <p:tgtEl>
                                          <p:spTgt spid="40"/>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2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25"/>
                                        </p:tgtEl>
                                        <p:attrNameLst>
                                          <p:attrName>ppt_x</p:attrName>
                                          <p:attrName>ppt_y</p:attrName>
                                        </p:attrNameLst>
                                      </p:cBhvr>
                                    </p:animMotion>
                                    <p:animEffect transition="out" filter="fade">
                                      <p:cBhvr>
                                        <p:cTn id="111" dur="1000"/>
                                        <p:tgtEl>
                                          <p:spTgt spid="25"/>
                                        </p:tgtEl>
                                      </p:cBhvr>
                                    </p:animEffect>
                                    <p:set>
                                      <p:cBhvr>
                                        <p:cTn id="112" dur="1" fill="hold">
                                          <p:stCondLst>
                                            <p:cond delay="999"/>
                                          </p:stCondLst>
                                        </p:cTn>
                                        <p:tgtEl>
                                          <p:spTgt spid="25"/>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3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30"/>
                                        </p:tgtEl>
                                        <p:attrNameLst>
                                          <p:attrName>ppt_x</p:attrName>
                                          <p:attrName>ppt_y</p:attrName>
                                        </p:attrNameLst>
                                      </p:cBhvr>
                                    </p:animMotion>
                                    <p:animEffect transition="out" filter="fade">
                                      <p:cBhvr>
                                        <p:cTn id="116" dur="1000"/>
                                        <p:tgtEl>
                                          <p:spTgt spid="30"/>
                                        </p:tgtEl>
                                      </p:cBhvr>
                                    </p:animEffect>
                                    <p:set>
                                      <p:cBhvr>
                                        <p:cTn id="117" dur="1" fill="hold">
                                          <p:stCondLst>
                                            <p:cond delay="999"/>
                                          </p:stCondLst>
                                        </p:cTn>
                                        <p:tgtEl>
                                          <p:spTgt spid="30"/>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3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35"/>
                                        </p:tgtEl>
                                        <p:attrNameLst>
                                          <p:attrName>ppt_x</p:attrName>
                                          <p:attrName>ppt_y</p:attrName>
                                        </p:attrNameLst>
                                      </p:cBhvr>
                                    </p:animMotion>
                                    <p:animEffect transition="out" filter="fade">
                                      <p:cBhvr>
                                        <p:cTn id="121" dur="1000"/>
                                        <p:tgtEl>
                                          <p:spTgt spid="35"/>
                                        </p:tgtEl>
                                      </p:cBhvr>
                                    </p:animEffect>
                                    <p:set>
                                      <p:cBhvr>
                                        <p:cTn id="122" dur="1" fill="hold">
                                          <p:stCondLst>
                                            <p:cond delay="999"/>
                                          </p:stCondLst>
                                        </p:cTn>
                                        <p:tgtEl>
                                          <p:spTgt spid="35"/>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46"/>
                                        </p:tgtEl>
                                        <p:attrNameLst>
                                          <p:attrName>ppt_x</p:attrName>
                                        </p:attrNameLst>
                                      </p:cBhvr>
                                      <p:tavLst>
                                        <p:tav tm="0">
                                          <p:val>
                                            <p:strVal val="ppt_x"/>
                                          </p:val>
                                        </p:tav>
                                        <p:tav tm="100000">
                                          <p:val>
                                            <p:strVal val="ppt_x"/>
                                          </p:val>
                                        </p:tav>
                                      </p:tavLst>
                                    </p:anim>
                                    <p:anim calcmode="lin" valueType="num">
                                      <p:cBhvr additive="base">
                                        <p:cTn id="126" dur="500"/>
                                        <p:tgtEl>
                                          <p:spTgt spid="46"/>
                                        </p:tgtEl>
                                        <p:attrNameLst>
                                          <p:attrName>ppt_y</p:attrName>
                                        </p:attrNameLst>
                                      </p:cBhvr>
                                      <p:tavLst>
                                        <p:tav tm="0">
                                          <p:val>
                                            <p:strVal val="ppt_y"/>
                                          </p:val>
                                        </p:tav>
                                        <p:tav tm="100000">
                                          <p:val>
                                            <p:strVal val="1+ppt_h/2"/>
                                          </p:val>
                                        </p:tav>
                                      </p:tavLst>
                                    </p:anim>
                                    <p:set>
                                      <p:cBhvr>
                                        <p:cTn id="127" dur="1" fill="hold">
                                          <p:stCondLst>
                                            <p:cond delay="499"/>
                                          </p:stCondLst>
                                        </p:cTn>
                                        <p:tgtEl>
                                          <p:spTgt spid="46"/>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48"/>
                                        </p:tgtEl>
                                        <p:attrNameLst>
                                          <p:attrName>ppt_x</p:attrName>
                                        </p:attrNameLst>
                                      </p:cBhvr>
                                      <p:tavLst>
                                        <p:tav tm="0">
                                          <p:val>
                                            <p:strVal val="ppt_x"/>
                                          </p:val>
                                        </p:tav>
                                        <p:tav tm="100000">
                                          <p:val>
                                            <p:strVal val="ppt_x"/>
                                          </p:val>
                                        </p:tav>
                                      </p:tavLst>
                                    </p:anim>
                                    <p:anim calcmode="lin" valueType="num">
                                      <p:cBhvr additive="base">
                                        <p:cTn id="130" dur="500"/>
                                        <p:tgtEl>
                                          <p:spTgt spid="48"/>
                                        </p:tgtEl>
                                        <p:attrNameLst>
                                          <p:attrName>ppt_y</p:attrName>
                                        </p:attrNameLst>
                                      </p:cBhvr>
                                      <p:tavLst>
                                        <p:tav tm="0">
                                          <p:val>
                                            <p:strVal val="ppt_y"/>
                                          </p:val>
                                        </p:tav>
                                        <p:tav tm="100000">
                                          <p:val>
                                            <p:strVal val="1+ppt_h/2"/>
                                          </p:val>
                                        </p:tav>
                                      </p:tavLst>
                                    </p:anim>
                                    <p:set>
                                      <p:cBhvr>
                                        <p:cTn id="131" dur="1" fill="hold">
                                          <p:stCondLst>
                                            <p:cond delay="499"/>
                                          </p:stCondLst>
                                        </p:cTn>
                                        <p:tgtEl>
                                          <p:spTgt spid="48"/>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49"/>
                                        </p:tgtEl>
                                        <p:attrNameLst>
                                          <p:attrName>ppt_x</p:attrName>
                                        </p:attrNameLst>
                                      </p:cBhvr>
                                      <p:tavLst>
                                        <p:tav tm="0">
                                          <p:val>
                                            <p:strVal val="ppt_x"/>
                                          </p:val>
                                        </p:tav>
                                        <p:tav tm="100000">
                                          <p:val>
                                            <p:strVal val="ppt_x"/>
                                          </p:val>
                                        </p:tav>
                                      </p:tavLst>
                                    </p:anim>
                                    <p:anim calcmode="lin" valueType="num">
                                      <p:cBhvr additive="base">
                                        <p:cTn id="134" dur="500"/>
                                        <p:tgtEl>
                                          <p:spTgt spid="49"/>
                                        </p:tgtEl>
                                        <p:attrNameLst>
                                          <p:attrName>ppt_y</p:attrName>
                                        </p:attrNameLst>
                                      </p:cBhvr>
                                      <p:tavLst>
                                        <p:tav tm="0">
                                          <p:val>
                                            <p:strVal val="ppt_y"/>
                                          </p:val>
                                        </p:tav>
                                        <p:tav tm="100000">
                                          <p:val>
                                            <p:strVal val="1+ppt_h/2"/>
                                          </p:val>
                                        </p:tav>
                                      </p:tavLst>
                                    </p:anim>
                                    <p:set>
                                      <p:cBhvr>
                                        <p:cTn id="135" dur="1" fill="hold">
                                          <p:stCondLst>
                                            <p:cond delay="499"/>
                                          </p:stCondLst>
                                        </p:cTn>
                                        <p:tgtEl>
                                          <p:spTgt spid="49"/>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0"/>
                                        </p:tgtEl>
                                        <p:attrNameLst>
                                          <p:attrName>ppt_x</p:attrName>
                                        </p:attrNameLst>
                                      </p:cBhvr>
                                      <p:tavLst>
                                        <p:tav tm="0">
                                          <p:val>
                                            <p:strVal val="ppt_x"/>
                                          </p:val>
                                        </p:tav>
                                        <p:tav tm="100000">
                                          <p:val>
                                            <p:strVal val="ppt_x"/>
                                          </p:val>
                                        </p:tav>
                                      </p:tavLst>
                                    </p:anim>
                                    <p:anim calcmode="lin" valueType="num">
                                      <p:cBhvr additive="base">
                                        <p:cTn id="138" dur="500"/>
                                        <p:tgtEl>
                                          <p:spTgt spid="50"/>
                                        </p:tgtEl>
                                        <p:attrNameLst>
                                          <p:attrName>ppt_y</p:attrName>
                                        </p:attrNameLst>
                                      </p:cBhvr>
                                      <p:tavLst>
                                        <p:tav tm="0">
                                          <p:val>
                                            <p:strVal val="ppt_y"/>
                                          </p:val>
                                        </p:tav>
                                        <p:tav tm="100000">
                                          <p:val>
                                            <p:strVal val="1+ppt_h/2"/>
                                          </p:val>
                                        </p:tav>
                                      </p:tavLst>
                                    </p:anim>
                                    <p:set>
                                      <p:cBhvr>
                                        <p:cTn id="139" dur="1" fill="hold">
                                          <p:stCondLst>
                                            <p:cond delay="499"/>
                                          </p:stCondLst>
                                        </p:cTn>
                                        <p:tgtEl>
                                          <p:spTgt spid="50"/>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45"/>
                                        </p:tgtEl>
                                        <p:attrNameLst>
                                          <p:attrName>ppt_x</p:attrName>
                                        </p:attrNameLst>
                                      </p:cBhvr>
                                      <p:tavLst>
                                        <p:tav tm="0">
                                          <p:val>
                                            <p:strVal val="ppt_x"/>
                                          </p:val>
                                        </p:tav>
                                        <p:tav tm="100000">
                                          <p:val>
                                            <p:strVal val="ppt_x"/>
                                          </p:val>
                                        </p:tav>
                                      </p:tavLst>
                                    </p:anim>
                                    <p:anim calcmode="lin" valueType="num">
                                      <p:cBhvr additive="base">
                                        <p:cTn id="142" dur="500"/>
                                        <p:tgtEl>
                                          <p:spTgt spid="45"/>
                                        </p:tgtEl>
                                        <p:attrNameLst>
                                          <p:attrName>ppt_y</p:attrName>
                                        </p:attrNameLst>
                                      </p:cBhvr>
                                      <p:tavLst>
                                        <p:tav tm="0">
                                          <p:val>
                                            <p:strVal val="ppt_y"/>
                                          </p:val>
                                        </p:tav>
                                        <p:tav tm="100000">
                                          <p:val>
                                            <p:strVal val="0-ppt_h/2"/>
                                          </p:val>
                                        </p:tav>
                                      </p:tavLst>
                                    </p:anim>
                                    <p:set>
                                      <p:cBhvr>
                                        <p:cTn id="143" dur="1" fill="hold">
                                          <p:stCondLst>
                                            <p:cond delay="499"/>
                                          </p:stCondLst>
                                        </p:cTn>
                                        <p:tgtEl>
                                          <p:spTgt spid="45"/>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47"/>
                                        </p:tgtEl>
                                        <p:attrNameLst>
                                          <p:attrName>ppt_x</p:attrName>
                                        </p:attrNameLst>
                                      </p:cBhvr>
                                      <p:tavLst>
                                        <p:tav tm="0">
                                          <p:val>
                                            <p:strVal val="ppt_x"/>
                                          </p:val>
                                        </p:tav>
                                        <p:tav tm="100000">
                                          <p:val>
                                            <p:strVal val="ppt_x"/>
                                          </p:val>
                                        </p:tav>
                                      </p:tavLst>
                                    </p:anim>
                                    <p:anim calcmode="lin" valueType="num">
                                      <p:cBhvr additive="base">
                                        <p:cTn id="146" dur="500"/>
                                        <p:tgtEl>
                                          <p:spTgt spid="47"/>
                                        </p:tgtEl>
                                        <p:attrNameLst>
                                          <p:attrName>ppt_y</p:attrName>
                                        </p:attrNameLst>
                                      </p:cBhvr>
                                      <p:tavLst>
                                        <p:tav tm="0">
                                          <p:val>
                                            <p:strVal val="ppt_y"/>
                                          </p:val>
                                        </p:tav>
                                        <p:tav tm="100000">
                                          <p:val>
                                            <p:strVal val="0-ppt_h/2"/>
                                          </p:val>
                                        </p:tav>
                                      </p:tavLst>
                                    </p:anim>
                                    <p:set>
                                      <p:cBhvr>
                                        <p:cTn id="147" dur="1" fill="hold">
                                          <p:stCondLst>
                                            <p:cond delay="499"/>
                                          </p:stCondLst>
                                        </p:cTn>
                                        <p:tgtEl>
                                          <p:spTgt spid="47"/>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51"/>
                                        </p:tgtEl>
                                        <p:attrNameLst>
                                          <p:attrName>ppt_x</p:attrName>
                                        </p:attrNameLst>
                                      </p:cBhvr>
                                      <p:tavLst>
                                        <p:tav tm="0">
                                          <p:val>
                                            <p:strVal val="ppt_x"/>
                                          </p:val>
                                        </p:tav>
                                        <p:tav tm="100000">
                                          <p:val>
                                            <p:strVal val="ppt_x"/>
                                          </p:val>
                                        </p:tav>
                                      </p:tavLst>
                                    </p:anim>
                                    <p:anim calcmode="lin" valueType="num">
                                      <p:cBhvr additive="base">
                                        <p:cTn id="150" dur="500"/>
                                        <p:tgtEl>
                                          <p:spTgt spid="51"/>
                                        </p:tgtEl>
                                        <p:attrNameLst>
                                          <p:attrName>ppt_y</p:attrName>
                                        </p:attrNameLst>
                                      </p:cBhvr>
                                      <p:tavLst>
                                        <p:tav tm="0">
                                          <p:val>
                                            <p:strVal val="ppt_y"/>
                                          </p:val>
                                        </p:tav>
                                        <p:tav tm="100000">
                                          <p:val>
                                            <p:strVal val="0-ppt_h/2"/>
                                          </p:val>
                                        </p:tav>
                                      </p:tavLst>
                                    </p:anim>
                                    <p:set>
                                      <p:cBhvr>
                                        <p:cTn id="151" dur="1" fill="hold">
                                          <p:stCondLst>
                                            <p:cond delay="499"/>
                                          </p:stCondLst>
                                        </p:cTn>
                                        <p:tgtEl>
                                          <p:spTgt spid="51"/>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2"/>
                                        </p:tgtEl>
                                        <p:attrNameLst>
                                          <p:attrName>ppt_x</p:attrName>
                                        </p:attrNameLst>
                                      </p:cBhvr>
                                      <p:tavLst>
                                        <p:tav tm="0">
                                          <p:val>
                                            <p:strVal val="ppt_x"/>
                                          </p:val>
                                        </p:tav>
                                        <p:tav tm="100000">
                                          <p:val>
                                            <p:strVal val="ppt_x"/>
                                          </p:val>
                                        </p:tav>
                                      </p:tavLst>
                                    </p:anim>
                                    <p:anim calcmode="lin" valueType="num">
                                      <p:cBhvr additive="base">
                                        <p:cTn id="154" dur="500"/>
                                        <p:tgtEl>
                                          <p:spTgt spid="52"/>
                                        </p:tgtEl>
                                        <p:attrNameLst>
                                          <p:attrName>ppt_y</p:attrName>
                                        </p:attrNameLst>
                                      </p:cBhvr>
                                      <p:tavLst>
                                        <p:tav tm="0">
                                          <p:val>
                                            <p:strVal val="ppt_y"/>
                                          </p:val>
                                        </p:tav>
                                        <p:tav tm="100000">
                                          <p:val>
                                            <p:strVal val="0-ppt_h/2"/>
                                          </p:val>
                                        </p:tav>
                                      </p:tavLst>
                                    </p:anim>
                                    <p:set>
                                      <p:cBhvr>
                                        <p:cTn id="155" dur="1" fill="hold">
                                          <p:stCondLst>
                                            <p:cond delay="4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45" grpId="0" animBg="1"/>
      <p:bldP spid="45" grpId="1" animBg="1"/>
      <p:bldP spid="45" grpId="2" animBg="1"/>
      <p:bldP spid="46" grpId="0" animBg="1"/>
      <p:bldP spid="46" grpId="1" animBg="1"/>
      <p:bldP spid="46" grpId="2" animBg="1"/>
      <p:bldP spid="47" grpId="0"/>
      <p:bldP spid="47" grpId="1"/>
      <p:bldP spid="48" grpId="0"/>
      <p:bldP spid="48" grpId="1"/>
      <p:bldP spid="49" grpId="0" animBg="1"/>
      <p:bldP spid="49" grpId="1" animBg="1"/>
      <p:bldP spid="49" grpId="2" animBg="1"/>
      <p:bldP spid="50" grpId="0"/>
      <p:bldP spid="50" grpId="1"/>
      <p:bldP spid="51" grpId="0" animBg="1"/>
      <p:bldP spid="51" grpId="1" animBg="1"/>
      <p:bldP spid="51" grpId="2" animBg="1"/>
      <p:bldP spid="52" grpId="0"/>
      <p:bldP spid="52"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文本框 9"/>
          <p:cNvSpPr txBox="1"/>
          <p:nvPr/>
        </p:nvSpPr>
        <p:spPr>
          <a:xfrm>
            <a:off x="1734541" y="2921318"/>
            <a:ext cx="5641288" cy="584775"/>
          </a:xfrm>
          <a:prstGeom prst="rect">
            <a:avLst/>
          </a:prstGeom>
          <a:noFill/>
        </p:spPr>
        <p:txBody>
          <a:bodyPr wrap="none" rtlCol="0">
            <a:spAutoFit/>
          </a:bodyPr>
          <a:lstStyle/>
          <a:p>
            <a:r>
              <a:rPr lang="zh-CN" altLang="en-US" sz="3200" b="1" dirty="0" smtClean="0">
                <a:latin typeface="微软雅黑" panose="020B0503020204020204" pitchFamily="34" charset="-122"/>
                <a:ea typeface="微软雅黑" panose="020B0503020204020204" pitchFamily="34" charset="-122"/>
              </a:rPr>
              <a:t>感谢您观看 欢迎各位批评指正</a:t>
            </a:r>
            <a:endParaRPr lang="zh-CN" altLang="en-US" sz="3200" b="1" dirty="0">
              <a:latin typeface="微软雅黑" panose="020B0503020204020204" pitchFamily="34" charset="-122"/>
              <a:ea typeface="微软雅黑" panose="020B0503020204020204" pitchFamily="34" charset="-122"/>
            </a:endParaRPr>
          </a:p>
        </p:txBody>
      </p:sp>
      <p:sp>
        <p:nvSpPr>
          <p:cNvPr id="11" name="圆角矩形 10"/>
          <p:cNvSpPr/>
          <p:nvPr/>
        </p:nvSpPr>
        <p:spPr bwMode="auto">
          <a:xfrm>
            <a:off x="2553087" y="3632194"/>
            <a:ext cx="4267088" cy="422000"/>
          </a:xfrm>
          <a:prstGeom prst="roundRect">
            <a:avLst>
              <a:gd name="adj" fmla="val 50000"/>
            </a:avLst>
          </a:prstGeom>
          <a:solidFill>
            <a:srgbClr val="21488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a:t>
            </a:r>
            <a:r>
              <a:rPr kumimoji="0" lang="zh-CN" altLang="en-US" sz="2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单击此处添加文字内容描述</a:t>
            </a:r>
            <a:r>
              <a:rPr kumimoji="0" lang="en-US" altLang="zh-CN" sz="2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rPr>
              <a:t>—</a:t>
            </a:r>
            <a:endParaRPr kumimoji="0" lang="zh-CN" altLang="en-US" sz="2000" b="1" i="0" u="none" strike="noStrike" cap="none" normalizeH="0" baseline="0" dirty="0" smtClean="0">
              <a:ln>
                <a:noFill/>
              </a:ln>
              <a:solidFill>
                <a:schemeClr val="bg1"/>
              </a:solidFill>
              <a:effectLst/>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95486" y="1047790"/>
            <a:ext cx="6513185" cy="1794591"/>
          </a:xfrm>
          <a:prstGeom prst="rect">
            <a:avLst/>
          </a:prstGeom>
        </p:spPr>
      </p:pic>
    </p:spTree>
    <p:custDataLst>
      <p:tags r:id="rId1"/>
    </p:custDataLst>
    <p:extLst>
      <p:ext uri="{BB962C8B-B14F-4D97-AF65-F5344CB8AC3E}">
        <p14:creationId xmlns:p14="http://schemas.microsoft.com/office/powerpoint/2010/main" val="1033472803"/>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1250"/>
                                        <p:tgtEl>
                                          <p:spTgt spid="10"/>
                                        </p:tgtEl>
                                      </p:cBhvr>
                                    </p:animEffect>
                                  </p:childTnLst>
                                </p:cTn>
                              </p:par>
                            </p:childTnLst>
                          </p:cTn>
                        </p:par>
                        <p:par>
                          <p:cTn id="14" fill="hold">
                            <p:stCondLst>
                              <p:cond delay="225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00002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13530" name="Group 186"/>
          <p:cNvGrpSpPr>
            <a:grpSpLocks/>
          </p:cNvGrpSpPr>
          <p:nvPr/>
        </p:nvGrpSpPr>
        <p:grpSpPr bwMode="auto">
          <a:xfrm>
            <a:off x="693347" y="1314044"/>
            <a:ext cx="7693825" cy="3196239"/>
            <a:chOff x="0" y="0"/>
            <a:chExt cx="5040" cy="2906"/>
          </a:xfrm>
        </p:grpSpPr>
        <p:sp>
          <p:nvSpPr>
            <p:cNvPr id="78851" name="Line 2"/>
            <p:cNvSpPr>
              <a:spLocks noChangeShapeType="1"/>
            </p:cNvSpPr>
            <p:nvPr/>
          </p:nvSpPr>
          <p:spPr bwMode="auto">
            <a:xfrm>
              <a:off x="2541" y="1500"/>
              <a:ext cx="0" cy="754"/>
            </a:xfrm>
            <a:prstGeom prst="line">
              <a:avLst/>
            </a:prstGeom>
            <a:noFill/>
            <a:ln w="19050" cap="rnd">
              <a:solidFill>
                <a:srgbClr val="B2B2B2"/>
              </a:solidFill>
              <a:prstDash val="sysDot"/>
              <a:round/>
              <a:headEnd type="oval" w="med" len="med"/>
              <a:tailEnd type="triangle" w="med" len="med"/>
            </a:ln>
          </p:spPr>
          <p:txBody>
            <a:bodyPr wrap="none" anchor="ctr"/>
            <a:lstStyle/>
            <a:p>
              <a:endParaRPr lang="zh-CN" altLang="en-US"/>
            </a:p>
          </p:txBody>
        </p:sp>
        <p:sp>
          <p:nvSpPr>
            <p:cNvPr id="78852" name="WordArt 3"/>
            <p:cNvSpPr>
              <a:spLocks noChangeArrowheads="1" noChangeShapeType="1" noTextEdit="1"/>
            </p:cNvSpPr>
            <p:nvPr/>
          </p:nvSpPr>
          <p:spPr bwMode="auto">
            <a:xfrm>
              <a:off x="1998" y="38"/>
              <a:ext cx="1088" cy="158"/>
            </a:xfrm>
            <a:prstGeom prst="rect">
              <a:avLst/>
            </a:prstGeom>
          </p:spPr>
          <p:txBody>
            <a:bodyPr wrap="none" fromWordArt="1">
              <a:prstTxWarp prst="textPlain">
                <a:avLst>
                  <a:gd name="adj" fmla="val 50000"/>
                </a:avLst>
              </a:prstTxWarp>
            </a:bodyPr>
            <a:lstStyle/>
            <a:p>
              <a:pPr algn="ctr"/>
              <a:r>
                <a:rPr lang="zh-CN" altLang="en-US" sz="2399" b="1" kern="10">
                  <a:ln w="9525">
                    <a:solidFill>
                      <a:srgbClr val="FFFFFF"/>
                    </a:solidFill>
                    <a:round/>
                    <a:headEnd/>
                    <a:tailEnd/>
                  </a:ln>
                  <a:solidFill>
                    <a:srgbClr val="FFFFFF"/>
                  </a:solidFill>
                  <a:latin typeface="黑体"/>
                  <a:ea typeface="黑体"/>
                </a:rPr>
                <a:t>双击添加标题文字</a:t>
              </a:r>
            </a:p>
          </p:txBody>
        </p:sp>
        <p:sp>
          <p:nvSpPr>
            <p:cNvPr id="78853" name="AutoShape 5"/>
            <p:cNvSpPr>
              <a:spLocks noChangeArrowheads="1"/>
            </p:cNvSpPr>
            <p:nvPr/>
          </p:nvSpPr>
          <p:spPr bwMode="auto">
            <a:xfrm rot="10800000">
              <a:off x="1845" y="2296"/>
              <a:ext cx="1394" cy="610"/>
            </a:xfrm>
            <a:prstGeom prst="roundRect">
              <a:avLst>
                <a:gd name="adj" fmla="val 6171"/>
              </a:avLst>
            </a:prstGeom>
            <a:gradFill rotWithShape="1">
              <a:gsLst>
                <a:gs pos="0">
                  <a:srgbClr val="DDDDDD"/>
                </a:gs>
                <a:gs pos="100000">
                  <a:srgbClr val="FFFFFF"/>
                </a:gs>
              </a:gsLst>
              <a:lin ang="5400000" scaled="1"/>
            </a:gradFill>
            <a:ln w="9525">
              <a:solidFill>
                <a:srgbClr val="C0C0C0"/>
              </a:solidFill>
              <a:round/>
              <a:headEnd/>
              <a:tailEnd/>
            </a:ln>
          </p:spPr>
          <p:txBody>
            <a:bodyPr rot="10800000" wrap="none" anchor="ctr"/>
            <a:lstStyle/>
            <a:p>
              <a:pPr algn="ctr">
                <a:lnSpc>
                  <a:spcPct val="120000"/>
                </a:lnSpc>
              </a:pPr>
              <a:r>
                <a:rPr lang="zh-CN" altLang="en-US" sz="1000">
                  <a:solidFill>
                    <a:srgbClr val="000000"/>
                  </a:solidFill>
                  <a:latin typeface="Arial" charset="0"/>
                </a:rPr>
                <a:t>单击此处添加段落文字内容</a:t>
              </a:r>
            </a:p>
            <a:p>
              <a:pPr algn="ctr">
                <a:lnSpc>
                  <a:spcPct val="120000"/>
                </a:lnSpc>
              </a:pPr>
              <a:r>
                <a:rPr lang="zh-CN" altLang="en-US" sz="1000">
                  <a:solidFill>
                    <a:srgbClr val="000000"/>
                  </a:solidFill>
                  <a:latin typeface="Arial" charset="0"/>
                </a:rPr>
                <a:t>单击此处添加段落文字内容</a:t>
              </a:r>
            </a:p>
          </p:txBody>
        </p:sp>
        <p:grpSp>
          <p:nvGrpSpPr>
            <p:cNvPr id="78854" name="Group 190"/>
            <p:cNvGrpSpPr>
              <a:grpSpLocks/>
            </p:cNvGrpSpPr>
            <p:nvPr/>
          </p:nvGrpSpPr>
          <p:grpSpPr bwMode="auto">
            <a:xfrm>
              <a:off x="72" y="1979"/>
              <a:ext cx="4890" cy="610"/>
              <a:chOff x="0" y="0"/>
              <a:chExt cx="4890" cy="610"/>
            </a:xfrm>
          </p:grpSpPr>
          <p:sp>
            <p:nvSpPr>
              <p:cNvPr id="78874" name="AutoShape 4"/>
              <p:cNvSpPr>
                <a:spLocks noChangeArrowheads="1"/>
              </p:cNvSpPr>
              <p:nvPr/>
            </p:nvSpPr>
            <p:spPr bwMode="auto">
              <a:xfrm rot="10800000">
                <a:off x="0" y="0"/>
                <a:ext cx="1394" cy="610"/>
              </a:xfrm>
              <a:prstGeom prst="roundRect">
                <a:avLst>
                  <a:gd name="adj" fmla="val 6171"/>
                </a:avLst>
              </a:prstGeom>
              <a:gradFill rotWithShape="1">
                <a:gsLst>
                  <a:gs pos="0">
                    <a:srgbClr val="DDDDDD"/>
                  </a:gs>
                  <a:gs pos="100000">
                    <a:srgbClr val="FFFFFF"/>
                  </a:gs>
                </a:gsLst>
                <a:lin ang="5400000" scaled="1"/>
              </a:gradFill>
              <a:ln w="9525">
                <a:solidFill>
                  <a:srgbClr val="C0C0C0"/>
                </a:solidFill>
                <a:round/>
                <a:headEnd/>
                <a:tailEnd/>
              </a:ln>
            </p:spPr>
            <p:txBody>
              <a:bodyPr rot="10800000" wrap="none" anchor="ctr"/>
              <a:lstStyle/>
              <a:p>
                <a:pPr algn="ctr">
                  <a:lnSpc>
                    <a:spcPct val="120000"/>
                  </a:lnSpc>
                </a:pPr>
                <a:r>
                  <a:rPr lang="zh-CN" altLang="en-US" sz="1000">
                    <a:solidFill>
                      <a:srgbClr val="000000"/>
                    </a:solidFill>
                    <a:latin typeface="Arial" charset="0"/>
                  </a:rPr>
                  <a:t>单击此处添加段落文字内容</a:t>
                </a:r>
              </a:p>
              <a:p>
                <a:pPr algn="ctr">
                  <a:lnSpc>
                    <a:spcPct val="120000"/>
                  </a:lnSpc>
                </a:pPr>
                <a:r>
                  <a:rPr lang="zh-CN" altLang="en-US" sz="1000">
                    <a:solidFill>
                      <a:srgbClr val="000000"/>
                    </a:solidFill>
                    <a:latin typeface="Arial" charset="0"/>
                  </a:rPr>
                  <a:t>单击此处添加段落文字内容</a:t>
                </a:r>
              </a:p>
            </p:txBody>
          </p:sp>
          <p:sp>
            <p:nvSpPr>
              <p:cNvPr id="78875" name="AutoShape 6"/>
              <p:cNvSpPr>
                <a:spLocks noChangeArrowheads="1"/>
              </p:cNvSpPr>
              <p:nvPr/>
            </p:nvSpPr>
            <p:spPr bwMode="auto">
              <a:xfrm rot="10800000">
                <a:off x="3496" y="0"/>
                <a:ext cx="1394" cy="610"/>
              </a:xfrm>
              <a:prstGeom prst="roundRect">
                <a:avLst>
                  <a:gd name="adj" fmla="val 6171"/>
                </a:avLst>
              </a:prstGeom>
              <a:gradFill rotWithShape="1">
                <a:gsLst>
                  <a:gs pos="0">
                    <a:srgbClr val="DDDDDD"/>
                  </a:gs>
                  <a:gs pos="100000">
                    <a:srgbClr val="FFFFFF"/>
                  </a:gs>
                </a:gsLst>
                <a:lin ang="5400000" scaled="1"/>
              </a:gradFill>
              <a:ln w="9525">
                <a:solidFill>
                  <a:srgbClr val="C0C0C0"/>
                </a:solidFill>
                <a:round/>
                <a:headEnd/>
                <a:tailEnd/>
              </a:ln>
            </p:spPr>
            <p:txBody>
              <a:bodyPr rot="10800000" wrap="none" anchor="ctr"/>
              <a:lstStyle/>
              <a:p>
                <a:pPr algn="ctr">
                  <a:lnSpc>
                    <a:spcPct val="120000"/>
                  </a:lnSpc>
                </a:pPr>
                <a:r>
                  <a:rPr lang="zh-CN" altLang="en-US" sz="1000">
                    <a:solidFill>
                      <a:srgbClr val="000000"/>
                    </a:solidFill>
                    <a:latin typeface="Arial" charset="0"/>
                  </a:rPr>
                  <a:t>单击此处添加段落文字内容</a:t>
                </a:r>
              </a:p>
              <a:p>
                <a:pPr algn="ctr">
                  <a:lnSpc>
                    <a:spcPct val="120000"/>
                  </a:lnSpc>
                </a:pPr>
                <a:r>
                  <a:rPr lang="zh-CN" altLang="en-US" sz="1000">
                    <a:solidFill>
                      <a:srgbClr val="000000"/>
                    </a:solidFill>
                    <a:latin typeface="Arial" charset="0"/>
                  </a:rPr>
                  <a:t>单击此处添加段落文字内容</a:t>
                </a:r>
              </a:p>
            </p:txBody>
          </p:sp>
        </p:grpSp>
        <p:sp>
          <p:nvSpPr>
            <p:cNvPr id="78855" name="Rectangle 7"/>
            <p:cNvSpPr>
              <a:spLocks noChangeArrowheads="1"/>
            </p:cNvSpPr>
            <p:nvPr/>
          </p:nvSpPr>
          <p:spPr bwMode="auto">
            <a:xfrm>
              <a:off x="1488" y="139"/>
              <a:ext cx="2107" cy="250"/>
            </a:xfrm>
            <a:prstGeom prst="rect">
              <a:avLst/>
            </a:prstGeom>
            <a:gradFill rotWithShape="1">
              <a:gsLst>
                <a:gs pos="0">
                  <a:srgbClr val="000000">
                    <a:alpha val="84998"/>
                  </a:srgbClr>
                </a:gs>
                <a:gs pos="100000">
                  <a:srgbClr val="FFFFFF">
                    <a:alpha val="0"/>
                  </a:srgbClr>
                </a:gs>
              </a:gsLst>
              <a:path path="shape">
                <a:fillToRect l="50000" t="50000" r="50000" b="50000"/>
              </a:path>
            </a:gradFill>
            <a:ln w="9525">
              <a:noFill/>
              <a:miter lim="800000"/>
              <a:headEnd/>
              <a:tailEnd/>
            </a:ln>
          </p:spPr>
          <p:txBody>
            <a:bodyPr wrap="none" anchor="ctr"/>
            <a:lstStyle/>
            <a:p>
              <a:endParaRPr lang="zh-CN" altLang="en-US" sz="1600">
                <a:latin typeface="Arial" charset="0"/>
              </a:endParaRPr>
            </a:p>
          </p:txBody>
        </p:sp>
        <p:sp>
          <p:nvSpPr>
            <p:cNvPr id="78856" name="AutoShape 8"/>
            <p:cNvSpPr>
              <a:spLocks noChangeArrowheads="1"/>
            </p:cNvSpPr>
            <p:nvPr/>
          </p:nvSpPr>
          <p:spPr bwMode="auto">
            <a:xfrm>
              <a:off x="1466" y="0"/>
              <a:ext cx="2151" cy="320"/>
            </a:xfrm>
            <a:prstGeom prst="roundRect">
              <a:avLst>
                <a:gd name="adj" fmla="val 24375"/>
              </a:avLst>
            </a:prstGeom>
            <a:gradFill rotWithShape="1">
              <a:gsLst>
                <a:gs pos="0">
                  <a:srgbClr val="2180C1"/>
                </a:gs>
                <a:gs pos="100000">
                  <a:srgbClr val="0846AC"/>
                </a:gs>
              </a:gsLst>
              <a:lin ang="5400000" scaled="1"/>
            </a:gradFill>
            <a:ln w="9525">
              <a:noFill/>
              <a:round/>
              <a:headEnd/>
              <a:tailEnd/>
            </a:ln>
          </p:spPr>
          <p:txBody>
            <a:bodyPr wrap="none" anchor="ctr"/>
            <a:lstStyle/>
            <a:p>
              <a:pPr algn="ctr"/>
              <a:r>
                <a:rPr lang="zh-CN" altLang="en-US" sz="1799" b="1">
                  <a:solidFill>
                    <a:srgbClr val="FFFFFF"/>
                  </a:solidFill>
                  <a:latin typeface="Arial" charset="0"/>
                </a:rPr>
                <a:t>单击添加标题文字</a:t>
              </a:r>
            </a:p>
          </p:txBody>
        </p:sp>
        <p:sp>
          <p:nvSpPr>
            <p:cNvPr id="78857" name="Rectangle 9"/>
            <p:cNvSpPr>
              <a:spLocks noChangeArrowheads="1"/>
            </p:cNvSpPr>
            <p:nvPr/>
          </p:nvSpPr>
          <p:spPr bwMode="auto">
            <a:xfrm>
              <a:off x="1789" y="1319"/>
              <a:ext cx="1504" cy="222"/>
            </a:xfrm>
            <a:prstGeom prst="rect">
              <a:avLst/>
            </a:prstGeom>
            <a:gradFill rotWithShape="1">
              <a:gsLst>
                <a:gs pos="0">
                  <a:srgbClr val="000000">
                    <a:alpha val="84998"/>
                  </a:srgbClr>
                </a:gs>
                <a:gs pos="100000">
                  <a:srgbClr val="FFFFFF">
                    <a:alpha val="0"/>
                  </a:srgbClr>
                </a:gs>
              </a:gsLst>
              <a:path path="shape">
                <a:fillToRect l="50000" t="50000" r="50000" b="50000"/>
              </a:path>
            </a:gradFill>
            <a:ln w="9525">
              <a:noFill/>
              <a:miter lim="800000"/>
              <a:headEnd/>
              <a:tailEnd/>
            </a:ln>
          </p:spPr>
          <p:txBody>
            <a:bodyPr wrap="none" anchor="ctr"/>
            <a:lstStyle/>
            <a:p>
              <a:endParaRPr lang="zh-CN" altLang="en-US" sz="1600">
                <a:latin typeface="Arial" charset="0"/>
              </a:endParaRPr>
            </a:p>
          </p:txBody>
        </p:sp>
        <p:sp>
          <p:nvSpPr>
            <p:cNvPr id="78858" name="AutoShape 10"/>
            <p:cNvSpPr>
              <a:spLocks noChangeArrowheads="1"/>
            </p:cNvSpPr>
            <p:nvPr/>
          </p:nvSpPr>
          <p:spPr bwMode="auto">
            <a:xfrm>
              <a:off x="1773" y="1180"/>
              <a:ext cx="1536" cy="284"/>
            </a:xfrm>
            <a:prstGeom prst="roundRect">
              <a:avLst>
                <a:gd name="adj" fmla="val 22537"/>
              </a:avLst>
            </a:prstGeom>
            <a:gradFill rotWithShape="1">
              <a:gsLst>
                <a:gs pos="0">
                  <a:srgbClr val="B2B2B2"/>
                </a:gs>
                <a:gs pos="100000">
                  <a:srgbClr val="333333"/>
                </a:gs>
              </a:gsLst>
              <a:lin ang="5400000" scaled="1"/>
            </a:gradFill>
            <a:ln w="9525">
              <a:noFill/>
              <a:round/>
              <a:headEnd/>
              <a:tailEnd/>
            </a:ln>
          </p:spPr>
          <p:txBody>
            <a:bodyPr wrap="none" anchor="ctr"/>
            <a:lstStyle/>
            <a:p>
              <a:pPr algn="ctr"/>
              <a:r>
                <a:rPr lang="zh-CN" altLang="en-US" sz="1600" b="1">
                  <a:solidFill>
                    <a:srgbClr val="FFFFFF"/>
                  </a:solidFill>
                  <a:latin typeface="Arial" charset="0"/>
                </a:rPr>
                <a:t>单击添加标题文字</a:t>
              </a:r>
            </a:p>
          </p:txBody>
        </p:sp>
        <p:grpSp>
          <p:nvGrpSpPr>
            <p:cNvPr id="78859" name="Group 197"/>
            <p:cNvGrpSpPr>
              <a:grpSpLocks/>
            </p:cNvGrpSpPr>
            <p:nvPr/>
          </p:nvGrpSpPr>
          <p:grpSpPr bwMode="auto">
            <a:xfrm>
              <a:off x="0" y="940"/>
              <a:ext cx="5040" cy="374"/>
              <a:chOff x="0" y="0"/>
              <a:chExt cx="5040" cy="374"/>
            </a:xfrm>
          </p:grpSpPr>
          <p:sp>
            <p:nvSpPr>
              <p:cNvPr id="78870" name="Rectangle 11"/>
              <p:cNvSpPr>
                <a:spLocks noChangeArrowheads="1"/>
              </p:cNvSpPr>
              <p:nvPr/>
            </p:nvSpPr>
            <p:spPr bwMode="auto">
              <a:xfrm>
                <a:off x="17" y="152"/>
                <a:ext cx="1504" cy="222"/>
              </a:xfrm>
              <a:prstGeom prst="rect">
                <a:avLst/>
              </a:prstGeom>
              <a:gradFill rotWithShape="1">
                <a:gsLst>
                  <a:gs pos="0">
                    <a:srgbClr val="000000">
                      <a:alpha val="84998"/>
                    </a:srgbClr>
                  </a:gs>
                  <a:gs pos="100000">
                    <a:srgbClr val="FFFFFF">
                      <a:alpha val="0"/>
                    </a:srgbClr>
                  </a:gs>
                </a:gsLst>
                <a:path path="shape">
                  <a:fillToRect l="50000" t="50000" r="50000" b="50000"/>
                </a:path>
              </a:gradFill>
              <a:ln w="9525">
                <a:noFill/>
                <a:miter lim="800000"/>
                <a:headEnd/>
                <a:tailEnd/>
              </a:ln>
            </p:spPr>
            <p:txBody>
              <a:bodyPr wrap="none" anchor="ctr"/>
              <a:lstStyle/>
              <a:p>
                <a:endParaRPr lang="zh-CN" altLang="en-US" sz="1600">
                  <a:latin typeface="Arial" charset="0"/>
                </a:endParaRPr>
              </a:p>
            </p:txBody>
          </p:sp>
          <p:sp>
            <p:nvSpPr>
              <p:cNvPr id="78871" name="AutoShape 12"/>
              <p:cNvSpPr>
                <a:spLocks noChangeArrowheads="1"/>
              </p:cNvSpPr>
              <p:nvPr/>
            </p:nvSpPr>
            <p:spPr bwMode="auto">
              <a:xfrm>
                <a:off x="0" y="0"/>
                <a:ext cx="1536" cy="284"/>
              </a:xfrm>
              <a:prstGeom prst="roundRect">
                <a:avLst>
                  <a:gd name="adj" fmla="val 22537"/>
                </a:avLst>
              </a:prstGeom>
              <a:gradFill rotWithShape="1">
                <a:gsLst>
                  <a:gs pos="0">
                    <a:srgbClr val="B2B2B2"/>
                  </a:gs>
                  <a:gs pos="100000">
                    <a:srgbClr val="333333"/>
                  </a:gs>
                </a:gsLst>
                <a:lin ang="5400000" scaled="1"/>
              </a:gradFill>
              <a:ln w="9525">
                <a:noFill/>
                <a:round/>
                <a:headEnd/>
                <a:tailEnd/>
              </a:ln>
            </p:spPr>
            <p:txBody>
              <a:bodyPr wrap="none" anchor="ctr"/>
              <a:lstStyle/>
              <a:p>
                <a:pPr algn="ctr"/>
                <a:r>
                  <a:rPr lang="zh-CN" altLang="en-US" sz="1600" b="1">
                    <a:solidFill>
                      <a:srgbClr val="FFFFFF"/>
                    </a:solidFill>
                    <a:latin typeface="Arial" charset="0"/>
                  </a:rPr>
                  <a:t>单击添加标题文字</a:t>
                </a:r>
              </a:p>
            </p:txBody>
          </p:sp>
          <p:sp>
            <p:nvSpPr>
              <p:cNvPr id="78872" name="Rectangle 13"/>
              <p:cNvSpPr>
                <a:spLocks noChangeArrowheads="1"/>
              </p:cNvSpPr>
              <p:nvPr/>
            </p:nvSpPr>
            <p:spPr bwMode="auto">
              <a:xfrm>
                <a:off x="3521" y="152"/>
                <a:ext cx="1504" cy="222"/>
              </a:xfrm>
              <a:prstGeom prst="rect">
                <a:avLst/>
              </a:prstGeom>
              <a:gradFill rotWithShape="1">
                <a:gsLst>
                  <a:gs pos="0">
                    <a:srgbClr val="000000">
                      <a:alpha val="84998"/>
                    </a:srgbClr>
                  </a:gs>
                  <a:gs pos="100000">
                    <a:srgbClr val="FFFFFF">
                      <a:alpha val="0"/>
                    </a:srgbClr>
                  </a:gs>
                </a:gsLst>
                <a:path path="shape">
                  <a:fillToRect l="50000" t="50000" r="50000" b="50000"/>
                </a:path>
              </a:gradFill>
              <a:ln w="9525">
                <a:noFill/>
                <a:miter lim="800000"/>
                <a:headEnd/>
                <a:tailEnd/>
              </a:ln>
            </p:spPr>
            <p:txBody>
              <a:bodyPr wrap="none" anchor="ctr"/>
              <a:lstStyle/>
              <a:p>
                <a:endParaRPr lang="zh-CN" altLang="en-US" sz="1600">
                  <a:latin typeface="Arial" charset="0"/>
                </a:endParaRPr>
              </a:p>
            </p:txBody>
          </p:sp>
          <p:sp>
            <p:nvSpPr>
              <p:cNvPr id="78873" name="AutoShape 14"/>
              <p:cNvSpPr>
                <a:spLocks noChangeArrowheads="1"/>
              </p:cNvSpPr>
              <p:nvPr/>
            </p:nvSpPr>
            <p:spPr bwMode="auto">
              <a:xfrm>
                <a:off x="3504" y="0"/>
                <a:ext cx="1536" cy="284"/>
              </a:xfrm>
              <a:prstGeom prst="roundRect">
                <a:avLst>
                  <a:gd name="adj" fmla="val 23944"/>
                </a:avLst>
              </a:prstGeom>
              <a:gradFill rotWithShape="1">
                <a:gsLst>
                  <a:gs pos="0">
                    <a:srgbClr val="B2B2B2"/>
                  </a:gs>
                  <a:gs pos="100000">
                    <a:srgbClr val="333333"/>
                  </a:gs>
                </a:gsLst>
                <a:lin ang="5400000" scaled="1"/>
              </a:gradFill>
              <a:ln w="9525">
                <a:noFill/>
                <a:round/>
                <a:headEnd/>
                <a:tailEnd/>
              </a:ln>
            </p:spPr>
            <p:txBody>
              <a:bodyPr wrap="none" anchor="ctr"/>
              <a:lstStyle/>
              <a:p>
                <a:pPr algn="ctr"/>
                <a:r>
                  <a:rPr lang="zh-CN" altLang="en-US" sz="1600" b="1">
                    <a:solidFill>
                      <a:srgbClr val="FFFFFF"/>
                    </a:solidFill>
                    <a:latin typeface="Arial" charset="0"/>
                  </a:rPr>
                  <a:t>单击添加标题文字</a:t>
                </a:r>
              </a:p>
            </p:txBody>
          </p:sp>
        </p:grpSp>
        <p:grpSp>
          <p:nvGrpSpPr>
            <p:cNvPr id="78860" name="Group 202"/>
            <p:cNvGrpSpPr>
              <a:grpSpLocks/>
            </p:cNvGrpSpPr>
            <p:nvPr/>
          </p:nvGrpSpPr>
          <p:grpSpPr bwMode="auto">
            <a:xfrm>
              <a:off x="794" y="1727"/>
              <a:ext cx="3492" cy="227"/>
              <a:chOff x="0" y="0"/>
              <a:chExt cx="3492" cy="227"/>
            </a:xfrm>
          </p:grpSpPr>
          <p:sp>
            <p:nvSpPr>
              <p:cNvPr id="78867" name="Line 15"/>
              <p:cNvSpPr>
                <a:spLocks noChangeShapeType="1"/>
              </p:cNvSpPr>
              <p:nvPr/>
            </p:nvSpPr>
            <p:spPr bwMode="auto">
              <a:xfrm>
                <a:off x="0" y="0"/>
                <a:ext cx="3492" cy="0"/>
              </a:xfrm>
              <a:prstGeom prst="line">
                <a:avLst/>
              </a:prstGeom>
              <a:noFill/>
              <a:ln w="19050" cap="rnd">
                <a:solidFill>
                  <a:srgbClr val="B2B2B2"/>
                </a:solidFill>
                <a:prstDash val="sysDot"/>
                <a:round/>
                <a:headEnd/>
                <a:tailEnd/>
              </a:ln>
            </p:spPr>
            <p:txBody>
              <a:bodyPr wrap="none" anchor="ctr"/>
              <a:lstStyle/>
              <a:p>
                <a:endParaRPr lang="zh-CN" altLang="en-US"/>
              </a:p>
            </p:txBody>
          </p:sp>
          <p:sp>
            <p:nvSpPr>
              <p:cNvPr id="78868" name="Line 16"/>
              <p:cNvSpPr>
                <a:spLocks noChangeShapeType="1"/>
              </p:cNvSpPr>
              <p:nvPr/>
            </p:nvSpPr>
            <p:spPr bwMode="auto">
              <a:xfrm>
                <a:off x="0" y="0"/>
                <a:ext cx="0" cy="227"/>
              </a:xfrm>
              <a:prstGeom prst="line">
                <a:avLst/>
              </a:prstGeom>
              <a:noFill/>
              <a:ln w="19050" cap="rnd">
                <a:solidFill>
                  <a:srgbClr val="B2B2B2"/>
                </a:solidFill>
                <a:prstDash val="sysDot"/>
                <a:round/>
                <a:headEnd/>
                <a:tailEnd type="triangle" w="med" len="med"/>
              </a:ln>
            </p:spPr>
            <p:txBody>
              <a:bodyPr wrap="none" anchor="ctr"/>
              <a:lstStyle/>
              <a:p>
                <a:endParaRPr lang="zh-CN" altLang="en-US"/>
              </a:p>
            </p:txBody>
          </p:sp>
          <p:sp>
            <p:nvSpPr>
              <p:cNvPr id="78869" name="Line 17"/>
              <p:cNvSpPr>
                <a:spLocks noChangeShapeType="1"/>
              </p:cNvSpPr>
              <p:nvPr/>
            </p:nvSpPr>
            <p:spPr bwMode="auto">
              <a:xfrm>
                <a:off x="3492" y="0"/>
                <a:ext cx="0" cy="227"/>
              </a:xfrm>
              <a:prstGeom prst="line">
                <a:avLst/>
              </a:prstGeom>
              <a:noFill/>
              <a:ln w="19050" cap="rnd">
                <a:solidFill>
                  <a:srgbClr val="B2B2B2"/>
                </a:solidFill>
                <a:prstDash val="sysDot"/>
                <a:round/>
                <a:headEnd/>
                <a:tailEnd type="triangle" w="med" len="med"/>
              </a:ln>
            </p:spPr>
            <p:txBody>
              <a:bodyPr wrap="none" anchor="ctr"/>
              <a:lstStyle/>
              <a:p>
                <a:endParaRPr lang="zh-CN" altLang="en-US"/>
              </a:p>
            </p:txBody>
          </p:sp>
        </p:grpSp>
        <p:sp>
          <p:nvSpPr>
            <p:cNvPr id="78861" name="Line 18"/>
            <p:cNvSpPr>
              <a:spLocks noChangeShapeType="1"/>
            </p:cNvSpPr>
            <p:nvPr/>
          </p:nvSpPr>
          <p:spPr bwMode="auto">
            <a:xfrm>
              <a:off x="2541" y="360"/>
              <a:ext cx="0" cy="784"/>
            </a:xfrm>
            <a:prstGeom prst="line">
              <a:avLst/>
            </a:prstGeom>
            <a:noFill/>
            <a:ln w="19050" cap="rnd">
              <a:solidFill>
                <a:srgbClr val="B2B2B2"/>
              </a:solidFill>
              <a:prstDash val="sysDot"/>
              <a:round/>
              <a:headEnd type="oval" w="med" len="med"/>
              <a:tailEnd type="triangle" w="med" len="med"/>
            </a:ln>
          </p:spPr>
          <p:txBody>
            <a:bodyPr wrap="none" anchor="ctr"/>
            <a:lstStyle/>
            <a:p>
              <a:endParaRPr lang="zh-CN" altLang="en-US"/>
            </a:p>
          </p:txBody>
        </p:sp>
        <p:grpSp>
          <p:nvGrpSpPr>
            <p:cNvPr id="78862" name="Group 207"/>
            <p:cNvGrpSpPr>
              <a:grpSpLocks/>
            </p:cNvGrpSpPr>
            <p:nvPr/>
          </p:nvGrpSpPr>
          <p:grpSpPr bwMode="auto">
            <a:xfrm>
              <a:off x="794" y="587"/>
              <a:ext cx="3492" cy="323"/>
              <a:chOff x="0" y="0"/>
              <a:chExt cx="3492" cy="323"/>
            </a:xfrm>
          </p:grpSpPr>
          <p:sp>
            <p:nvSpPr>
              <p:cNvPr id="78863" name="Line 19"/>
              <p:cNvSpPr>
                <a:spLocks noChangeShapeType="1"/>
              </p:cNvSpPr>
              <p:nvPr/>
            </p:nvSpPr>
            <p:spPr bwMode="auto">
              <a:xfrm>
                <a:off x="0" y="0"/>
                <a:ext cx="3492" cy="0"/>
              </a:xfrm>
              <a:prstGeom prst="line">
                <a:avLst/>
              </a:prstGeom>
              <a:noFill/>
              <a:ln w="19050" cap="rnd">
                <a:solidFill>
                  <a:srgbClr val="B2B2B2"/>
                </a:solidFill>
                <a:prstDash val="sysDot"/>
                <a:round/>
                <a:headEnd/>
                <a:tailEnd/>
              </a:ln>
            </p:spPr>
            <p:txBody>
              <a:bodyPr wrap="none" anchor="ctr"/>
              <a:lstStyle/>
              <a:p>
                <a:endParaRPr lang="zh-CN" altLang="en-US"/>
              </a:p>
            </p:txBody>
          </p:sp>
          <p:grpSp>
            <p:nvGrpSpPr>
              <p:cNvPr id="78864" name="Group 209"/>
              <p:cNvGrpSpPr>
                <a:grpSpLocks/>
              </p:cNvGrpSpPr>
              <p:nvPr/>
            </p:nvGrpSpPr>
            <p:grpSpPr bwMode="auto">
              <a:xfrm>
                <a:off x="0" y="0"/>
                <a:ext cx="3492" cy="323"/>
                <a:chOff x="0" y="0"/>
                <a:chExt cx="3492" cy="227"/>
              </a:xfrm>
            </p:grpSpPr>
            <p:sp>
              <p:nvSpPr>
                <p:cNvPr id="78865" name="Line 21"/>
                <p:cNvSpPr>
                  <a:spLocks noChangeShapeType="1"/>
                </p:cNvSpPr>
                <p:nvPr/>
              </p:nvSpPr>
              <p:spPr bwMode="auto">
                <a:xfrm>
                  <a:off x="0" y="0"/>
                  <a:ext cx="0" cy="227"/>
                </a:xfrm>
                <a:prstGeom prst="line">
                  <a:avLst/>
                </a:prstGeom>
                <a:noFill/>
                <a:ln w="19050" cap="rnd">
                  <a:solidFill>
                    <a:srgbClr val="B2B2B2"/>
                  </a:solidFill>
                  <a:prstDash val="sysDot"/>
                  <a:round/>
                  <a:headEnd/>
                  <a:tailEnd type="triangle" w="med" len="med"/>
                </a:ln>
              </p:spPr>
              <p:txBody>
                <a:bodyPr wrap="none" anchor="ctr"/>
                <a:lstStyle/>
                <a:p>
                  <a:endParaRPr lang="zh-CN" altLang="en-US"/>
                </a:p>
              </p:txBody>
            </p:sp>
            <p:sp>
              <p:nvSpPr>
                <p:cNvPr id="78866" name="Line 22"/>
                <p:cNvSpPr>
                  <a:spLocks noChangeShapeType="1"/>
                </p:cNvSpPr>
                <p:nvPr/>
              </p:nvSpPr>
              <p:spPr bwMode="auto">
                <a:xfrm>
                  <a:off x="3492" y="0"/>
                  <a:ext cx="0" cy="227"/>
                </a:xfrm>
                <a:prstGeom prst="line">
                  <a:avLst/>
                </a:prstGeom>
                <a:noFill/>
                <a:ln w="19050" cap="rnd">
                  <a:solidFill>
                    <a:srgbClr val="B2B2B2"/>
                  </a:solidFill>
                  <a:prstDash val="sysDot"/>
                  <a:round/>
                  <a:headEnd/>
                  <a:tailEnd type="triangle" w="med" len="med"/>
                </a:ln>
              </p:spPr>
              <p:txBody>
                <a:bodyPr wrap="none" anchor="ctr"/>
                <a:lstStyle/>
                <a:p>
                  <a:endParaRPr lang="zh-CN" altLang="en-US"/>
                </a:p>
              </p:txBody>
            </p:sp>
          </p:grpSp>
        </p:grpSp>
      </p:grpSp>
    </p:spTree>
    <p:extLst>
      <p:ext uri="{BB962C8B-B14F-4D97-AF65-F5344CB8AC3E}">
        <p14:creationId xmlns:p14="http://schemas.microsoft.com/office/powerpoint/2010/main" val="2079811738"/>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fill="hold" nodeType="afterEffect">
                                  <p:stCondLst>
                                    <p:cond delay="0"/>
                                  </p:stCondLst>
                                  <p:childTnLst>
                                    <p:set>
                                      <p:cBhvr>
                                        <p:cTn id="6" dur="1" fill="hold">
                                          <p:stCondLst>
                                            <p:cond delay="0"/>
                                          </p:stCondLst>
                                        </p:cTn>
                                        <p:tgtEl>
                                          <p:spTgt spid="313530"/>
                                        </p:tgtEl>
                                        <p:attrNameLst>
                                          <p:attrName>style.visibility</p:attrName>
                                        </p:attrNameLst>
                                      </p:cBhvr>
                                      <p:to>
                                        <p:strVal val="visible"/>
                                      </p:to>
                                    </p:set>
                                    <p:animEffect transition="in" filter="wipe(up)">
                                      <p:cBhvr>
                                        <p:cTn id="7" dur="500"/>
                                        <p:tgtEl>
                                          <p:spTgt spid="313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矩形 1"/>
          <p:cNvSpPr/>
          <p:nvPr/>
        </p:nvSpPr>
        <p:spPr>
          <a:xfrm>
            <a:off x="1220235" y="1414026"/>
            <a:ext cx="2536042" cy="1269608"/>
          </a:xfrm>
          <a:custGeom>
            <a:avLst/>
            <a:gdLst/>
            <a:ahLst/>
            <a:cxnLst/>
            <a:rect l="l" t="t" r="r" b="b"/>
            <a:pathLst>
              <a:path w="3168352" h="1584176">
                <a:moveTo>
                  <a:pt x="0" y="0"/>
                </a:moveTo>
                <a:lnTo>
                  <a:pt x="3168352" y="0"/>
                </a:lnTo>
                <a:lnTo>
                  <a:pt x="3168352" y="3841"/>
                </a:lnTo>
                <a:cubicBezTo>
                  <a:pt x="2588276" y="310525"/>
                  <a:pt x="2179467" y="897330"/>
                  <a:pt x="2122331"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200">
              <a:solidFill>
                <a:srgbClr val="4D4D4D"/>
              </a:solidFill>
            </a:endParaRPr>
          </a:p>
        </p:txBody>
      </p:sp>
      <p:sp>
        <p:nvSpPr>
          <p:cNvPr id="3" name="矩形 7"/>
          <p:cNvSpPr/>
          <p:nvPr/>
        </p:nvSpPr>
        <p:spPr>
          <a:xfrm>
            <a:off x="5235371" y="1414026"/>
            <a:ext cx="2536042" cy="1269608"/>
          </a:xfrm>
          <a:custGeom>
            <a:avLst/>
            <a:gdLst/>
            <a:ahLst/>
            <a:cxnLst/>
            <a:rect l="l" t="t" r="r" b="b"/>
            <a:pathLst>
              <a:path w="3166201" h="1584176">
                <a:moveTo>
                  <a:pt x="0" y="0"/>
                </a:moveTo>
                <a:lnTo>
                  <a:pt x="3166201" y="0"/>
                </a:lnTo>
                <a:lnTo>
                  <a:pt x="3166201" y="1584176"/>
                </a:lnTo>
                <a:lnTo>
                  <a:pt x="1053993" y="1584176"/>
                </a:lnTo>
                <a:cubicBezTo>
                  <a:pt x="996594" y="894244"/>
                  <a:pt x="584367" y="305252"/>
                  <a:pt x="0"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200">
              <a:solidFill>
                <a:srgbClr val="4D4D4D"/>
              </a:solidFill>
            </a:endParaRPr>
          </a:p>
        </p:txBody>
      </p:sp>
      <p:sp>
        <p:nvSpPr>
          <p:cNvPr id="4" name="矩形 8"/>
          <p:cNvSpPr/>
          <p:nvPr/>
        </p:nvSpPr>
        <p:spPr>
          <a:xfrm>
            <a:off x="1220235" y="2945491"/>
            <a:ext cx="2523346" cy="1269608"/>
          </a:xfrm>
          <a:custGeom>
            <a:avLst/>
            <a:gdLst/>
            <a:ahLst/>
            <a:cxnLst/>
            <a:rect l="l" t="t" r="r" b="b"/>
            <a:pathLst>
              <a:path w="3149815" h="1584176">
                <a:moveTo>
                  <a:pt x="0" y="0"/>
                </a:moveTo>
                <a:lnTo>
                  <a:pt x="2121681" y="0"/>
                </a:lnTo>
                <a:cubicBezTo>
                  <a:pt x="2173814" y="685187"/>
                  <a:pt x="2576164" y="1272266"/>
                  <a:pt x="3149815"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200">
              <a:solidFill>
                <a:srgbClr val="4D4D4D"/>
              </a:solidFill>
            </a:endParaRPr>
          </a:p>
        </p:txBody>
      </p:sp>
      <p:sp>
        <p:nvSpPr>
          <p:cNvPr id="5" name="矩形 9"/>
          <p:cNvSpPr/>
          <p:nvPr/>
        </p:nvSpPr>
        <p:spPr>
          <a:xfrm>
            <a:off x="5256002" y="2945491"/>
            <a:ext cx="2515411" cy="1269608"/>
          </a:xfrm>
          <a:custGeom>
            <a:avLst/>
            <a:gdLst/>
            <a:ahLst/>
            <a:cxnLst/>
            <a:rect l="l" t="t" r="r" b="b"/>
            <a:pathLst>
              <a:path w="3139691" h="1584176">
                <a:moveTo>
                  <a:pt x="1028133" y="0"/>
                </a:moveTo>
                <a:lnTo>
                  <a:pt x="3139691" y="0"/>
                </a:lnTo>
                <a:lnTo>
                  <a:pt x="3139691" y="1584176"/>
                </a:lnTo>
                <a:lnTo>
                  <a:pt x="0" y="1584176"/>
                </a:lnTo>
                <a:cubicBezTo>
                  <a:pt x="573650" y="1272266"/>
                  <a:pt x="976000" y="685187"/>
                  <a:pt x="1028133"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200">
              <a:solidFill>
                <a:srgbClr val="4D4D4D"/>
              </a:solidFill>
            </a:endParaRPr>
          </a:p>
        </p:txBody>
      </p:sp>
      <p:sp>
        <p:nvSpPr>
          <p:cNvPr id="6" name="椭圆 5"/>
          <p:cNvSpPr>
            <a:spLocks noChangeArrowheads="1"/>
          </p:cNvSpPr>
          <p:nvPr/>
        </p:nvSpPr>
        <p:spPr bwMode="auto">
          <a:xfrm>
            <a:off x="3124647" y="1429896"/>
            <a:ext cx="2791551" cy="2793138"/>
          </a:xfrm>
          <a:prstGeom prst="ellipse">
            <a:avLst/>
          </a:prstGeom>
          <a:gradFill rotWithShape="1">
            <a:gsLst>
              <a:gs pos="0">
                <a:srgbClr val="2180C1"/>
              </a:gs>
              <a:gs pos="100000">
                <a:srgbClr val="0846AC"/>
              </a:gs>
            </a:gsLst>
            <a:path path="shape">
              <a:fillToRect l="50000" t="50000" r="50000" b="50000"/>
            </a:path>
          </a:gradFill>
          <a:ln w="3175" algn="ctr">
            <a:solidFill>
              <a:srgbClr val="D7D7D7"/>
            </a:solidFill>
            <a:round/>
            <a:headEnd/>
            <a:tailEnd/>
          </a:ln>
          <a:effectLst>
            <a:outerShdw dist="38100" dir="2700000" algn="tl" rotWithShape="0">
              <a:srgbClr val="000000">
                <a:alpha val="39999"/>
              </a:srgbClr>
            </a:outerShdw>
          </a:effectLst>
        </p:spPr>
        <p:txBody>
          <a:bodyPr anchor="ctr"/>
          <a:lstStyle/>
          <a:p>
            <a:pPr algn="ctr">
              <a:defRPr/>
            </a:pPr>
            <a:r>
              <a:rPr lang="zh-CN" altLang="en-US" sz="2699" b="1">
                <a:solidFill>
                  <a:srgbClr val="F2F2F2"/>
                </a:solidFill>
              </a:rPr>
              <a:t>单击此处添加文本</a:t>
            </a:r>
          </a:p>
        </p:txBody>
      </p:sp>
      <p:sp>
        <p:nvSpPr>
          <p:cNvPr id="7" name="TextBox 1"/>
          <p:cNvSpPr txBox="1">
            <a:spLocks noChangeArrowheads="1"/>
          </p:cNvSpPr>
          <p:nvPr/>
        </p:nvSpPr>
        <p:spPr bwMode="auto">
          <a:xfrm>
            <a:off x="1296411" y="1582250"/>
            <a:ext cx="1599706" cy="915704"/>
          </a:xfrm>
          <a:prstGeom prst="rect">
            <a:avLst/>
          </a:prstGeom>
          <a:noFill/>
          <a:ln w="9525">
            <a:noFill/>
            <a:miter lim="800000"/>
            <a:headEnd/>
            <a:tailEnd/>
          </a:ln>
        </p:spPr>
        <p:txBody>
          <a:bodyPr>
            <a:spAutoFit/>
          </a:bodyPr>
          <a:lstStyle/>
          <a:p>
            <a:pPr>
              <a:lnSpc>
                <a:spcPct val="150000"/>
              </a:lnSpc>
            </a:pPr>
            <a:r>
              <a:rPr lang="zh-CN" altLang="en-US" sz="1200">
                <a:solidFill>
                  <a:srgbClr val="4D4D4D"/>
                </a:solidFill>
                <a:latin typeface="Calibri" pitchFamily="34" charset="0"/>
              </a:rPr>
              <a:t>单击此处添加文本单击此处添加文本单击此处添加文本</a:t>
            </a:r>
          </a:p>
        </p:txBody>
      </p:sp>
      <p:sp>
        <p:nvSpPr>
          <p:cNvPr id="8" name="TextBox 1"/>
          <p:cNvSpPr txBox="1">
            <a:spLocks noChangeArrowheads="1"/>
          </p:cNvSpPr>
          <p:nvPr/>
        </p:nvSpPr>
        <p:spPr bwMode="auto">
          <a:xfrm>
            <a:off x="1296411" y="3105780"/>
            <a:ext cx="1599706" cy="915704"/>
          </a:xfrm>
          <a:prstGeom prst="rect">
            <a:avLst/>
          </a:prstGeom>
          <a:noFill/>
          <a:ln w="9525">
            <a:noFill/>
            <a:miter lim="800000"/>
            <a:headEnd/>
            <a:tailEnd/>
          </a:ln>
        </p:spPr>
        <p:txBody>
          <a:bodyPr>
            <a:spAutoFit/>
          </a:bodyPr>
          <a:lstStyle/>
          <a:p>
            <a:pPr>
              <a:lnSpc>
                <a:spcPct val="150000"/>
              </a:lnSpc>
            </a:pPr>
            <a:r>
              <a:rPr lang="zh-CN" altLang="en-US" sz="1200">
                <a:solidFill>
                  <a:srgbClr val="4D4D4D"/>
                </a:solidFill>
                <a:latin typeface="Calibri" pitchFamily="34" charset="0"/>
              </a:rPr>
              <a:t>单击此处添加文本单击此处添加文本单击此处添加文本</a:t>
            </a:r>
          </a:p>
        </p:txBody>
      </p:sp>
      <p:sp>
        <p:nvSpPr>
          <p:cNvPr id="9" name="TextBox 1"/>
          <p:cNvSpPr txBox="1">
            <a:spLocks noChangeArrowheads="1"/>
          </p:cNvSpPr>
          <p:nvPr/>
        </p:nvSpPr>
        <p:spPr bwMode="auto">
          <a:xfrm>
            <a:off x="6095530" y="1580662"/>
            <a:ext cx="1599706" cy="915705"/>
          </a:xfrm>
          <a:prstGeom prst="rect">
            <a:avLst/>
          </a:prstGeom>
          <a:noFill/>
          <a:ln w="9525">
            <a:noFill/>
            <a:miter lim="800000"/>
            <a:headEnd/>
            <a:tailEnd/>
          </a:ln>
        </p:spPr>
        <p:txBody>
          <a:bodyPr>
            <a:spAutoFit/>
          </a:bodyPr>
          <a:lstStyle/>
          <a:p>
            <a:pPr algn="r">
              <a:lnSpc>
                <a:spcPct val="150000"/>
              </a:lnSpc>
            </a:pPr>
            <a:r>
              <a:rPr lang="zh-CN" altLang="en-US" sz="1200">
                <a:solidFill>
                  <a:srgbClr val="4D4D4D"/>
                </a:solidFill>
                <a:latin typeface="Calibri" pitchFamily="34" charset="0"/>
              </a:rPr>
              <a:t>单击此处添加文本单击此处添加文本单击此处添加文本</a:t>
            </a:r>
          </a:p>
        </p:txBody>
      </p:sp>
      <p:sp>
        <p:nvSpPr>
          <p:cNvPr id="10" name="TextBox 1"/>
          <p:cNvSpPr txBox="1">
            <a:spLocks noChangeArrowheads="1"/>
          </p:cNvSpPr>
          <p:nvPr/>
        </p:nvSpPr>
        <p:spPr bwMode="auto">
          <a:xfrm>
            <a:off x="6095530" y="3104192"/>
            <a:ext cx="1599706" cy="915705"/>
          </a:xfrm>
          <a:prstGeom prst="rect">
            <a:avLst/>
          </a:prstGeom>
          <a:noFill/>
          <a:ln w="9525">
            <a:noFill/>
            <a:miter lim="800000"/>
            <a:headEnd/>
            <a:tailEnd/>
          </a:ln>
        </p:spPr>
        <p:txBody>
          <a:bodyPr>
            <a:spAutoFit/>
          </a:bodyPr>
          <a:lstStyle/>
          <a:p>
            <a:pPr algn="r">
              <a:lnSpc>
                <a:spcPct val="150000"/>
              </a:lnSpc>
            </a:pPr>
            <a:r>
              <a:rPr lang="zh-CN" altLang="en-US" sz="1200">
                <a:solidFill>
                  <a:srgbClr val="4D4D4D"/>
                </a:solidFill>
                <a:latin typeface="Calibri" pitchFamily="34" charset="0"/>
              </a:rPr>
              <a:t>单击此处添加文本单击此处添加文本单击此处添加文本</a:t>
            </a:r>
          </a:p>
        </p:txBody>
      </p:sp>
    </p:spTree>
    <p:extLst>
      <p:ext uri="{BB962C8B-B14F-4D97-AF65-F5344CB8AC3E}">
        <p14:creationId xmlns:p14="http://schemas.microsoft.com/office/powerpoint/2010/main" val="412481896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500" autoRev="1" fill="hold">
                                          <p:stCondLst>
                                            <p:cond delay="0"/>
                                          </p:stCondLst>
                                        </p:cTn>
                                        <p:tgtEl>
                                          <p:spTgt spid="6"/>
                                        </p:tgtEl>
                                        <p:attrNameLst>
                                          <p:attrName>ppt_w</p:attrName>
                                        </p:attrNameLst>
                                      </p:cBhvr>
                                    </p:anim>
                                    <p:anim by="(#ppt_w*0.50)" calcmode="lin" valueType="num">
                                      <p:cBhvr>
                                        <p:cTn id="8" dur="500" decel="50000" autoRev="1" fill="hold">
                                          <p:stCondLst>
                                            <p:cond delay="0"/>
                                          </p:stCondLst>
                                        </p:cTn>
                                        <p:tgtEl>
                                          <p:spTgt spid="6"/>
                                        </p:tgtEl>
                                        <p:attrNameLst>
                                          <p:attrName>ppt_x</p:attrName>
                                        </p:attrNameLst>
                                      </p:cBhvr>
                                    </p:anim>
                                    <p:anim from="(-#ppt_h/2)" to="(#ppt_y)" calcmode="lin" valueType="num">
                                      <p:cBhvr>
                                        <p:cTn id="9" dur="1000" fill="hold">
                                          <p:stCondLst>
                                            <p:cond delay="0"/>
                                          </p:stCondLst>
                                        </p:cTn>
                                        <p:tgtEl>
                                          <p:spTgt spid="6"/>
                                        </p:tgtEl>
                                        <p:attrNameLst>
                                          <p:attrName>ppt_y</p:attrName>
                                        </p:attrNameLst>
                                      </p:cBhvr>
                                    </p:anim>
                                    <p:animRot by="21600000">
                                      <p:cBhvr>
                                        <p:cTn id="10" dur="1000" fill="hold">
                                          <p:stCondLst>
                                            <p:cond delay="0"/>
                                          </p:stCondLst>
                                        </p:cTn>
                                        <p:tgtEl>
                                          <p:spTgt spid="6"/>
                                        </p:tgtEl>
                                        <p:attrNameLst>
                                          <p:attrName>r</p:attrName>
                                        </p:attrNameLst>
                                      </p:cBhvr>
                                    </p:animRot>
                                  </p:childTnLst>
                                </p:cTn>
                              </p:par>
                            </p:childTnLst>
                          </p:cTn>
                        </p:par>
                        <p:par>
                          <p:cTn id="11" fill="hold" nodeType="afterGroup">
                            <p:stCondLst>
                              <p:cond delay="1700"/>
                            </p:stCondLst>
                            <p:childTnLst>
                              <p:par>
                                <p:cTn id="12" presetID="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1+#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22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7"/>
                                        </p:tgtEl>
                                        <p:attrNameLst>
                                          <p:attrName>ppt_y</p:attrName>
                                        </p:attrNameLst>
                                      </p:cBhvr>
                                      <p:tavLst>
                                        <p:tav tm="0">
                                          <p:val>
                                            <p:strVal val="#ppt_y"/>
                                          </p:val>
                                        </p:tav>
                                        <p:tav tm="100000">
                                          <p:val>
                                            <p:strVal val="#ppt_y"/>
                                          </p:val>
                                        </p:tav>
                                      </p:tavLst>
                                    </p:anim>
                                    <p:anim calcmode="lin" valueType="num">
                                      <p:cBhvr>
                                        <p:cTn id="3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7"/>
                                        </p:tgtEl>
                                      </p:cBhvr>
                                    </p:animEffect>
                                  </p:childTnLst>
                                </p:cTn>
                              </p:par>
                              <p:par>
                                <p:cTn id="36" presetID="41" presetClass="entr" presetSubtype="0" fill="hold" grpId="0" nodeType="withEffect">
                                  <p:stCondLst>
                                    <p:cond delay="400"/>
                                  </p:stCondLst>
                                  <p:iterate type="lt">
                                    <p:tmPct val="10000"/>
                                  </p:iterate>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8"/>
                                        </p:tgtEl>
                                        <p:attrNameLst>
                                          <p:attrName>ppt_y</p:attrName>
                                        </p:attrNameLst>
                                      </p:cBhvr>
                                      <p:tavLst>
                                        <p:tav tm="0">
                                          <p:val>
                                            <p:strVal val="#ppt_y"/>
                                          </p:val>
                                        </p:tav>
                                        <p:tav tm="100000">
                                          <p:val>
                                            <p:strVal val="#ppt_y"/>
                                          </p:val>
                                        </p:tav>
                                      </p:tavLst>
                                    </p:anim>
                                    <p:anim calcmode="lin" valueType="num">
                                      <p:cBhvr>
                                        <p:cTn id="40"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8"/>
                                        </p:tgtEl>
                                      </p:cBhvr>
                                    </p:animEffec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9"/>
                                        </p:tgtEl>
                                        <p:attrNameLst>
                                          <p:attrName>ppt_y</p:attrName>
                                        </p:attrNameLst>
                                      </p:cBhvr>
                                      <p:tavLst>
                                        <p:tav tm="0">
                                          <p:val>
                                            <p:strVal val="#ppt_y"/>
                                          </p:val>
                                        </p:tav>
                                        <p:tav tm="100000">
                                          <p:val>
                                            <p:strVal val="#ppt_y"/>
                                          </p:val>
                                        </p:tav>
                                      </p:tavLst>
                                    </p:anim>
                                    <p:anim calcmode="lin" valueType="num">
                                      <p:cBhvr>
                                        <p:cTn id="4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9"/>
                                        </p:tgtEl>
                                      </p:cBhvr>
                                    </p:animEffect>
                                  </p:childTnLst>
                                </p:cTn>
                              </p:par>
                              <p:par>
                                <p:cTn id="50" presetID="41" presetClass="entr" presetSubtype="0" fill="hold" grpId="0" nodeType="withEffect">
                                  <p:stCondLst>
                                    <p:cond delay="1500"/>
                                  </p:stCondLst>
                                  <p:iterate type="lt">
                                    <p:tmPct val="10000"/>
                                  </p:iterate>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0"/>
                                        </p:tgtEl>
                                        <p:attrNameLst>
                                          <p:attrName>ppt_y</p:attrName>
                                        </p:attrNameLst>
                                      </p:cBhvr>
                                      <p:tavLst>
                                        <p:tav tm="0">
                                          <p:val>
                                            <p:strVal val="#ppt_y"/>
                                          </p:val>
                                        </p:tav>
                                        <p:tav tm="100000">
                                          <p:val>
                                            <p:strVal val="#ppt_y"/>
                                          </p:val>
                                        </p:tav>
                                      </p:tavLst>
                                    </p:anim>
                                    <p:anim calcmode="lin" valueType="num">
                                      <p:cBhvr>
                                        <p:cTn id="5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1"/>
          <p:cNvSpPr/>
          <p:nvPr/>
        </p:nvSpPr>
        <p:spPr>
          <a:xfrm>
            <a:off x="2733945" y="798464"/>
            <a:ext cx="1241295" cy="1240455"/>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algn="ctr"/>
            <a:endParaRPr lang="zh-CN" altLang="en-US" b="1" kern="0">
              <a:solidFill>
                <a:sysClr val="window" lastClr="FFFFFF"/>
              </a:solidFill>
              <a:latin typeface="微软雅黑" pitchFamily="34" charset="-122"/>
              <a:ea typeface="微软雅黑" pitchFamily="34" charset="-122"/>
            </a:endParaRPr>
          </a:p>
        </p:txBody>
      </p:sp>
      <p:sp>
        <p:nvSpPr>
          <p:cNvPr id="40" name="椭圆 1"/>
          <p:cNvSpPr/>
          <p:nvPr/>
        </p:nvSpPr>
        <p:spPr>
          <a:xfrm>
            <a:off x="2620452" y="1886252"/>
            <a:ext cx="623599" cy="1240455"/>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C000"/>
          </a:solidFill>
          <a:ln w="25400" cap="flat" cmpd="sng" algn="ctr">
            <a:noFill/>
            <a:prstDash val="solid"/>
          </a:ln>
          <a:effectLst/>
        </p:spPr>
        <p:txBody>
          <a:bodyPr rtlCol="0" anchor="ctr"/>
          <a:lstStyle/>
          <a:p>
            <a:pPr algn="ctr">
              <a:defRPr/>
            </a:pPr>
            <a:endParaRPr lang="zh-CN" altLang="en-US" kern="0">
              <a:solidFill>
                <a:sysClr val="window" lastClr="FFFFFF"/>
              </a:solidFill>
            </a:endParaRPr>
          </a:p>
        </p:txBody>
      </p:sp>
      <p:sp>
        <p:nvSpPr>
          <p:cNvPr id="41" name="椭圆 1"/>
          <p:cNvSpPr/>
          <p:nvPr/>
        </p:nvSpPr>
        <p:spPr>
          <a:xfrm rot="5400000">
            <a:off x="2535808" y="2985720"/>
            <a:ext cx="1234584" cy="1247198"/>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algn="ctr"/>
            <a:endParaRPr lang="zh-CN" altLang="en-US" b="1" kern="0">
              <a:solidFill>
                <a:sysClr val="window" lastClr="FFFFFF"/>
              </a:solidFill>
              <a:latin typeface="微软雅黑" pitchFamily="34" charset="-122"/>
              <a:ea typeface="微软雅黑" pitchFamily="34" charset="-122"/>
            </a:endParaRPr>
          </a:p>
        </p:txBody>
      </p:sp>
      <p:sp>
        <p:nvSpPr>
          <p:cNvPr id="42" name="椭圆 1"/>
          <p:cNvSpPr/>
          <p:nvPr/>
        </p:nvSpPr>
        <p:spPr>
          <a:xfrm rot="10800000">
            <a:off x="1624510" y="627534"/>
            <a:ext cx="1241295" cy="1240455"/>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000"/>
          </a:solidFill>
          <a:ln w="25400" cap="flat" cmpd="sng" algn="ctr">
            <a:noFill/>
            <a:prstDash val="solid"/>
          </a:ln>
          <a:effectLst/>
        </p:spPr>
        <p:txBody>
          <a:bodyPr rtlCol="0" anchor="ctr"/>
          <a:lstStyle/>
          <a:p>
            <a:pPr algn="ctr">
              <a:defRPr/>
            </a:pPr>
            <a:endParaRPr lang="zh-CN" altLang="en-US" kern="0">
              <a:solidFill>
                <a:sysClr val="window" lastClr="FFFFFF"/>
              </a:solidFill>
            </a:endParaRPr>
          </a:p>
        </p:txBody>
      </p:sp>
      <p:sp>
        <p:nvSpPr>
          <p:cNvPr id="43" name="椭圆 1"/>
          <p:cNvSpPr/>
          <p:nvPr/>
        </p:nvSpPr>
        <p:spPr>
          <a:xfrm rot="6199008">
            <a:off x="1859103" y="2501791"/>
            <a:ext cx="620227" cy="1175044"/>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79646">
              <a:lumMod val="75000"/>
            </a:srgbClr>
          </a:solidFill>
          <a:ln w="25400" cap="flat" cmpd="sng" algn="ctr">
            <a:noFill/>
            <a:prstDash val="solid"/>
          </a:ln>
          <a:effectLst/>
        </p:spPr>
        <p:txBody>
          <a:bodyPr rtlCol="0" anchor="ctr"/>
          <a:lstStyle/>
          <a:p>
            <a:pPr algn="ctr">
              <a:defRPr/>
            </a:pPr>
            <a:endParaRPr lang="zh-CN" altLang="en-US" kern="0">
              <a:solidFill>
                <a:sysClr val="window" lastClr="FFFFFF"/>
              </a:solidFill>
            </a:endParaRPr>
          </a:p>
        </p:txBody>
      </p:sp>
      <p:sp>
        <p:nvSpPr>
          <p:cNvPr id="44" name="圆角矩形 14"/>
          <p:cNvSpPr/>
          <p:nvPr/>
        </p:nvSpPr>
        <p:spPr>
          <a:xfrm>
            <a:off x="3859767" y="1098508"/>
            <a:ext cx="2982430" cy="485395"/>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70C0"/>
          </a:solidFill>
          <a:ln w="25400" cap="flat" cmpd="sng" algn="ctr">
            <a:noFill/>
            <a:prstDash val="solid"/>
          </a:ln>
          <a:effectLst/>
        </p:spPr>
        <p:txBody>
          <a:bodyPr rtlCol="0" anchor="ctr"/>
          <a:lstStyle/>
          <a:p>
            <a:pPr algn="ctr">
              <a:defRPr/>
            </a:pPr>
            <a:r>
              <a:rPr lang="zh-CN" altLang="en-US" b="1" kern="0" dirty="0">
                <a:solidFill>
                  <a:sysClr val="window" lastClr="FFFFFF"/>
                </a:solidFill>
                <a:latin typeface="微软雅黑" pitchFamily="34" charset="-122"/>
                <a:ea typeface="微软雅黑" pitchFamily="34" charset="-122"/>
              </a:rPr>
              <a:t>您的标题写在这里</a:t>
            </a:r>
          </a:p>
        </p:txBody>
      </p:sp>
      <p:sp>
        <p:nvSpPr>
          <p:cNvPr id="45" name="圆角矩形 14"/>
          <p:cNvSpPr/>
          <p:nvPr/>
        </p:nvSpPr>
        <p:spPr>
          <a:xfrm>
            <a:off x="3609836" y="3203684"/>
            <a:ext cx="3037294" cy="485395"/>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rgbClr val="0070C0"/>
          </a:solidFill>
          <a:ln w="25400" cap="flat" cmpd="sng" algn="ctr">
            <a:noFill/>
            <a:prstDash val="solid"/>
          </a:ln>
          <a:effectLst/>
        </p:spPr>
        <p:txBody>
          <a:bodyPr rtlCol="0" anchor="ctr"/>
          <a:lstStyle/>
          <a:p>
            <a:pPr algn="ctr"/>
            <a:r>
              <a:rPr lang="zh-CN" altLang="en-US" b="1" kern="0" dirty="0">
                <a:solidFill>
                  <a:sysClr val="window" lastClr="FFFFFF"/>
                </a:solidFill>
                <a:latin typeface="微软雅黑" pitchFamily="34" charset="-122"/>
                <a:ea typeface="微软雅黑" pitchFamily="34" charset="-122"/>
              </a:rPr>
              <a:t>您的标题写在这里</a:t>
            </a:r>
          </a:p>
        </p:txBody>
      </p:sp>
      <p:sp>
        <p:nvSpPr>
          <p:cNvPr id="46" name="TextBox 45"/>
          <p:cNvSpPr txBox="1"/>
          <p:nvPr/>
        </p:nvSpPr>
        <p:spPr>
          <a:xfrm>
            <a:off x="3136466" y="1115470"/>
            <a:ext cx="456331" cy="701731"/>
          </a:xfrm>
          <a:prstGeom prst="rect">
            <a:avLst/>
          </a:prstGeom>
          <a:noFill/>
        </p:spPr>
        <p:txBody>
          <a:bodyPr wrap="square" rtlCol="0">
            <a:spAutoFit/>
          </a:bodyPr>
          <a:lstStyle/>
          <a:p>
            <a:pPr>
              <a:defRPr/>
            </a:pPr>
            <a:r>
              <a:rPr lang="en-US" altLang="zh-CN" sz="3960" b="1" kern="0" dirty="0">
                <a:solidFill>
                  <a:schemeClr val="bg1">
                    <a:lumMod val="50000"/>
                  </a:schemeClr>
                </a:solidFill>
                <a:latin typeface="Arial Black" pitchFamily="34" charset="0"/>
                <a:ea typeface="微软雅黑" pitchFamily="34" charset="-122"/>
              </a:rPr>
              <a:t>A</a:t>
            </a:r>
            <a:endParaRPr lang="zh-CN" altLang="en-US" sz="3960" b="1" kern="0" dirty="0">
              <a:solidFill>
                <a:schemeClr val="bg1">
                  <a:lumMod val="50000"/>
                </a:schemeClr>
              </a:solidFill>
              <a:latin typeface="Arial Black" pitchFamily="34" charset="0"/>
              <a:ea typeface="微软雅黑" pitchFamily="34" charset="-122"/>
            </a:endParaRPr>
          </a:p>
        </p:txBody>
      </p:sp>
      <p:sp>
        <p:nvSpPr>
          <p:cNvPr id="47" name="TextBox 46"/>
          <p:cNvSpPr txBox="1"/>
          <p:nvPr/>
        </p:nvSpPr>
        <p:spPr>
          <a:xfrm>
            <a:off x="3028013" y="3321169"/>
            <a:ext cx="456331" cy="701731"/>
          </a:xfrm>
          <a:prstGeom prst="rect">
            <a:avLst/>
          </a:prstGeom>
          <a:noFill/>
        </p:spPr>
        <p:txBody>
          <a:bodyPr wrap="square" rtlCol="0">
            <a:spAutoFit/>
          </a:bodyPr>
          <a:lstStyle/>
          <a:p>
            <a:pPr>
              <a:defRPr/>
            </a:pPr>
            <a:r>
              <a:rPr lang="en-US" altLang="zh-CN" sz="3960" b="1" kern="0" dirty="0">
                <a:solidFill>
                  <a:schemeClr val="bg1">
                    <a:lumMod val="50000"/>
                  </a:schemeClr>
                </a:solidFill>
                <a:latin typeface="Arial Black" pitchFamily="34" charset="0"/>
                <a:ea typeface="微软雅黑" pitchFamily="34" charset="-122"/>
              </a:rPr>
              <a:t>B</a:t>
            </a:r>
            <a:endParaRPr lang="zh-CN" altLang="en-US" sz="3960" b="1" kern="0" dirty="0">
              <a:solidFill>
                <a:schemeClr val="bg1">
                  <a:lumMod val="50000"/>
                </a:schemeClr>
              </a:solidFill>
              <a:latin typeface="Arial Black" pitchFamily="34" charset="0"/>
              <a:ea typeface="微软雅黑" pitchFamily="34" charset="-122"/>
            </a:endParaRPr>
          </a:p>
        </p:txBody>
      </p:sp>
      <p:sp>
        <p:nvSpPr>
          <p:cNvPr id="48" name="TextBox 47"/>
          <p:cNvSpPr txBox="1"/>
          <p:nvPr/>
        </p:nvSpPr>
        <p:spPr>
          <a:xfrm>
            <a:off x="3949855" y="1691769"/>
            <a:ext cx="3340488" cy="956609"/>
          </a:xfrm>
          <a:prstGeom prst="rect">
            <a:avLst/>
          </a:prstGeom>
          <a:noFill/>
        </p:spPr>
        <p:txBody>
          <a:bodyPr wrap="square" rtlCol="0">
            <a:spAutoFit/>
          </a:bodyPr>
          <a:lstStyle/>
          <a:p>
            <a:pPr>
              <a:lnSpc>
                <a:spcPct val="130000"/>
              </a:lnSpc>
              <a:defRPr/>
            </a:pPr>
            <a:r>
              <a:rPr lang="zh-CN" altLang="en-US" sz="1440" kern="0" dirty="0">
                <a:solidFill>
                  <a:schemeClr val="tx1">
                    <a:lumMod val="95000"/>
                    <a:lumOff val="5000"/>
                  </a:scheme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440" kern="0" dirty="0">
              <a:solidFill>
                <a:schemeClr val="tx1">
                  <a:lumMod val="95000"/>
                  <a:lumOff val="5000"/>
                </a:schemeClr>
              </a:solidFill>
              <a:latin typeface="微软雅黑" pitchFamily="34" charset="-122"/>
              <a:ea typeface="微软雅黑" pitchFamily="34" charset="-122"/>
            </a:endParaRPr>
          </a:p>
        </p:txBody>
      </p:sp>
      <p:sp>
        <p:nvSpPr>
          <p:cNvPr id="49" name="TextBox 48"/>
          <p:cNvSpPr txBox="1"/>
          <p:nvPr/>
        </p:nvSpPr>
        <p:spPr>
          <a:xfrm>
            <a:off x="3859766" y="3689079"/>
            <a:ext cx="3589799" cy="380425"/>
          </a:xfrm>
          <a:prstGeom prst="rect">
            <a:avLst/>
          </a:prstGeom>
          <a:noFill/>
        </p:spPr>
        <p:txBody>
          <a:bodyPr wrap="square" rtlCol="0">
            <a:spAutoFit/>
          </a:bodyPr>
          <a:lstStyle/>
          <a:p>
            <a:pPr>
              <a:lnSpc>
                <a:spcPct val="130000"/>
              </a:lnSpc>
              <a:defRPr/>
            </a:pPr>
            <a:r>
              <a:rPr lang="zh-CN" altLang="en-US" sz="1440" kern="0" dirty="0">
                <a:solidFill>
                  <a:schemeClr val="tx1">
                    <a:lumMod val="95000"/>
                    <a:lumOff val="5000"/>
                  </a:schemeClr>
                </a:solidFill>
                <a:latin typeface="微软雅黑" pitchFamily="34" charset="-122"/>
                <a:ea typeface="微软雅黑" pitchFamily="34" charset="-122"/>
              </a:rPr>
              <a:t>您的内容打在这里，或通过复制您的文本</a:t>
            </a:r>
            <a:endParaRPr lang="en-US" altLang="zh-CN" sz="1440" kern="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56822382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250"/>
                                        <p:tgtEl>
                                          <p:spTgt spid="42"/>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up)">
                                      <p:cBhvr>
                                        <p:cTn id="11" dur="250"/>
                                        <p:tgtEl>
                                          <p:spTgt spid="39"/>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250"/>
                                        <p:tgtEl>
                                          <p:spTgt spid="40"/>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heel(1)">
                                      <p:cBhvr>
                                        <p:cTn id="19" dur="1000"/>
                                        <p:tgtEl>
                                          <p:spTgt spid="41"/>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43"/>
                                        </p:tgtEl>
                                        <p:attrNameLst>
                                          <p:attrName>style.visibility</p:attrName>
                                        </p:attrNameLst>
                                      </p:cBhvr>
                                      <p:to>
                                        <p:strVal val="visible"/>
                                      </p:to>
                                    </p:set>
                                    <p:animEffect transition="in" filter="wipe(right)">
                                      <p:cBhvr>
                                        <p:cTn id="22" dur="250"/>
                                        <p:tgtEl>
                                          <p:spTgt spid="43"/>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250"/>
                                        <p:tgtEl>
                                          <p:spTgt spid="44"/>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down)">
                                      <p:cBhvr>
                                        <p:cTn id="36" dur="250"/>
                                        <p:tgtEl>
                                          <p:spTgt spid="48"/>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anim calcmode="lin" valueType="num">
                                      <p:cBhvr>
                                        <p:cTn id="41" dur="500" fill="hold"/>
                                        <p:tgtEl>
                                          <p:spTgt spid="47"/>
                                        </p:tgtEl>
                                        <p:attrNameLst>
                                          <p:attrName>ppt_x</p:attrName>
                                        </p:attrNameLst>
                                      </p:cBhvr>
                                      <p:tavLst>
                                        <p:tav tm="0">
                                          <p:val>
                                            <p:strVal val="#ppt_x"/>
                                          </p:val>
                                        </p:tav>
                                        <p:tav tm="100000">
                                          <p:val>
                                            <p:strVal val="#ppt_x"/>
                                          </p:val>
                                        </p:tav>
                                      </p:tavLst>
                                    </p:anim>
                                    <p:anim calcmode="lin" valueType="num">
                                      <p:cBhvr>
                                        <p:cTn id="42" dur="500" fill="hold"/>
                                        <p:tgtEl>
                                          <p:spTgt spid="47"/>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250"/>
                                        <p:tgtEl>
                                          <p:spTgt spid="45"/>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250"/>
                                        <p:tgtEl>
                                          <p:spTgt spid="49"/>
                                        </p:tgtEl>
                                      </p:cBhvr>
                                    </p:animEffect>
                                    <p:anim calcmode="lin" valueType="num">
                                      <p:cBhvr>
                                        <p:cTn id="51" dur="250" fill="hold"/>
                                        <p:tgtEl>
                                          <p:spTgt spid="49"/>
                                        </p:tgtEl>
                                        <p:attrNameLst>
                                          <p:attrName>ppt_x</p:attrName>
                                        </p:attrNameLst>
                                      </p:cBhvr>
                                      <p:tavLst>
                                        <p:tav tm="0">
                                          <p:val>
                                            <p:strVal val="#ppt_x"/>
                                          </p:val>
                                        </p:tav>
                                        <p:tav tm="100000">
                                          <p:val>
                                            <p:strVal val="#ppt_x"/>
                                          </p:val>
                                        </p:tav>
                                      </p:tavLst>
                                    </p:anim>
                                    <p:anim calcmode="lin" valueType="num">
                                      <p:cBhvr>
                                        <p:cTn id="52" dur="25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66317" y="2694645"/>
            <a:ext cx="1971052" cy="535531"/>
          </a:xfrm>
          <a:prstGeom prst="rect">
            <a:avLst/>
          </a:prstGeom>
          <a:noFill/>
        </p:spPr>
        <p:txBody>
          <a:bodyPr wrap="none">
            <a:spAutoFit/>
          </a:bodyPr>
          <a:lstStyle/>
          <a:p>
            <a:pPr marL="308610" indent="-308610">
              <a:buFont typeface="Arial" pitchFamily="34" charset="0"/>
              <a:buChar char="•"/>
              <a:defRPr/>
            </a:pPr>
            <a:r>
              <a:rPr lang="zh-CN" altLang="en-US" sz="1440" dirty="0">
                <a:solidFill>
                  <a:prstClr val="black">
                    <a:lumMod val="75000"/>
                    <a:lumOff val="25000"/>
                  </a:prstClr>
                </a:solidFill>
                <a:latin typeface="微软雅黑" pitchFamily="34" charset="-122"/>
                <a:ea typeface="微软雅黑" pitchFamily="34" charset="-122"/>
              </a:rPr>
              <a:t>点击此处输入文字</a:t>
            </a:r>
            <a:endParaRPr lang="en-US" altLang="zh-CN" sz="1440" dirty="0">
              <a:solidFill>
                <a:prstClr val="black">
                  <a:lumMod val="75000"/>
                  <a:lumOff val="25000"/>
                </a:prstClr>
              </a:solidFill>
              <a:latin typeface="微软雅黑" pitchFamily="34" charset="-122"/>
              <a:ea typeface="微软雅黑" pitchFamily="34" charset="-122"/>
            </a:endParaRPr>
          </a:p>
          <a:p>
            <a:pPr marL="308610" indent="-308610">
              <a:buFont typeface="Arial" pitchFamily="34" charset="0"/>
              <a:buChar char="•"/>
              <a:defRPr/>
            </a:pPr>
            <a:r>
              <a:rPr lang="zh-CN" altLang="en-US" sz="1440" dirty="0">
                <a:solidFill>
                  <a:prstClr val="black">
                    <a:lumMod val="75000"/>
                    <a:lumOff val="25000"/>
                  </a:prstClr>
                </a:solidFill>
                <a:latin typeface="微软雅黑" pitchFamily="34" charset="-122"/>
                <a:ea typeface="微软雅黑" pitchFamily="34" charset="-122"/>
              </a:rPr>
              <a:t>点击此处输入文字</a:t>
            </a:r>
            <a:endParaRPr lang="en-US" altLang="zh-CN" sz="1440" dirty="0">
              <a:solidFill>
                <a:prstClr val="black">
                  <a:lumMod val="75000"/>
                  <a:lumOff val="25000"/>
                </a:prstClr>
              </a:solidFill>
              <a:latin typeface="微软雅黑" pitchFamily="34" charset="-122"/>
              <a:ea typeface="微软雅黑" pitchFamily="34" charset="-122"/>
            </a:endParaRPr>
          </a:p>
        </p:txBody>
      </p:sp>
      <p:sp>
        <p:nvSpPr>
          <p:cNvPr id="5" name="TextBox 4"/>
          <p:cNvSpPr txBox="1"/>
          <p:nvPr/>
        </p:nvSpPr>
        <p:spPr>
          <a:xfrm>
            <a:off x="2781822" y="3373301"/>
            <a:ext cx="2342949" cy="646331"/>
          </a:xfrm>
          <a:prstGeom prst="rect">
            <a:avLst/>
          </a:prstGeom>
          <a:noFill/>
        </p:spPr>
        <p:txBody>
          <a:bodyPr wrap="none">
            <a:spAutoFit/>
          </a:bodyPr>
          <a:lstStyle/>
          <a:p>
            <a:pPr marL="308610" indent="-308610">
              <a:buFont typeface="Arial" pitchFamily="34" charset="0"/>
              <a:buChar char="•"/>
              <a:defRPr/>
            </a:pPr>
            <a:r>
              <a:rPr lang="zh-CN" altLang="en-US" b="1" dirty="0">
                <a:solidFill>
                  <a:srgbClr val="0070C0"/>
                </a:solidFill>
                <a:latin typeface="微软雅黑" pitchFamily="34" charset="-122"/>
                <a:ea typeface="微软雅黑" pitchFamily="34" charset="-122"/>
              </a:rPr>
              <a:t>点击此处输入文字</a:t>
            </a:r>
            <a:endParaRPr lang="en-US" altLang="zh-CN" b="1" dirty="0">
              <a:solidFill>
                <a:srgbClr val="0070C0"/>
              </a:solidFill>
              <a:latin typeface="微软雅黑" pitchFamily="34" charset="-122"/>
              <a:ea typeface="微软雅黑" pitchFamily="34" charset="-122"/>
            </a:endParaRPr>
          </a:p>
          <a:p>
            <a:pPr marL="308610" indent="-308610">
              <a:buFont typeface="Arial" pitchFamily="34" charset="0"/>
              <a:buChar char="•"/>
              <a:defRPr/>
            </a:pPr>
            <a:r>
              <a:rPr lang="zh-CN" altLang="en-US" b="1" dirty="0">
                <a:solidFill>
                  <a:srgbClr val="0070C0"/>
                </a:solidFill>
                <a:latin typeface="微软雅黑" pitchFamily="34" charset="-122"/>
                <a:ea typeface="微软雅黑" pitchFamily="34" charset="-122"/>
              </a:rPr>
              <a:t>点击此处输入文字</a:t>
            </a:r>
            <a:endParaRPr lang="en-US" altLang="zh-CN" b="1" dirty="0">
              <a:solidFill>
                <a:srgbClr val="0070C0"/>
              </a:solidFill>
              <a:latin typeface="微软雅黑" pitchFamily="34" charset="-122"/>
              <a:ea typeface="微软雅黑" pitchFamily="34" charset="-122"/>
            </a:endParaRPr>
          </a:p>
        </p:txBody>
      </p:sp>
      <p:sp>
        <p:nvSpPr>
          <p:cNvPr id="6" name="TextBox 5"/>
          <p:cNvSpPr txBox="1"/>
          <p:nvPr/>
        </p:nvSpPr>
        <p:spPr>
          <a:xfrm>
            <a:off x="6075090" y="1830251"/>
            <a:ext cx="1791516" cy="480131"/>
          </a:xfrm>
          <a:prstGeom prst="rect">
            <a:avLst/>
          </a:prstGeom>
          <a:noFill/>
        </p:spPr>
        <p:txBody>
          <a:bodyPr wrap="none">
            <a:spAutoFit/>
          </a:bodyPr>
          <a:lstStyle/>
          <a:p>
            <a:pPr marL="308610" indent="-308610">
              <a:buFont typeface="Arial" pitchFamily="34" charset="0"/>
              <a:buChar char="•"/>
              <a:defRPr/>
            </a:pPr>
            <a:r>
              <a:rPr lang="zh-CN" altLang="en-US" sz="1260" dirty="0">
                <a:solidFill>
                  <a:prstClr val="black">
                    <a:lumMod val="75000"/>
                    <a:lumOff val="25000"/>
                  </a:prstClr>
                </a:solidFill>
                <a:latin typeface="微软雅黑" pitchFamily="34" charset="-122"/>
                <a:ea typeface="微软雅黑" pitchFamily="34" charset="-122"/>
              </a:rPr>
              <a:t>点击此处输入文字</a:t>
            </a:r>
            <a:endParaRPr lang="en-US" altLang="zh-CN" sz="1260" dirty="0">
              <a:solidFill>
                <a:prstClr val="black">
                  <a:lumMod val="75000"/>
                  <a:lumOff val="25000"/>
                </a:prstClr>
              </a:solidFill>
              <a:latin typeface="微软雅黑" pitchFamily="34" charset="-122"/>
              <a:ea typeface="微软雅黑" pitchFamily="34" charset="-122"/>
            </a:endParaRPr>
          </a:p>
          <a:p>
            <a:pPr marL="308610" indent="-308610">
              <a:buFont typeface="Arial" pitchFamily="34" charset="0"/>
              <a:buChar char="•"/>
              <a:defRPr/>
            </a:pPr>
            <a:r>
              <a:rPr lang="zh-CN" altLang="en-US" sz="1260" dirty="0">
                <a:solidFill>
                  <a:prstClr val="black">
                    <a:lumMod val="75000"/>
                    <a:lumOff val="25000"/>
                  </a:prstClr>
                </a:solidFill>
                <a:latin typeface="微软雅黑" pitchFamily="34" charset="-122"/>
                <a:ea typeface="微软雅黑" pitchFamily="34" charset="-122"/>
              </a:rPr>
              <a:t>点击此处输入文字</a:t>
            </a:r>
            <a:endParaRPr lang="en-US" altLang="zh-CN" sz="1260" dirty="0">
              <a:solidFill>
                <a:prstClr val="black">
                  <a:lumMod val="75000"/>
                  <a:lumOff val="25000"/>
                </a:prstClr>
              </a:solidFill>
              <a:latin typeface="微软雅黑" pitchFamily="34" charset="-122"/>
              <a:ea typeface="微软雅黑" pitchFamily="34" charset="-122"/>
            </a:endParaRPr>
          </a:p>
        </p:txBody>
      </p:sp>
      <p:grpSp>
        <p:nvGrpSpPr>
          <p:cNvPr id="7" name="组合 6"/>
          <p:cNvGrpSpPr/>
          <p:nvPr/>
        </p:nvGrpSpPr>
        <p:grpSpPr>
          <a:xfrm>
            <a:off x="1331640" y="1535929"/>
            <a:ext cx="1750219" cy="2413153"/>
            <a:chOff x="681032" y="1902140"/>
            <a:chExt cx="1944688" cy="2681281"/>
          </a:xfrm>
        </p:grpSpPr>
        <p:sp>
          <p:nvSpPr>
            <p:cNvPr id="8"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fontAlgn="base">
                <a:spcBef>
                  <a:spcPct val="0"/>
                </a:spcBef>
                <a:spcAft>
                  <a:spcPct val="0"/>
                </a:spcAft>
              </a:pPr>
              <a:endParaRPr lang="zh-CN" altLang="en-US" kern="0" dirty="0">
                <a:solidFill>
                  <a:srgbClr val="000000"/>
                </a:solidFill>
                <a:latin typeface="Arial" pitchFamily="34" charset="0"/>
                <a:ea typeface="华文细黑" pitchFamily="2" charset="-122"/>
              </a:endParaRPr>
            </a:p>
          </p:txBody>
        </p:sp>
        <p:sp>
          <p:nvSpPr>
            <p:cNvPr id="9"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822960" fontAlgn="auto">
                <a:spcBef>
                  <a:spcPts val="0"/>
                </a:spcBef>
                <a:spcAft>
                  <a:spcPts val="0"/>
                </a:spcAft>
                <a:defRPr/>
              </a:pPr>
              <a:endParaRPr lang="zh-CN" altLang="en-US" sz="1620" kern="0">
                <a:solidFill>
                  <a:prstClr val="white"/>
                </a:solidFill>
              </a:endParaRPr>
            </a:p>
          </p:txBody>
        </p:sp>
        <p:sp>
          <p:nvSpPr>
            <p:cNvPr id="10" name="矩形​​ 16"/>
            <p:cNvSpPr>
              <a:spLocks noChangeArrowheads="1"/>
            </p:cNvSpPr>
            <p:nvPr/>
          </p:nvSpPr>
          <p:spPr bwMode="auto">
            <a:xfrm>
              <a:off x="1076966" y="2412848"/>
              <a:ext cx="1129583" cy="841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822960">
                <a:defRPr/>
              </a:pPr>
              <a:r>
                <a:rPr lang="zh-CN" altLang="en-US" sz="2160" b="1" kern="0" dirty="0">
                  <a:solidFill>
                    <a:schemeClr val="bg1"/>
                  </a:solidFill>
                  <a:latin typeface="微软雅黑" pitchFamily="34" charset="-122"/>
                  <a:ea typeface="微软雅黑" pitchFamily="34" charset="-122"/>
                  <a:cs typeface="Arial Unicode MS" pitchFamily="34" charset="-122"/>
                </a:rPr>
                <a:t>点击录</a:t>
              </a:r>
              <a:endParaRPr lang="en-US" altLang="zh-CN" sz="2160" b="1" kern="0" dirty="0">
                <a:solidFill>
                  <a:schemeClr val="bg1"/>
                </a:solidFill>
                <a:latin typeface="微软雅黑" pitchFamily="34" charset="-122"/>
                <a:ea typeface="微软雅黑" pitchFamily="34" charset="-122"/>
                <a:cs typeface="Arial Unicode MS" pitchFamily="34" charset="-122"/>
              </a:endParaRPr>
            </a:p>
            <a:p>
              <a:pPr algn="ctr" defTabSz="822960">
                <a:defRPr/>
              </a:pPr>
              <a:r>
                <a:rPr lang="zh-CN" altLang="en-US" sz="2160"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2" name="组合 11"/>
          <p:cNvGrpSpPr/>
          <p:nvPr/>
        </p:nvGrpSpPr>
        <p:grpSpPr>
          <a:xfrm>
            <a:off x="3550489" y="1200173"/>
            <a:ext cx="1295876" cy="1751634"/>
            <a:chOff x="3146420" y="1529078"/>
            <a:chExt cx="1439862" cy="1946260"/>
          </a:xfrm>
        </p:grpSpPr>
        <p:sp>
          <p:nvSpPr>
            <p:cNvPr id="13"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fontAlgn="base">
                <a:spcBef>
                  <a:spcPct val="0"/>
                </a:spcBef>
                <a:spcAft>
                  <a:spcPct val="0"/>
                </a:spcAft>
              </a:pPr>
              <a:endParaRPr lang="zh-CN" altLang="en-US" kern="0">
                <a:solidFill>
                  <a:srgbClr val="000000"/>
                </a:solidFill>
                <a:latin typeface="Arial" pitchFamily="34" charset="0"/>
                <a:ea typeface="华文细黑" pitchFamily="2" charset="-122"/>
              </a:endParaRPr>
            </a:p>
          </p:txBody>
        </p:sp>
        <p:sp>
          <p:nvSpPr>
            <p:cNvPr id="14"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822960" fontAlgn="auto">
                <a:spcBef>
                  <a:spcPts val="0"/>
                </a:spcBef>
                <a:spcAft>
                  <a:spcPts val="0"/>
                </a:spcAft>
                <a:defRPr/>
              </a:pPr>
              <a:endParaRPr lang="zh-CN" altLang="en-US" sz="1620" kern="0">
                <a:solidFill>
                  <a:prstClr val="white"/>
                </a:solidFill>
              </a:endParaRPr>
            </a:p>
          </p:txBody>
        </p:sp>
        <p:sp>
          <p:nvSpPr>
            <p:cNvPr id="15" name="矩形​​ 17"/>
            <p:cNvSpPr>
              <a:spLocks noChangeArrowheads="1"/>
            </p:cNvSpPr>
            <p:nvPr/>
          </p:nvSpPr>
          <p:spPr bwMode="auto">
            <a:xfrm>
              <a:off x="3350053" y="1855757"/>
              <a:ext cx="974627" cy="718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b="1" kern="0" dirty="0">
                  <a:solidFill>
                    <a:schemeClr val="bg1"/>
                  </a:solidFill>
                  <a:latin typeface="微软雅黑" pitchFamily="34" charset="-122"/>
                  <a:ea typeface="微软雅黑" pitchFamily="34" charset="-122"/>
                  <a:cs typeface="Arial Unicode MS" pitchFamily="34" charset="-122"/>
                </a:rPr>
                <a:t>点击录</a:t>
              </a:r>
              <a:endParaRPr lang="en-US" altLang="zh-CN" b="1" kern="0" dirty="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7" name="组合 16"/>
          <p:cNvGrpSpPr/>
          <p:nvPr/>
        </p:nvGrpSpPr>
        <p:grpSpPr>
          <a:xfrm>
            <a:off x="5284992" y="951570"/>
            <a:ext cx="911543" cy="1221908"/>
            <a:chOff x="5073645" y="1252853"/>
            <a:chExt cx="1012825" cy="1357676"/>
          </a:xfrm>
        </p:grpSpPr>
        <p:sp>
          <p:nvSpPr>
            <p:cNvPr id="18"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fontAlgn="base">
                <a:spcBef>
                  <a:spcPct val="0"/>
                </a:spcBef>
                <a:spcAft>
                  <a:spcPct val="0"/>
                </a:spcAft>
              </a:pPr>
              <a:endParaRPr lang="zh-CN" altLang="en-US" kern="0">
                <a:solidFill>
                  <a:srgbClr val="000000"/>
                </a:solidFill>
                <a:latin typeface="Arial" pitchFamily="34" charset="0"/>
                <a:ea typeface="华文细黑" pitchFamily="2" charset="-122"/>
              </a:endParaRPr>
            </a:p>
          </p:txBody>
        </p:sp>
        <p:sp>
          <p:nvSpPr>
            <p:cNvPr id="19"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822960" fontAlgn="auto">
                <a:spcBef>
                  <a:spcPts val="0"/>
                </a:spcBef>
                <a:spcAft>
                  <a:spcPts val="0"/>
                </a:spcAft>
                <a:defRPr/>
              </a:pPr>
              <a:endParaRPr lang="zh-CN" altLang="en-US" sz="1620" kern="0">
                <a:solidFill>
                  <a:prstClr val="white"/>
                </a:solidFill>
              </a:endParaRPr>
            </a:p>
          </p:txBody>
        </p:sp>
        <p:sp>
          <p:nvSpPr>
            <p:cNvPr id="20" name="矩形​​ 18"/>
            <p:cNvSpPr>
              <a:spLocks noChangeArrowheads="1"/>
            </p:cNvSpPr>
            <p:nvPr/>
          </p:nvSpPr>
          <p:spPr bwMode="auto">
            <a:xfrm>
              <a:off x="5169429" y="1463486"/>
              <a:ext cx="819668" cy="59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440" b="1" kern="0" dirty="0">
                  <a:solidFill>
                    <a:schemeClr val="bg1"/>
                  </a:solidFill>
                  <a:latin typeface="微软雅黑" pitchFamily="34" charset="-122"/>
                  <a:ea typeface="微软雅黑" pitchFamily="34" charset="-122"/>
                  <a:cs typeface="Arial Unicode MS" pitchFamily="34" charset="-122"/>
                </a:rPr>
                <a:t>点击录</a:t>
              </a:r>
              <a:endParaRPr lang="en-US" altLang="zh-CN" sz="1440" b="1" kern="0" dirty="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sz="1440" b="1" kern="0" dirty="0">
                  <a:solidFill>
                    <a:schemeClr val="bg1"/>
                  </a:solidFill>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2888763961"/>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362">
                                          <p:stCondLst>
                                            <p:cond delay="0"/>
                                          </p:stCondLst>
                                        </p:cTn>
                                        <p:tgtEl>
                                          <p:spTgt spid="7"/>
                                        </p:tgtEl>
                                      </p:cBhvr>
                                    </p:animEffect>
                                    <p:anim calcmode="lin" valueType="num">
                                      <p:cBhvr>
                                        <p:cTn id="8" dur="1139"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7"/>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7"/>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7"/>
                                        </p:tgtEl>
                                        <p:attrNameLst>
                                          <p:attrName>ppt_y</p:attrName>
                                        </p:attrNameLst>
                                      </p:cBhvr>
                                      <p:tavLst>
                                        <p:tav tm="0" fmla="#ppt_y-sin(pi*$)/81">
                                          <p:val>
                                            <p:fltVal val="0"/>
                                          </p:val>
                                        </p:tav>
                                        <p:tav tm="100000">
                                          <p:val>
                                            <p:fltVal val="1"/>
                                          </p:val>
                                        </p:tav>
                                      </p:tavLst>
                                    </p:anim>
                                    <p:animScale>
                                      <p:cBhvr>
                                        <p:cTn id="13" dur="16">
                                          <p:stCondLst>
                                            <p:cond delay="406"/>
                                          </p:stCondLst>
                                        </p:cTn>
                                        <p:tgtEl>
                                          <p:spTgt spid="7"/>
                                        </p:tgtEl>
                                      </p:cBhvr>
                                      <p:to x="100000" y="60000"/>
                                    </p:animScale>
                                    <p:animScale>
                                      <p:cBhvr>
                                        <p:cTn id="14" dur="104" decel="50000">
                                          <p:stCondLst>
                                            <p:cond delay="423"/>
                                          </p:stCondLst>
                                        </p:cTn>
                                        <p:tgtEl>
                                          <p:spTgt spid="7"/>
                                        </p:tgtEl>
                                      </p:cBhvr>
                                      <p:to x="100000" y="100000"/>
                                    </p:animScale>
                                    <p:animScale>
                                      <p:cBhvr>
                                        <p:cTn id="15" dur="16">
                                          <p:stCondLst>
                                            <p:cond delay="820"/>
                                          </p:stCondLst>
                                        </p:cTn>
                                        <p:tgtEl>
                                          <p:spTgt spid="7"/>
                                        </p:tgtEl>
                                      </p:cBhvr>
                                      <p:to x="100000" y="80000"/>
                                    </p:animScale>
                                    <p:animScale>
                                      <p:cBhvr>
                                        <p:cTn id="16" dur="104" decel="50000">
                                          <p:stCondLst>
                                            <p:cond delay="836"/>
                                          </p:stCondLst>
                                        </p:cTn>
                                        <p:tgtEl>
                                          <p:spTgt spid="7"/>
                                        </p:tgtEl>
                                      </p:cBhvr>
                                      <p:to x="100000" y="100000"/>
                                    </p:animScale>
                                    <p:animScale>
                                      <p:cBhvr>
                                        <p:cTn id="17" dur="16">
                                          <p:stCondLst>
                                            <p:cond delay="1026"/>
                                          </p:stCondLst>
                                        </p:cTn>
                                        <p:tgtEl>
                                          <p:spTgt spid="7"/>
                                        </p:tgtEl>
                                      </p:cBhvr>
                                      <p:to x="100000" y="90000"/>
                                    </p:animScale>
                                    <p:animScale>
                                      <p:cBhvr>
                                        <p:cTn id="18" dur="104" decel="50000">
                                          <p:stCondLst>
                                            <p:cond delay="1042"/>
                                          </p:stCondLst>
                                        </p:cTn>
                                        <p:tgtEl>
                                          <p:spTgt spid="7"/>
                                        </p:tgtEl>
                                      </p:cBhvr>
                                      <p:to x="100000" y="100000"/>
                                    </p:animScale>
                                    <p:animScale>
                                      <p:cBhvr>
                                        <p:cTn id="19" dur="16">
                                          <p:stCondLst>
                                            <p:cond delay="1130"/>
                                          </p:stCondLst>
                                        </p:cTn>
                                        <p:tgtEl>
                                          <p:spTgt spid="7"/>
                                        </p:tgtEl>
                                      </p:cBhvr>
                                      <p:to x="100000" y="95000"/>
                                    </p:animScale>
                                    <p:animScale>
                                      <p:cBhvr>
                                        <p:cTn id="20" dur="104" decel="50000">
                                          <p:stCondLst>
                                            <p:cond delay="1146"/>
                                          </p:stCondLst>
                                        </p:cTn>
                                        <p:tgtEl>
                                          <p:spTgt spid="7"/>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362">
                                          <p:stCondLst>
                                            <p:cond delay="0"/>
                                          </p:stCondLst>
                                        </p:cTn>
                                        <p:tgtEl>
                                          <p:spTgt spid="12"/>
                                        </p:tgtEl>
                                      </p:cBhvr>
                                    </p:animEffect>
                                    <p:anim calcmode="lin" valueType="num">
                                      <p:cBhvr>
                                        <p:cTn id="24" dur="1139"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12"/>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12"/>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12"/>
                                        </p:tgtEl>
                                        <p:attrNameLst>
                                          <p:attrName>ppt_y</p:attrName>
                                        </p:attrNameLst>
                                      </p:cBhvr>
                                      <p:tavLst>
                                        <p:tav tm="0" fmla="#ppt_y-sin(pi*$)/81">
                                          <p:val>
                                            <p:fltVal val="0"/>
                                          </p:val>
                                        </p:tav>
                                        <p:tav tm="100000">
                                          <p:val>
                                            <p:fltVal val="1"/>
                                          </p:val>
                                        </p:tav>
                                      </p:tavLst>
                                    </p:anim>
                                    <p:animScale>
                                      <p:cBhvr>
                                        <p:cTn id="29" dur="16">
                                          <p:stCondLst>
                                            <p:cond delay="406"/>
                                          </p:stCondLst>
                                        </p:cTn>
                                        <p:tgtEl>
                                          <p:spTgt spid="12"/>
                                        </p:tgtEl>
                                      </p:cBhvr>
                                      <p:to x="100000" y="60000"/>
                                    </p:animScale>
                                    <p:animScale>
                                      <p:cBhvr>
                                        <p:cTn id="30" dur="104" decel="50000">
                                          <p:stCondLst>
                                            <p:cond delay="423"/>
                                          </p:stCondLst>
                                        </p:cTn>
                                        <p:tgtEl>
                                          <p:spTgt spid="12"/>
                                        </p:tgtEl>
                                      </p:cBhvr>
                                      <p:to x="100000" y="100000"/>
                                    </p:animScale>
                                    <p:animScale>
                                      <p:cBhvr>
                                        <p:cTn id="31" dur="16">
                                          <p:stCondLst>
                                            <p:cond delay="820"/>
                                          </p:stCondLst>
                                        </p:cTn>
                                        <p:tgtEl>
                                          <p:spTgt spid="12"/>
                                        </p:tgtEl>
                                      </p:cBhvr>
                                      <p:to x="100000" y="80000"/>
                                    </p:animScale>
                                    <p:animScale>
                                      <p:cBhvr>
                                        <p:cTn id="32" dur="104" decel="50000">
                                          <p:stCondLst>
                                            <p:cond delay="836"/>
                                          </p:stCondLst>
                                        </p:cTn>
                                        <p:tgtEl>
                                          <p:spTgt spid="12"/>
                                        </p:tgtEl>
                                      </p:cBhvr>
                                      <p:to x="100000" y="100000"/>
                                    </p:animScale>
                                    <p:animScale>
                                      <p:cBhvr>
                                        <p:cTn id="33" dur="16">
                                          <p:stCondLst>
                                            <p:cond delay="1026"/>
                                          </p:stCondLst>
                                        </p:cTn>
                                        <p:tgtEl>
                                          <p:spTgt spid="12"/>
                                        </p:tgtEl>
                                      </p:cBhvr>
                                      <p:to x="100000" y="90000"/>
                                    </p:animScale>
                                    <p:animScale>
                                      <p:cBhvr>
                                        <p:cTn id="34" dur="104" decel="50000">
                                          <p:stCondLst>
                                            <p:cond delay="1042"/>
                                          </p:stCondLst>
                                        </p:cTn>
                                        <p:tgtEl>
                                          <p:spTgt spid="12"/>
                                        </p:tgtEl>
                                      </p:cBhvr>
                                      <p:to x="100000" y="100000"/>
                                    </p:animScale>
                                    <p:animScale>
                                      <p:cBhvr>
                                        <p:cTn id="35" dur="16">
                                          <p:stCondLst>
                                            <p:cond delay="1130"/>
                                          </p:stCondLst>
                                        </p:cTn>
                                        <p:tgtEl>
                                          <p:spTgt spid="12"/>
                                        </p:tgtEl>
                                      </p:cBhvr>
                                      <p:to x="100000" y="95000"/>
                                    </p:animScale>
                                    <p:animScale>
                                      <p:cBhvr>
                                        <p:cTn id="36" dur="104" decel="50000">
                                          <p:stCondLst>
                                            <p:cond delay="1146"/>
                                          </p:stCondLst>
                                        </p:cTn>
                                        <p:tgtEl>
                                          <p:spTgt spid="12"/>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362">
                                          <p:stCondLst>
                                            <p:cond delay="0"/>
                                          </p:stCondLst>
                                        </p:cTn>
                                        <p:tgtEl>
                                          <p:spTgt spid="17"/>
                                        </p:tgtEl>
                                      </p:cBhvr>
                                    </p:animEffect>
                                    <p:anim calcmode="lin" valueType="num">
                                      <p:cBhvr>
                                        <p:cTn id="40"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45" dur="16">
                                          <p:stCondLst>
                                            <p:cond delay="406"/>
                                          </p:stCondLst>
                                        </p:cTn>
                                        <p:tgtEl>
                                          <p:spTgt spid="17"/>
                                        </p:tgtEl>
                                      </p:cBhvr>
                                      <p:to x="100000" y="60000"/>
                                    </p:animScale>
                                    <p:animScale>
                                      <p:cBhvr>
                                        <p:cTn id="46" dur="104" decel="50000">
                                          <p:stCondLst>
                                            <p:cond delay="423"/>
                                          </p:stCondLst>
                                        </p:cTn>
                                        <p:tgtEl>
                                          <p:spTgt spid="17"/>
                                        </p:tgtEl>
                                      </p:cBhvr>
                                      <p:to x="100000" y="100000"/>
                                    </p:animScale>
                                    <p:animScale>
                                      <p:cBhvr>
                                        <p:cTn id="47" dur="16">
                                          <p:stCondLst>
                                            <p:cond delay="820"/>
                                          </p:stCondLst>
                                        </p:cTn>
                                        <p:tgtEl>
                                          <p:spTgt spid="17"/>
                                        </p:tgtEl>
                                      </p:cBhvr>
                                      <p:to x="100000" y="80000"/>
                                    </p:animScale>
                                    <p:animScale>
                                      <p:cBhvr>
                                        <p:cTn id="48" dur="104" decel="50000">
                                          <p:stCondLst>
                                            <p:cond delay="836"/>
                                          </p:stCondLst>
                                        </p:cTn>
                                        <p:tgtEl>
                                          <p:spTgt spid="17"/>
                                        </p:tgtEl>
                                      </p:cBhvr>
                                      <p:to x="100000" y="100000"/>
                                    </p:animScale>
                                    <p:animScale>
                                      <p:cBhvr>
                                        <p:cTn id="49" dur="16">
                                          <p:stCondLst>
                                            <p:cond delay="1026"/>
                                          </p:stCondLst>
                                        </p:cTn>
                                        <p:tgtEl>
                                          <p:spTgt spid="17"/>
                                        </p:tgtEl>
                                      </p:cBhvr>
                                      <p:to x="100000" y="90000"/>
                                    </p:animScale>
                                    <p:animScale>
                                      <p:cBhvr>
                                        <p:cTn id="50" dur="104" decel="50000">
                                          <p:stCondLst>
                                            <p:cond delay="1042"/>
                                          </p:stCondLst>
                                        </p:cTn>
                                        <p:tgtEl>
                                          <p:spTgt spid="17"/>
                                        </p:tgtEl>
                                      </p:cBhvr>
                                      <p:to x="100000" y="100000"/>
                                    </p:animScale>
                                    <p:animScale>
                                      <p:cBhvr>
                                        <p:cTn id="51" dur="16">
                                          <p:stCondLst>
                                            <p:cond delay="1130"/>
                                          </p:stCondLst>
                                        </p:cTn>
                                        <p:tgtEl>
                                          <p:spTgt spid="17"/>
                                        </p:tgtEl>
                                      </p:cBhvr>
                                      <p:to x="100000" y="95000"/>
                                    </p:animScale>
                                    <p:animScale>
                                      <p:cBhvr>
                                        <p:cTn id="52" dur="104" decel="50000">
                                          <p:stCondLst>
                                            <p:cond delay="1146"/>
                                          </p:stCondLst>
                                        </p:cTn>
                                        <p:tgtEl>
                                          <p:spTgt spid="17"/>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right)">
                                      <p:cBhvr>
                                        <p:cTn id="56" dur="250"/>
                                        <p:tgtEl>
                                          <p:spTgt spid="6"/>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4"/>
                                        </p:tgtEl>
                                        <p:attrNameLst>
                                          <p:attrName>style.visibility</p:attrName>
                                        </p:attrNameLst>
                                      </p:cBhvr>
                                      <p:to>
                                        <p:strVal val="visible"/>
                                      </p:to>
                                    </p:set>
                                    <p:animEffect transition="in" filter="wipe(right)">
                                      <p:cBhvr>
                                        <p:cTn id="59" dur="250"/>
                                        <p:tgtEl>
                                          <p:spTgt spid="4"/>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5"/>
                                        </p:tgtEl>
                                        <p:attrNameLst>
                                          <p:attrName>style.visibility</p:attrName>
                                        </p:attrNameLst>
                                      </p:cBhvr>
                                      <p:to>
                                        <p:strVal val="visible"/>
                                      </p:to>
                                    </p:set>
                                    <p:animEffect transition="in" filter="wipe(right)">
                                      <p:cBhvr>
                                        <p:cTn id="62"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TextBox 20"/>
          <p:cNvSpPr txBox="1"/>
          <p:nvPr/>
        </p:nvSpPr>
        <p:spPr>
          <a:xfrm>
            <a:off x="2590852" y="3390104"/>
            <a:ext cx="4547096"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b="1" dirty="0" smtClean="0">
                <a:solidFill>
                  <a:srgbClr val="0070C0"/>
                </a:solidFill>
                <a:latin typeface="微软雅黑" pitchFamily="34" charset="-122"/>
                <a:ea typeface="微软雅黑" pitchFamily="34" charset="-122"/>
              </a:rPr>
              <a:t>插入文本或标题</a:t>
            </a:r>
            <a:endParaRPr lang="zh-CN" altLang="en-US" sz="2400" b="1" dirty="0">
              <a:solidFill>
                <a:srgbClr val="0070C0"/>
              </a:solidFill>
              <a:latin typeface="微软雅黑" pitchFamily="34" charset="-122"/>
              <a:ea typeface="微软雅黑" pitchFamily="34" charset="-122"/>
            </a:endParaRPr>
          </a:p>
        </p:txBody>
      </p:sp>
      <p:grpSp>
        <p:nvGrpSpPr>
          <p:cNvPr id="4" name="组合 3"/>
          <p:cNvGrpSpPr/>
          <p:nvPr/>
        </p:nvGrpSpPr>
        <p:grpSpPr>
          <a:xfrm>
            <a:off x="1953372" y="3282667"/>
            <a:ext cx="864096" cy="707886"/>
            <a:chOff x="2165941" y="1632858"/>
            <a:chExt cx="864096" cy="707886"/>
          </a:xfrm>
        </p:grpSpPr>
        <p:sp>
          <p:nvSpPr>
            <p:cNvPr id="5" name="五边形 4"/>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43"/>
            <p:cNvSpPr txBox="1"/>
            <p:nvPr/>
          </p:nvSpPr>
          <p:spPr>
            <a:xfrm>
              <a:off x="2216421" y="1632858"/>
              <a:ext cx="526106" cy="707886"/>
            </a:xfrm>
            <a:prstGeom prst="rect">
              <a:avLst/>
            </a:prstGeom>
            <a:noFill/>
          </p:spPr>
          <p:txBody>
            <a:bodyPr wrap="none" rtlCol="0">
              <a:spAutoFit/>
            </a:bodyPr>
            <a:lstStyle/>
            <a:p>
              <a:r>
                <a:rPr lang="en-US" altLang="zh-CN" sz="4000" b="1" dirty="0" smtClean="0">
                  <a:solidFill>
                    <a:schemeClr val="bg1"/>
                  </a:solidFill>
                  <a:latin typeface="Arial Black" pitchFamily="34" charset="0"/>
                  <a:ea typeface="Arial Unicode MS" pitchFamily="34" charset="-122"/>
                  <a:cs typeface="Arial Unicode MS" pitchFamily="34" charset="-122"/>
                </a:rPr>
                <a:t>2</a:t>
              </a:r>
              <a:endParaRPr lang="zh-CN" altLang="en-US" sz="4000" b="1" dirty="0">
                <a:solidFill>
                  <a:schemeClr val="bg1"/>
                </a:solidFill>
                <a:latin typeface="Arial Black" pitchFamily="34" charset="0"/>
                <a:ea typeface="Arial Unicode MS" pitchFamily="34" charset="-122"/>
                <a:cs typeface="Arial Unicode MS" pitchFamily="34" charset="-122"/>
              </a:endParaRPr>
            </a:p>
          </p:txBody>
        </p:sp>
      </p:gr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43090" y="550004"/>
            <a:ext cx="6513185" cy="1794591"/>
          </a:xfrm>
          <a:prstGeom prst="rect">
            <a:avLst/>
          </a:prstGeom>
        </p:spPr>
      </p:pic>
      <p:sp>
        <p:nvSpPr>
          <p:cNvPr id="8" name="文本框 7"/>
          <p:cNvSpPr txBox="1"/>
          <p:nvPr/>
        </p:nvSpPr>
        <p:spPr>
          <a:xfrm>
            <a:off x="3048040" y="2574962"/>
            <a:ext cx="2646878" cy="584775"/>
          </a:xfrm>
          <a:prstGeom prst="rect">
            <a:avLst/>
          </a:prstGeom>
          <a:noFill/>
        </p:spPr>
        <p:txBody>
          <a:bodyPr wrap="none" rtlCol="0">
            <a:spAutoFit/>
          </a:bodyPr>
          <a:lstStyle/>
          <a:p>
            <a:r>
              <a:rPr lang="zh-CN" altLang="en-US" sz="3200" b="1" dirty="0" smtClean="0">
                <a:solidFill>
                  <a:srgbClr val="FDD90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第二部分内容</a:t>
            </a:r>
            <a:endParaRPr lang="zh-CN" altLang="en-US" sz="3200" b="1" dirty="0">
              <a:solidFill>
                <a:srgbClr val="FDD90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29122026"/>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250" fill="hold"/>
                                        <p:tgtEl>
                                          <p:spTgt spid="7"/>
                                        </p:tgtEl>
                                        <p:attrNameLst>
                                          <p:attrName>ppt_w</p:attrName>
                                        </p:attrNameLst>
                                      </p:cBhvr>
                                      <p:tavLst>
                                        <p:tav tm="0">
                                          <p:val>
                                            <p:fltVal val="0"/>
                                          </p:val>
                                        </p:tav>
                                        <p:tav tm="100000">
                                          <p:val>
                                            <p:strVal val="#ppt_w"/>
                                          </p:val>
                                        </p:tav>
                                      </p:tavLst>
                                    </p:anim>
                                    <p:anim calcmode="lin" valueType="num">
                                      <p:cBhvr>
                                        <p:cTn id="8" dur="1250" fill="hold"/>
                                        <p:tgtEl>
                                          <p:spTgt spid="7"/>
                                        </p:tgtEl>
                                        <p:attrNameLst>
                                          <p:attrName>ppt_h</p:attrName>
                                        </p:attrNameLst>
                                      </p:cBhvr>
                                      <p:tavLst>
                                        <p:tav tm="0">
                                          <p:val>
                                            <p:strVal val="#ppt_h"/>
                                          </p:val>
                                        </p:tav>
                                        <p:tav tm="100000">
                                          <p:val>
                                            <p:strVal val="#ppt_h"/>
                                          </p:val>
                                        </p:tav>
                                      </p:tavLst>
                                    </p:anim>
                                  </p:childTnLst>
                                </p:cTn>
                              </p:par>
                            </p:childTnLst>
                          </p:cTn>
                        </p:par>
                        <p:par>
                          <p:cTn id="9" fill="hold">
                            <p:stCondLst>
                              <p:cond delay="1250"/>
                            </p:stCondLst>
                            <p:childTnLst>
                              <p:par>
                                <p:cTn id="10" presetID="47"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225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75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0"/>
          <p:cNvSpPr>
            <a:spLocks noChangeArrowheads="1"/>
          </p:cNvSpPr>
          <p:nvPr/>
        </p:nvSpPr>
        <p:spPr bwMode="auto">
          <a:xfrm>
            <a:off x="1296988" y="1470025"/>
            <a:ext cx="15160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600" kern="0" dirty="0">
                <a:solidFill>
                  <a:srgbClr val="FF9900"/>
                </a:solidFill>
              </a:rPr>
              <a:t>单击添加文字</a:t>
            </a:r>
            <a:endParaRPr lang="zh-CN" altLang="en-US" sz="1200" kern="0" dirty="0">
              <a:solidFill>
                <a:srgbClr val="FF9900"/>
              </a:solidFill>
            </a:endParaRPr>
          </a:p>
          <a:p>
            <a:pPr fontAlgn="auto">
              <a:lnSpc>
                <a:spcPct val="120000"/>
              </a:lnSpc>
              <a:spcBef>
                <a:spcPts val="0"/>
              </a:spcBef>
              <a:spcAft>
                <a:spcPts val="0"/>
              </a:spcAft>
              <a:defRPr/>
            </a:pPr>
            <a:r>
              <a:rPr lang="zh-CN" altLang="en-US" sz="1200" kern="0" dirty="0">
                <a:solidFill>
                  <a:srgbClr val="FF9900"/>
                </a:solidFill>
              </a:rPr>
              <a:t>单击此处添加文字</a:t>
            </a:r>
          </a:p>
          <a:p>
            <a:pPr fontAlgn="auto">
              <a:lnSpc>
                <a:spcPct val="120000"/>
              </a:lnSpc>
              <a:spcBef>
                <a:spcPts val="0"/>
              </a:spcBef>
              <a:spcAft>
                <a:spcPts val="0"/>
              </a:spcAft>
              <a:defRPr/>
            </a:pPr>
            <a:r>
              <a:rPr lang="zh-CN" altLang="en-US" sz="1200" kern="0" dirty="0">
                <a:solidFill>
                  <a:srgbClr val="FF9900"/>
                </a:solidFill>
              </a:rPr>
              <a:t>单击此处添加文字</a:t>
            </a:r>
          </a:p>
        </p:txBody>
      </p:sp>
      <p:sp>
        <p:nvSpPr>
          <p:cNvPr id="29" name="Line 21"/>
          <p:cNvSpPr>
            <a:spLocks noChangeShapeType="1"/>
          </p:cNvSpPr>
          <p:nvPr/>
        </p:nvSpPr>
        <p:spPr bwMode="auto">
          <a:xfrm flipV="1">
            <a:off x="1311275" y="1546225"/>
            <a:ext cx="0" cy="949325"/>
          </a:xfrm>
          <a:prstGeom prst="line">
            <a:avLst/>
          </a:prstGeom>
          <a:noFill/>
          <a:ln w="12700" cmpd="sng">
            <a:solidFill>
              <a:srgbClr val="FFC000"/>
            </a:solidFill>
            <a:round/>
            <a:headEnd/>
            <a:tailEnd type="triangle" w="med" len="me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30" name="Rectangle 22"/>
          <p:cNvSpPr>
            <a:spLocks noChangeArrowheads="1"/>
          </p:cNvSpPr>
          <p:nvPr/>
        </p:nvSpPr>
        <p:spPr bwMode="auto">
          <a:xfrm>
            <a:off x="3703638" y="1470025"/>
            <a:ext cx="1516062"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600" kern="0" dirty="0">
                <a:solidFill>
                  <a:sysClr val="windowText" lastClr="000000"/>
                </a:solidFill>
              </a:rPr>
              <a:t>单击添加文字</a:t>
            </a:r>
            <a:endParaRPr lang="zh-CN" altLang="en-US" sz="1200" kern="0" dirty="0">
              <a:solidFill>
                <a:sysClr val="windowText" lastClr="000000"/>
              </a:solidFill>
            </a:endParaRPr>
          </a:p>
          <a:p>
            <a:pPr fontAlgn="auto">
              <a:lnSpc>
                <a:spcPct val="120000"/>
              </a:lnSpc>
              <a:spcBef>
                <a:spcPts val="0"/>
              </a:spcBef>
              <a:spcAft>
                <a:spcPts val="0"/>
              </a:spcAft>
              <a:defRPr/>
            </a:pPr>
            <a:r>
              <a:rPr lang="zh-CN" altLang="en-US" sz="1200" kern="0" dirty="0">
                <a:solidFill>
                  <a:srgbClr val="333333"/>
                </a:solidFill>
              </a:rPr>
              <a:t>单击此处添加文字</a:t>
            </a:r>
          </a:p>
          <a:p>
            <a:pPr fontAlgn="auto">
              <a:lnSpc>
                <a:spcPct val="120000"/>
              </a:lnSpc>
              <a:spcBef>
                <a:spcPts val="0"/>
              </a:spcBef>
              <a:spcAft>
                <a:spcPts val="0"/>
              </a:spcAft>
              <a:defRPr/>
            </a:pPr>
            <a:r>
              <a:rPr lang="zh-CN" altLang="en-US" sz="1200" kern="0" dirty="0">
                <a:solidFill>
                  <a:srgbClr val="333333"/>
                </a:solidFill>
              </a:rPr>
              <a:t>单击此处添加文字</a:t>
            </a:r>
          </a:p>
        </p:txBody>
      </p:sp>
      <p:sp>
        <p:nvSpPr>
          <p:cNvPr id="31" name="Line 23"/>
          <p:cNvSpPr>
            <a:spLocks noChangeShapeType="1"/>
          </p:cNvSpPr>
          <p:nvPr/>
        </p:nvSpPr>
        <p:spPr bwMode="auto">
          <a:xfrm flipV="1">
            <a:off x="3714750" y="1554163"/>
            <a:ext cx="0" cy="950912"/>
          </a:xfrm>
          <a:prstGeom prst="line">
            <a:avLst/>
          </a:prstGeom>
          <a:noFill/>
          <a:ln w="12700" cmpd="sng">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32" name="Rectangle 24"/>
          <p:cNvSpPr>
            <a:spLocks noChangeArrowheads="1"/>
          </p:cNvSpPr>
          <p:nvPr/>
        </p:nvSpPr>
        <p:spPr bwMode="auto">
          <a:xfrm>
            <a:off x="5621338" y="1470025"/>
            <a:ext cx="1514475"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600" kern="0" dirty="0">
                <a:solidFill>
                  <a:sysClr val="windowText" lastClr="000000"/>
                </a:solidFill>
              </a:rPr>
              <a:t>单击添加文字</a:t>
            </a:r>
            <a:endParaRPr lang="zh-CN" altLang="en-US" sz="1200" kern="0" dirty="0">
              <a:solidFill>
                <a:sysClr val="windowText" lastClr="000000"/>
              </a:solidFill>
            </a:endParaRPr>
          </a:p>
          <a:p>
            <a:pPr fontAlgn="auto">
              <a:lnSpc>
                <a:spcPct val="120000"/>
              </a:lnSpc>
              <a:spcBef>
                <a:spcPts val="0"/>
              </a:spcBef>
              <a:spcAft>
                <a:spcPts val="0"/>
              </a:spcAft>
              <a:defRPr/>
            </a:pPr>
            <a:r>
              <a:rPr lang="zh-CN" altLang="en-US" sz="1200" kern="0" dirty="0">
                <a:solidFill>
                  <a:srgbClr val="333333"/>
                </a:solidFill>
              </a:rPr>
              <a:t>单击此处添加文字</a:t>
            </a:r>
          </a:p>
          <a:p>
            <a:pPr fontAlgn="auto">
              <a:lnSpc>
                <a:spcPct val="120000"/>
              </a:lnSpc>
              <a:spcBef>
                <a:spcPts val="0"/>
              </a:spcBef>
              <a:spcAft>
                <a:spcPts val="0"/>
              </a:spcAft>
              <a:defRPr/>
            </a:pPr>
            <a:r>
              <a:rPr lang="zh-CN" altLang="en-US" sz="1200" kern="0" dirty="0">
                <a:solidFill>
                  <a:srgbClr val="333333"/>
                </a:solidFill>
              </a:rPr>
              <a:t>单击此处添加文字</a:t>
            </a:r>
          </a:p>
        </p:txBody>
      </p:sp>
      <p:sp>
        <p:nvSpPr>
          <p:cNvPr id="33" name="Line 25"/>
          <p:cNvSpPr>
            <a:spLocks noChangeShapeType="1"/>
          </p:cNvSpPr>
          <p:nvPr/>
        </p:nvSpPr>
        <p:spPr bwMode="auto">
          <a:xfrm flipV="1">
            <a:off x="5621338" y="1554163"/>
            <a:ext cx="0" cy="949325"/>
          </a:xfrm>
          <a:prstGeom prst="line">
            <a:avLst/>
          </a:prstGeom>
          <a:noFill/>
          <a:ln w="12700" cmpd="sng">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34" name="Rectangle 26"/>
          <p:cNvSpPr>
            <a:spLocks noChangeArrowheads="1"/>
          </p:cNvSpPr>
          <p:nvPr/>
        </p:nvSpPr>
        <p:spPr bwMode="auto">
          <a:xfrm>
            <a:off x="2698750" y="3563938"/>
            <a:ext cx="1516063"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600" kern="0" dirty="0">
                <a:solidFill>
                  <a:sysClr val="windowText" lastClr="000000"/>
                </a:solidFill>
              </a:rPr>
              <a:t>单击添加文字</a:t>
            </a:r>
            <a:endParaRPr lang="zh-CN" altLang="en-US" sz="1200" kern="0" dirty="0">
              <a:solidFill>
                <a:sysClr val="windowText" lastClr="000000"/>
              </a:solidFill>
            </a:endParaRPr>
          </a:p>
          <a:p>
            <a:pPr fontAlgn="auto">
              <a:lnSpc>
                <a:spcPct val="120000"/>
              </a:lnSpc>
              <a:spcBef>
                <a:spcPts val="0"/>
              </a:spcBef>
              <a:spcAft>
                <a:spcPts val="0"/>
              </a:spcAft>
              <a:defRPr/>
            </a:pPr>
            <a:r>
              <a:rPr lang="zh-CN" altLang="en-US" sz="1200" kern="0" dirty="0">
                <a:solidFill>
                  <a:srgbClr val="333333"/>
                </a:solidFill>
              </a:rPr>
              <a:t>单击此处添加文字</a:t>
            </a:r>
          </a:p>
          <a:p>
            <a:pPr fontAlgn="auto">
              <a:lnSpc>
                <a:spcPct val="120000"/>
              </a:lnSpc>
              <a:spcBef>
                <a:spcPts val="0"/>
              </a:spcBef>
              <a:spcAft>
                <a:spcPts val="0"/>
              </a:spcAft>
              <a:defRPr/>
            </a:pPr>
            <a:r>
              <a:rPr lang="zh-CN" altLang="en-US" sz="1200" kern="0" dirty="0">
                <a:solidFill>
                  <a:srgbClr val="333333"/>
                </a:solidFill>
              </a:rPr>
              <a:t>单击此处添加文字</a:t>
            </a:r>
          </a:p>
        </p:txBody>
      </p:sp>
      <p:sp>
        <p:nvSpPr>
          <p:cNvPr id="35" name="Line 27"/>
          <p:cNvSpPr>
            <a:spLocks noChangeShapeType="1"/>
          </p:cNvSpPr>
          <p:nvPr/>
        </p:nvSpPr>
        <p:spPr bwMode="auto">
          <a:xfrm flipV="1">
            <a:off x="2714625" y="3371850"/>
            <a:ext cx="0" cy="984250"/>
          </a:xfrm>
          <a:prstGeom prst="line">
            <a:avLst/>
          </a:prstGeom>
          <a:noFill/>
          <a:ln w="12700" cmpd="sng">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36" name="Rectangle 28"/>
          <p:cNvSpPr>
            <a:spLocks noChangeArrowheads="1"/>
          </p:cNvSpPr>
          <p:nvPr/>
        </p:nvSpPr>
        <p:spPr bwMode="auto">
          <a:xfrm>
            <a:off x="4646613" y="3579813"/>
            <a:ext cx="1516062"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600" kern="0" dirty="0">
                <a:solidFill>
                  <a:sysClr val="windowText" lastClr="000000"/>
                </a:solidFill>
              </a:rPr>
              <a:t>单击添加文字</a:t>
            </a:r>
            <a:endParaRPr lang="zh-CN" altLang="en-US" sz="1200" kern="0" dirty="0">
              <a:solidFill>
                <a:sysClr val="windowText" lastClr="000000"/>
              </a:solidFill>
            </a:endParaRPr>
          </a:p>
          <a:p>
            <a:pPr fontAlgn="auto">
              <a:lnSpc>
                <a:spcPct val="120000"/>
              </a:lnSpc>
              <a:spcBef>
                <a:spcPts val="0"/>
              </a:spcBef>
              <a:spcAft>
                <a:spcPts val="0"/>
              </a:spcAft>
              <a:defRPr/>
            </a:pPr>
            <a:r>
              <a:rPr lang="zh-CN" altLang="en-US" sz="1200" kern="0" dirty="0">
                <a:solidFill>
                  <a:srgbClr val="333333"/>
                </a:solidFill>
              </a:rPr>
              <a:t>单击此处添加文字</a:t>
            </a:r>
          </a:p>
          <a:p>
            <a:pPr fontAlgn="auto">
              <a:lnSpc>
                <a:spcPct val="120000"/>
              </a:lnSpc>
              <a:spcBef>
                <a:spcPts val="0"/>
              </a:spcBef>
              <a:spcAft>
                <a:spcPts val="0"/>
              </a:spcAft>
              <a:defRPr/>
            </a:pPr>
            <a:r>
              <a:rPr lang="zh-CN" altLang="en-US" sz="1200" kern="0" dirty="0">
                <a:solidFill>
                  <a:srgbClr val="333333"/>
                </a:solidFill>
              </a:rPr>
              <a:t>单击此处添加文字</a:t>
            </a:r>
          </a:p>
        </p:txBody>
      </p:sp>
      <p:sp>
        <p:nvSpPr>
          <p:cNvPr id="37" name="Line 29"/>
          <p:cNvSpPr>
            <a:spLocks noChangeShapeType="1"/>
          </p:cNvSpPr>
          <p:nvPr/>
        </p:nvSpPr>
        <p:spPr bwMode="auto">
          <a:xfrm flipV="1">
            <a:off x="4654550" y="3316288"/>
            <a:ext cx="0" cy="1063625"/>
          </a:xfrm>
          <a:prstGeom prst="line">
            <a:avLst/>
          </a:prstGeom>
          <a:noFill/>
          <a:ln w="12700" cmpd="sng">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38" name="Rectangle 30"/>
          <p:cNvSpPr>
            <a:spLocks noChangeArrowheads="1"/>
          </p:cNvSpPr>
          <p:nvPr/>
        </p:nvSpPr>
        <p:spPr bwMode="auto">
          <a:xfrm>
            <a:off x="6684963" y="3579813"/>
            <a:ext cx="1516062"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600" kern="0">
                <a:solidFill>
                  <a:sysClr val="windowText" lastClr="000000"/>
                </a:solidFill>
              </a:rPr>
              <a:t>单击添加文字</a:t>
            </a:r>
            <a:endParaRPr lang="zh-CN" altLang="en-US" sz="1200" kern="0">
              <a:solidFill>
                <a:sysClr val="windowText" lastClr="000000"/>
              </a:solidFill>
            </a:endParaRPr>
          </a:p>
          <a:p>
            <a:pPr fontAlgn="auto">
              <a:lnSpc>
                <a:spcPct val="120000"/>
              </a:lnSpc>
              <a:spcBef>
                <a:spcPts val="0"/>
              </a:spcBef>
              <a:spcAft>
                <a:spcPts val="0"/>
              </a:spcAft>
              <a:defRPr/>
            </a:pPr>
            <a:r>
              <a:rPr lang="zh-CN" altLang="en-US" sz="1200" kern="0">
                <a:solidFill>
                  <a:srgbClr val="333333"/>
                </a:solidFill>
              </a:rPr>
              <a:t>单击此处添加文字</a:t>
            </a:r>
          </a:p>
          <a:p>
            <a:pPr fontAlgn="auto">
              <a:lnSpc>
                <a:spcPct val="120000"/>
              </a:lnSpc>
              <a:spcBef>
                <a:spcPts val="0"/>
              </a:spcBef>
              <a:spcAft>
                <a:spcPts val="0"/>
              </a:spcAft>
              <a:defRPr/>
            </a:pPr>
            <a:r>
              <a:rPr lang="zh-CN" altLang="en-US" sz="1200" kern="0">
                <a:solidFill>
                  <a:srgbClr val="333333"/>
                </a:solidFill>
              </a:rPr>
              <a:t>单击此处添加文字</a:t>
            </a:r>
          </a:p>
        </p:txBody>
      </p:sp>
      <p:sp>
        <p:nvSpPr>
          <p:cNvPr id="39" name="Line 31"/>
          <p:cNvSpPr>
            <a:spLocks noChangeShapeType="1"/>
          </p:cNvSpPr>
          <p:nvPr/>
        </p:nvSpPr>
        <p:spPr bwMode="auto">
          <a:xfrm flipV="1">
            <a:off x="6691313" y="3403600"/>
            <a:ext cx="0" cy="976313"/>
          </a:xfrm>
          <a:prstGeom prst="line">
            <a:avLst/>
          </a:prstGeom>
          <a:noFill/>
          <a:ln w="12700" cmpd="sng">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zh-CN" altLang="en-US" kern="0">
              <a:solidFill>
                <a:sysClr val="windowText" lastClr="000000"/>
              </a:solidFill>
            </a:endParaRPr>
          </a:p>
        </p:txBody>
      </p:sp>
      <p:grpSp>
        <p:nvGrpSpPr>
          <p:cNvPr id="40" name="组合 39"/>
          <p:cNvGrpSpPr>
            <a:grpSpLocks/>
          </p:cNvGrpSpPr>
          <p:nvPr/>
        </p:nvGrpSpPr>
        <p:grpSpPr bwMode="auto">
          <a:xfrm>
            <a:off x="809625" y="2424113"/>
            <a:ext cx="7443788" cy="1450975"/>
            <a:chOff x="809625" y="2424113"/>
            <a:chExt cx="7443788" cy="1450975"/>
          </a:xfrm>
        </p:grpSpPr>
        <p:sp>
          <p:nvSpPr>
            <p:cNvPr id="41" name="Freeform 2"/>
            <p:cNvSpPr>
              <a:spLocks/>
            </p:cNvSpPr>
            <p:nvPr/>
          </p:nvSpPr>
          <p:spPr bwMode="auto">
            <a:xfrm flipH="1">
              <a:off x="5434013" y="3197225"/>
              <a:ext cx="696912" cy="188913"/>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42" name="Freeform 3"/>
            <p:cNvSpPr>
              <a:spLocks/>
            </p:cNvSpPr>
            <p:nvPr/>
          </p:nvSpPr>
          <p:spPr bwMode="auto">
            <a:xfrm>
              <a:off x="809625" y="3246438"/>
              <a:ext cx="781050" cy="288925"/>
            </a:xfrm>
            <a:custGeom>
              <a:avLst/>
              <a:gdLst>
                <a:gd name="T0" fmla="*/ 2331 w 2331"/>
                <a:gd name="T1" fmla="*/ 688 h 688"/>
                <a:gd name="T2" fmla="*/ 104 w 2331"/>
                <a:gd name="T3" fmla="*/ 138 h 688"/>
                <a:gd name="T4" fmla="*/ 2086 w 2331"/>
                <a:gd name="T5" fmla="*/ 0 h 688"/>
                <a:gd name="T6" fmla="*/ 2331 w 2331"/>
                <a:gd name="T7" fmla="*/ 688 h 688"/>
              </a:gdLst>
              <a:ahLst/>
              <a:cxnLst>
                <a:cxn ang="0">
                  <a:pos x="T0" y="T1"/>
                </a:cxn>
                <a:cxn ang="0">
                  <a:pos x="T2" y="T3"/>
                </a:cxn>
                <a:cxn ang="0">
                  <a:pos x="T4" y="T5"/>
                </a:cxn>
                <a:cxn ang="0">
                  <a:pos x="T6" y="T7"/>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0875F8">
                    <a:alpha val="0"/>
                  </a:srgbClr>
                </a:gs>
                <a:gs pos="100000">
                  <a:srgbClr val="044087">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43" name="Freeform 4"/>
            <p:cNvSpPr>
              <a:spLocks/>
            </p:cNvSpPr>
            <p:nvPr/>
          </p:nvSpPr>
          <p:spPr bwMode="auto">
            <a:xfrm flipH="1">
              <a:off x="6459538" y="3132138"/>
              <a:ext cx="687387" cy="309562"/>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44" name="Freeform 5"/>
            <p:cNvSpPr>
              <a:spLocks/>
            </p:cNvSpPr>
            <p:nvPr/>
          </p:nvSpPr>
          <p:spPr bwMode="auto">
            <a:xfrm flipH="1">
              <a:off x="7586663" y="3240088"/>
              <a:ext cx="666750" cy="290512"/>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45" name="Freeform 6"/>
            <p:cNvSpPr>
              <a:spLocks/>
            </p:cNvSpPr>
            <p:nvPr/>
          </p:nvSpPr>
          <p:spPr bwMode="auto">
            <a:xfrm>
              <a:off x="2019300" y="3135313"/>
              <a:ext cx="668338" cy="288925"/>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46" name="Freeform 7"/>
            <p:cNvSpPr>
              <a:spLocks/>
            </p:cNvSpPr>
            <p:nvPr/>
          </p:nvSpPr>
          <p:spPr bwMode="auto">
            <a:xfrm>
              <a:off x="3051175" y="3197225"/>
              <a:ext cx="704850" cy="188913"/>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47" name="Freeform 8"/>
            <p:cNvSpPr>
              <a:spLocks/>
            </p:cNvSpPr>
            <p:nvPr/>
          </p:nvSpPr>
          <p:spPr bwMode="auto">
            <a:xfrm>
              <a:off x="1592263" y="2424113"/>
              <a:ext cx="890587" cy="1108075"/>
            </a:xfrm>
            <a:custGeom>
              <a:avLst/>
              <a:gdLst>
                <a:gd name="T0" fmla="*/ 0 w 1006"/>
                <a:gd name="T1" fmla="*/ 0 h 1251"/>
                <a:gd name="T2" fmla="*/ 0 w 1006"/>
                <a:gd name="T3" fmla="*/ 1251 h 1251"/>
                <a:gd name="T4" fmla="*/ 1006 w 1006"/>
                <a:gd name="T5" fmla="*/ 1154 h 1251"/>
                <a:gd name="T6" fmla="*/ 1006 w 1006"/>
                <a:gd name="T7" fmla="*/ 81 h 1251"/>
                <a:gd name="T8" fmla="*/ 0 w 1006"/>
                <a:gd name="T9" fmla="*/ 0 h 1251"/>
                <a:gd name="T10" fmla="*/ 0 w 1006"/>
                <a:gd name="T11" fmla="*/ 0 h 1251"/>
                <a:gd name="T12" fmla="*/ 1006 w 1006"/>
                <a:gd name="T13" fmla="*/ 1251 h 1251"/>
              </a:gdLst>
              <a:ahLst/>
              <a:cxnLst>
                <a:cxn ang="0">
                  <a:pos x="T0" y="T1"/>
                </a:cxn>
                <a:cxn ang="0">
                  <a:pos x="T2" y="T3"/>
                </a:cxn>
                <a:cxn ang="0">
                  <a:pos x="T4" y="T5"/>
                </a:cxn>
                <a:cxn ang="0">
                  <a:pos x="T6" y="T7"/>
                </a:cxn>
                <a:cxn ang="0">
                  <a:pos x="T8" y="T9"/>
                </a:cxn>
              </a:cxnLst>
              <a:rect l="T10" t="T11" r="T12" b="T13"/>
              <a:pathLst>
                <a:path w="1006" h="1251">
                  <a:moveTo>
                    <a:pt x="0" y="0"/>
                  </a:moveTo>
                  <a:lnTo>
                    <a:pt x="0" y="1251"/>
                  </a:lnTo>
                  <a:lnTo>
                    <a:pt x="1006" y="1154"/>
                  </a:lnTo>
                  <a:lnTo>
                    <a:pt x="1006" y="81"/>
                  </a:lnTo>
                  <a:lnTo>
                    <a:pt x="0" y="0"/>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48" name="Freeform 9"/>
            <p:cNvSpPr>
              <a:spLocks/>
            </p:cNvSpPr>
            <p:nvPr/>
          </p:nvSpPr>
          <p:spPr bwMode="auto">
            <a:xfrm>
              <a:off x="1292225" y="2424113"/>
              <a:ext cx="300038" cy="1108075"/>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49" name="Freeform 10"/>
            <p:cNvSpPr>
              <a:spLocks/>
            </p:cNvSpPr>
            <p:nvPr/>
          </p:nvSpPr>
          <p:spPr bwMode="auto">
            <a:xfrm>
              <a:off x="2698750" y="2501900"/>
              <a:ext cx="862013" cy="946150"/>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50" name="Freeform 11"/>
            <p:cNvSpPr>
              <a:spLocks/>
            </p:cNvSpPr>
            <p:nvPr/>
          </p:nvSpPr>
          <p:spPr bwMode="auto">
            <a:xfrm>
              <a:off x="2532063" y="2490788"/>
              <a:ext cx="174625" cy="946150"/>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51" name="Freeform 12"/>
            <p:cNvSpPr>
              <a:spLocks/>
            </p:cNvSpPr>
            <p:nvPr/>
          </p:nvSpPr>
          <p:spPr bwMode="auto">
            <a:xfrm>
              <a:off x="3729038" y="2533650"/>
              <a:ext cx="808037" cy="860425"/>
            </a:xfrm>
            <a:custGeom>
              <a:avLst/>
              <a:gdLst>
                <a:gd name="T0" fmla="*/ 913 w 913"/>
                <a:gd name="T1" fmla="*/ 958 h 972"/>
                <a:gd name="T2" fmla="*/ 0 w 913"/>
                <a:gd name="T3" fmla="*/ 972 h 972"/>
                <a:gd name="T4" fmla="*/ 0 w 913"/>
                <a:gd name="T5" fmla="*/ 0 h 972"/>
                <a:gd name="T6" fmla="*/ 913 w 913"/>
                <a:gd name="T7" fmla="*/ 6 h 972"/>
                <a:gd name="T8" fmla="*/ 913 w 913"/>
                <a:gd name="T9" fmla="*/ 958 h 972"/>
                <a:gd name="T10" fmla="*/ 0 w 913"/>
                <a:gd name="T11" fmla="*/ 0 h 972"/>
                <a:gd name="T12" fmla="*/ 913 w 913"/>
                <a:gd name="T13" fmla="*/ 972 h 972"/>
              </a:gdLst>
              <a:ahLst/>
              <a:cxnLst>
                <a:cxn ang="0">
                  <a:pos x="T0" y="T1"/>
                </a:cxn>
                <a:cxn ang="0">
                  <a:pos x="T2" y="T3"/>
                </a:cxn>
                <a:cxn ang="0">
                  <a:pos x="T4" y="T5"/>
                </a:cxn>
                <a:cxn ang="0">
                  <a:pos x="T6" y="T7"/>
                </a:cxn>
                <a:cxn ang="0">
                  <a:pos x="T8" y="T9"/>
                </a:cxn>
              </a:cxnLst>
              <a:rect l="T10" t="T11" r="T12" b="T13"/>
              <a:pathLst>
                <a:path w="913" h="972">
                  <a:moveTo>
                    <a:pt x="913" y="958"/>
                  </a:moveTo>
                  <a:lnTo>
                    <a:pt x="0" y="972"/>
                  </a:lnTo>
                  <a:lnTo>
                    <a:pt x="0" y="0"/>
                  </a:lnTo>
                  <a:lnTo>
                    <a:pt x="913" y="6"/>
                  </a:lnTo>
                  <a:lnTo>
                    <a:pt x="913" y="958"/>
                  </a:lnTo>
                  <a:close/>
                </a:path>
              </a:pathLst>
            </a:custGeom>
            <a:solidFill>
              <a:srgbClr val="0B469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52" name="Freeform 13"/>
            <p:cNvSpPr>
              <a:spLocks/>
            </p:cNvSpPr>
            <p:nvPr/>
          </p:nvSpPr>
          <p:spPr bwMode="auto">
            <a:xfrm>
              <a:off x="3668713" y="2533650"/>
              <a:ext cx="60325" cy="860425"/>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53" name="Freeform 14"/>
            <p:cNvSpPr>
              <a:spLocks/>
            </p:cNvSpPr>
            <p:nvPr/>
          </p:nvSpPr>
          <p:spPr bwMode="auto">
            <a:xfrm flipH="1">
              <a:off x="6691313" y="2424113"/>
              <a:ext cx="890587" cy="1108075"/>
            </a:xfrm>
            <a:custGeom>
              <a:avLst/>
              <a:gdLst>
                <a:gd name="T0" fmla="*/ 0 w 1006"/>
                <a:gd name="T1" fmla="*/ 0 h 1251"/>
                <a:gd name="T2" fmla="*/ 0 w 1006"/>
                <a:gd name="T3" fmla="*/ 1251 h 1251"/>
                <a:gd name="T4" fmla="*/ 1006 w 1006"/>
                <a:gd name="T5" fmla="*/ 1154 h 1251"/>
                <a:gd name="T6" fmla="*/ 1006 w 1006"/>
                <a:gd name="T7" fmla="*/ 81 h 1251"/>
                <a:gd name="T8" fmla="*/ 0 w 1006"/>
                <a:gd name="T9" fmla="*/ 0 h 1251"/>
                <a:gd name="T10" fmla="*/ 0 w 1006"/>
                <a:gd name="T11" fmla="*/ 0 h 1251"/>
                <a:gd name="T12" fmla="*/ 1006 w 1006"/>
                <a:gd name="T13" fmla="*/ 1251 h 1251"/>
              </a:gdLst>
              <a:ahLst/>
              <a:cxnLst>
                <a:cxn ang="0">
                  <a:pos x="T0" y="T1"/>
                </a:cxn>
                <a:cxn ang="0">
                  <a:pos x="T2" y="T3"/>
                </a:cxn>
                <a:cxn ang="0">
                  <a:pos x="T4" y="T5"/>
                </a:cxn>
                <a:cxn ang="0">
                  <a:pos x="T6" y="T7"/>
                </a:cxn>
                <a:cxn ang="0">
                  <a:pos x="T8" y="T9"/>
                </a:cxn>
              </a:cxnLst>
              <a:rect l="T10" t="T11" r="T12" b="T13"/>
              <a:pathLst>
                <a:path w="1006" h="1251">
                  <a:moveTo>
                    <a:pt x="0" y="0"/>
                  </a:moveTo>
                  <a:lnTo>
                    <a:pt x="0" y="1251"/>
                  </a:lnTo>
                  <a:lnTo>
                    <a:pt x="1006" y="1154"/>
                  </a:lnTo>
                  <a:lnTo>
                    <a:pt x="1006" y="81"/>
                  </a:lnTo>
                  <a:lnTo>
                    <a:pt x="0" y="0"/>
                  </a:lnTo>
                  <a:close/>
                </a:path>
              </a:pathLst>
            </a:custGeom>
            <a:solidFill>
              <a:srgbClr val="0B469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54" name="Freeform 15"/>
            <p:cNvSpPr>
              <a:spLocks/>
            </p:cNvSpPr>
            <p:nvPr/>
          </p:nvSpPr>
          <p:spPr bwMode="auto">
            <a:xfrm flipH="1">
              <a:off x="7581900" y="2424113"/>
              <a:ext cx="301625" cy="1108075"/>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55" name="Freeform 16"/>
            <p:cNvSpPr>
              <a:spLocks/>
            </p:cNvSpPr>
            <p:nvPr/>
          </p:nvSpPr>
          <p:spPr bwMode="auto">
            <a:xfrm flipH="1">
              <a:off x="5608638" y="2490788"/>
              <a:ext cx="860425" cy="946150"/>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solidFill>
              <a:srgbClr val="0B469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56" name="Freeform 17"/>
            <p:cNvSpPr>
              <a:spLocks/>
            </p:cNvSpPr>
            <p:nvPr/>
          </p:nvSpPr>
          <p:spPr bwMode="auto">
            <a:xfrm flipH="1">
              <a:off x="6469063" y="2490788"/>
              <a:ext cx="174625" cy="946150"/>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57" name="Freeform 18"/>
            <p:cNvSpPr>
              <a:spLocks/>
            </p:cNvSpPr>
            <p:nvPr/>
          </p:nvSpPr>
          <p:spPr bwMode="auto">
            <a:xfrm flipH="1">
              <a:off x="4637088" y="2533650"/>
              <a:ext cx="809625" cy="860425"/>
            </a:xfrm>
            <a:custGeom>
              <a:avLst/>
              <a:gdLst>
                <a:gd name="T0" fmla="*/ 913 w 913"/>
                <a:gd name="T1" fmla="*/ 958 h 972"/>
                <a:gd name="T2" fmla="*/ 0 w 913"/>
                <a:gd name="T3" fmla="*/ 972 h 972"/>
                <a:gd name="T4" fmla="*/ 0 w 913"/>
                <a:gd name="T5" fmla="*/ 0 h 972"/>
                <a:gd name="T6" fmla="*/ 913 w 913"/>
                <a:gd name="T7" fmla="*/ 6 h 972"/>
                <a:gd name="T8" fmla="*/ 913 w 913"/>
                <a:gd name="T9" fmla="*/ 958 h 972"/>
                <a:gd name="T10" fmla="*/ 0 w 913"/>
                <a:gd name="T11" fmla="*/ 0 h 972"/>
                <a:gd name="T12" fmla="*/ 913 w 913"/>
                <a:gd name="T13" fmla="*/ 972 h 972"/>
              </a:gdLst>
              <a:ahLst/>
              <a:cxnLst>
                <a:cxn ang="0">
                  <a:pos x="T0" y="T1"/>
                </a:cxn>
                <a:cxn ang="0">
                  <a:pos x="T2" y="T3"/>
                </a:cxn>
                <a:cxn ang="0">
                  <a:pos x="T4" y="T5"/>
                </a:cxn>
                <a:cxn ang="0">
                  <a:pos x="T6" y="T7"/>
                </a:cxn>
                <a:cxn ang="0">
                  <a:pos x="T8" y="T9"/>
                </a:cxn>
              </a:cxnLst>
              <a:rect l="T10" t="T11" r="T12" b="T13"/>
              <a:pathLst>
                <a:path w="913" h="972">
                  <a:moveTo>
                    <a:pt x="913" y="958"/>
                  </a:moveTo>
                  <a:lnTo>
                    <a:pt x="0" y="972"/>
                  </a:lnTo>
                  <a:lnTo>
                    <a:pt x="0" y="0"/>
                  </a:lnTo>
                  <a:lnTo>
                    <a:pt x="913" y="6"/>
                  </a:lnTo>
                  <a:lnTo>
                    <a:pt x="913" y="958"/>
                  </a:lnTo>
                  <a:close/>
                </a:path>
              </a:pathLst>
            </a:custGeom>
            <a:solidFill>
              <a:srgbClr val="0B469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58" name="Freeform 19"/>
            <p:cNvSpPr>
              <a:spLocks/>
            </p:cNvSpPr>
            <p:nvPr/>
          </p:nvSpPr>
          <p:spPr bwMode="auto">
            <a:xfrm flipH="1">
              <a:off x="5446713" y="2533650"/>
              <a:ext cx="60325" cy="860425"/>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59" name="Freeform 32"/>
            <p:cNvSpPr>
              <a:spLocks/>
            </p:cNvSpPr>
            <p:nvPr/>
          </p:nvSpPr>
          <p:spPr bwMode="auto">
            <a:xfrm>
              <a:off x="2641600" y="3486150"/>
              <a:ext cx="19050" cy="0"/>
            </a:xfrm>
            <a:custGeom>
              <a:avLst/>
              <a:gdLst>
                <a:gd name="T0" fmla="*/ 12 w 12"/>
                <a:gd name="T1" fmla="*/ 0 h 1587"/>
                <a:gd name="T2" fmla="*/ 0 w 12"/>
                <a:gd name="T3" fmla="*/ 0 h 1587"/>
                <a:gd name="T4" fmla="*/ 12 w 12"/>
                <a:gd name="T5" fmla="*/ 0 h 1587"/>
                <a:gd name="T6" fmla="*/ 0 w 12"/>
                <a:gd name="T7" fmla="*/ 0 h 1587"/>
                <a:gd name="T8" fmla="*/ 12 w 12"/>
                <a:gd name="T9" fmla="*/ 1587 h 1587"/>
              </a:gdLst>
              <a:ahLst/>
              <a:cxnLst>
                <a:cxn ang="0">
                  <a:pos x="T0" y="T1"/>
                </a:cxn>
                <a:cxn ang="0">
                  <a:pos x="T2" y="T3"/>
                </a:cxn>
                <a:cxn ang="0">
                  <a:pos x="T4" y="T5"/>
                </a:cxn>
              </a:cxnLst>
              <a:rect l="T6" t="T7" r="T8" b="T9"/>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sp>
          <p:nvSpPr>
            <p:cNvPr id="60" name="WordArt 33"/>
            <p:cNvSpPr>
              <a:spLocks noChangeArrowheads="1" noChangeShapeType="1" noTextEdit="1"/>
            </p:cNvSpPr>
            <p:nvPr/>
          </p:nvSpPr>
          <p:spPr bwMode="auto">
            <a:xfrm>
              <a:off x="1699039" y="3202732"/>
              <a:ext cx="109914" cy="22353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FFFFFF"/>
                  </a:solidFill>
                  <a:latin typeface="Arial"/>
                  <a:cs typeface="Arial"/>
                </a:rPr>
                <a:t>1</a:t>
              </a:r>
              <a:endParaRPr lang="zh-CN" altLang="en-US" sz="3600" kern="10">
                <a:solidFill>
                  <a:srgbClr val="FFFFFF"/>
                </a:solidFill>
                <a:latin typeface="Arial"/>
                <a:cs typeface="Arial"/>
              </a:endParaRPr>
            </a:p>
          </p:txBody>
        </p:sp>
        <p:sp>
          <p:nvSpPr>
            <p:cNvPr id="61" name="WordArt 34"/>
            <p:cNvSpPr>
              <a:spLocks noChangeArrowheads="1" noChangeShapeType="1" noTextEdit="1"/>
            </p:cNvSpPr>
            <p:nvPr/>
          </p:nvSpPr>
          <p:spPr bwMode="auto">
            <a:xfrm>
              <a:off x="2771642" y="3137061"/>
              <a:ext cx="138971" cy="22353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875F8"/>
                  </a:solidFill>
                  <a:latin typeface="Arial"/>
                  <a:cs typeface="Arial"/>
                </a:rPr>
                <a:t>2</a:t>
              </a:r>
              <a:endParaRPr lang="zh-CN" altLang="en-US" sz="3600" kern="10">
                <a:solidFill>
                  <a:srgbClr val="0875F8"/>
                </a:solidFill>
                <a:latin typeface="Arial"/>
                <a:cs typeface="Arial"/>
              </a:endParaRPr>
            </a:p>
          </p:txBody>
        </p:sp>
        <p:sp>
          <p:nvSpPr>
            <p:cNvPr id="62" name="WordArt 35"/>
            <p:cNvSpPr>
              <a:spLocks noChangeArrowheads="1" noChangeShapeType="1" noTextEdit="1"/>
            </p:cNvSpPr>
            <p:nvPr/>
          </p:nvSpPr>
          <p:spPr bwMode="auto">
            <a:xfrm>
              <a:off x="3796236" y="3132010"/>
              <a:ext cx="138971" cy="22353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875F8"/>
                  </a:solidFill>
                  <a:latin typeface="Arial"/>
                  <a:cs typeface="Arial"/>
                </a:rPr>
                <a:t>3</a:t>
              </a:r>
              <a:endParaRPr lang="zh-CN" altLang="en-US" sz="3600" kern="10">
                <a:solidFill>
                  <a:srgbClr val="0875F8"/>
                </a:solidFill>
                <a:latin typeface="Arial"/>
                <a:cs typeface="Arial"/>
              </a:endParaRPr>
            </a:p>
          </p:txBody>
        </p:sp>
        <p:sp>
          <p:nvSpPr>
            <p:cNvPr id="63" name="WordArt 36"/>
            <p:cNvSpPr>
              <a:spLocks noChangeArrowheads="1" noChangeShapeType="1" noTextEdit="1"/>
            </p:cNvSpPr>
            <p:nvPr/>
          </p:nvSpPr>
          <p:spPr bwMode="auto">
            <a:xfrm>
              <a:off x="4700811" y="3132010"/>
              <a:ext cx="138971" cy="22353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875F8"/>
                  </a:solidFill>
                  <a:latin typeface="Arial"/>
                  <a:cs typeface="Arial"/>
                </a:rPr>
                <a:t>4</a:t>
              </a:r>
              <a:endParaRPr lang="zh-CN" altLang="en-US" sz="3600" kern="10">
                <a:solidFill>
                  <a:srgbClr val="0875F8"/>
                </a:solidFill>
                <a:latin typeface="Arial"/>
                <a:cs typeface="Arial"/>
              </a:endParaRPr>
            </a:p>
          </p:txBody>
        </p:sp>
        <p:sp>
          <p:nvSpPr>
            <p:cNvPr id="64" name="WordArt 37"/>
            <p:cNvSpPr>
              <a:spLocks noChangeArrowheads="1" noChangeShapeType="1" noTextEdit="1"/>
            </p:cNvSpPr>
            <p:nvPr/>
          </p:nvSpPr>
          <p:spPr bwMode="auto">
            <a:xfrm>
              <a:off x="5678661" y="3137061"/>
              <a:ext cx="138971" cy="22353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875F8"/>
                  </a:solidFill>
                  <a:latin typeface="Arial"/>
                  <a:cs typeface="Arial"/>
                </a:rPr>
                <a:t>5</a:t>
              </a:r>
              <a:endParaRPr lang="zh-CN" altLang="en-US" sz="3600" kern="10">
                <a:solidFill>
                  <a:srgbClr val="0875F8"/>
                </a:solidFill>
                <a:latin typeface="Arial"/>
                <a:cs typeface="Arial"/>
              </a:endParaRPr>
            </a:p>
          </p:txBody>
        </p:sp>
        <p:sp>
          <p:nvSpPr>
            <p:cNvPr id="65" name="WordArt 38"/>
            <p:cNvSpPr>
              <a:spLocks noChangeArrowheads="1" noChangeShapeType="1" noTextEdit="1"/>
            </p:cNvSpPr>
            <p:nvPr/>
          </p:nvSpPr>
          <p:spPr bwMode="auto">
            <a:xfrm>
              <a:off x="6767687" y="3188840"/>
              <a:ext cx="145288" cy="22353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875F8"/>
                  </a:solidFill>
                  <a:latin typeface="Arial"/>
                  <a:cs typeface="Arial"/>
                </a:rPr>
                <a:t>6</a:t>
              </a:r>
              <a:endParaRPr lang="zh-CN" altLang="en-US" sz="3600" kern="10">
                <a:solidFill>
                  <a:srgbClr val="0875F8"/>
                </a:solidFill>
                <a:latin typeface="Arial"/>
                <a:cs typeface="Arial"/>
              </a:endParaRPr>
            </a:p>
          </p:txBody>
        </p:sp>
        <p:sp>
          <p:nvSpPr>
            <p:cNvPr id="66" name="Freeform 39"/>
            <p:cNvSpPr>
              <a:spLocks/>
            </p:cNvSpPr>
            <p:nvPr/>
          </p:nvSpPr>
          <p:spPr bwMode="auto">
            <a:xfrm>
              <a:off x="2368550" y="3875088"/>
              <a:ext cx="19050" cy="0"/>
            </a:xfrm>
            <a:custGeom>
              <a:avLst/>
              <a:gdLst>
                <a:gd name="T0" fmla="*/ 12 w 12"/>
                <a:gd name="T1" fmla="*/ 0 h 1587"/>
                <a:gd name="T2" fmla="*/ 0 w 12"/>
                <a:gd name="T3" fmla="*/ 0 h 1587"/>
                <a:gd name="T4" fmla="*/ 12 w 12"/>
                <a:gd name="T5" fmla="*/ 0 h 1587"/>
                <a:gd name="T6" fmla="*/ 0 w 12"/>
                <a:gd name="T7" fmla="*/ 0 h 1587"/>
                <a:gd name="T8" fmla="*/ 12 w 12"/>
                <a:gd name="T9" fmla="*/ 1587 h 1587"/>
              </a:gdLst>
              <a:ahLst/>
              <a:cxnLst>
                <a:cxn ang="0">
                  <a:pos x="T0" y="T1"/>
                </a:cxn>
                <a:cxn ang="0">
                  <a:pos x="T2" y="T3"/>
                </a:cxn>
                <a:cxn ang="0">
                  <a:pos x="T4" y="T5"/>
                </a:cxn>
              </a:cxnLst>
              <a:rect l="T6" t="T7" r="T8" b="T9"/>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kern="0">
                <a:solidFill>
                  <a:sysClr val="windowText" lastClr="000000"/>
                </a:solidFill>
              </a:endParaRPr>
            </a:p>
          </p:txBody>
        </p:sp>
      </p:grpSp>
    </p:spTree>
    <p:custDataLst>
      <p:tags r:id="rId1"/>
    </p:custDataLst>
    <p:extLst>
      <p:ext uri="{BB962C8B-B14F-4D97-AF65-F5344CB8AC3E}">
        <p14:creationId xmlns:p14="http://schemas.microsoft.com/office/powerpoint/2010/main" val="3855780229"/>
      </p:ext>
    </p:extLst>
  </p:cSld>
  <p:clrMapOvr>
    <a:masterClrMapping/>
  </p:clrMapOvr>
  <mc:AlternateContent xmlns:mc="http://schemas.openxmlformats.org/markup-compatibility/2006" xmlns:p14="http://schemas.microsoft.com/office/powerpoint/2010/main">
    <mc:Choice Requires="p14">
      <p:transition spd="slow" p14:dur="2000" advClick="0" advTm="3713"/>
    </mc:Choice>
    <mc:Fallback xmlns="">
      <p:transition spd="slow" advClick="0" advTm="3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1500"/>
                                        <p:tgtEl>
                                          <p:spTgt spid="40"/>
                                        </p:tgtEl>
                                      </p:cBhvr>
                                    </p:animEffect>
                                  </p:childTnLst>
                                </p:cTn>
                              </p:par>
                              <p:par>
                                <p:cTn id="8" presetID="22" presetClass="entr" presetSubtype="4" fill="hold" nodeType="withEffect">
                                  <p:stCondLst>
                                    <p:cond delay="1500"/>
                                  </p:stCondLst>
                                  <p:childTnLst>
                                    <p:set>
                                      <p:cBhvr>
                                        <p:cTn id="9" dur="1" fill="hold">
                                          <p:stCondLst>
                                            <p:cond delay="0"/>
                                          </p:stCondLst>
                                        </p:cTn>
                                        <p:tgtEl>
                                          <p:spTgt spid="29"/>
                                        </p:tgtEl>
                                        <p:attrNameLst>
                                          <p:attrName>style.visibility</p:attrName>
                                        </p:attrNameLst>
                                      </p:cBhvr>
                                      <p:to>
                                        <p:strVal val="visible"/>
                                      </p:to>
                                    </p:set>
                                    <p:animEffect transition="in" filter="wipe(down)">
                                      <p:cBhvr>
                                        <p:cTn id="10" dur="500"/>
                                        <p:tgtEl>
                                          <p:spTgt spid="29"/>
                                        </p:tgtEl>
                                      </p:cBhvr>
                                    </p:animEffect>
                                  </p:childTnLst>
                                </p:cTn>
                              </p:par>
                              <p:par>
                                <p:cTn id="11" presetID="12" presetClass="entr" presetSubtype="1" fill="hold" grpId="0" nodeType="withEffect">
                                  <p:stCondLst>
                                    <p:cond delay="150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p:tgtEl>
                                          <p:spTgt spid="28"/>
                                        </p:tgtEl>
                                        <p:attrNameLst>
                                          <p:attrName>ppt_y</p:attrName>
                                        </p:attrNameLst>
                                      </p:cBhvr>
                                      <p:tavLst>
                                        <p:tav tm="0">
                                          <p:val>
                                            <p:strVal val="#ppt_y-#ppt_h*1.125000"/>
                                          </p:val>
                                        </p:tav>
                                        <p:tav tm="100000">
                                          <p:val>
                                            <p:strVal val="#ppt_y"/>
                                          </p:val>
                                        </p:tav>
                                      </p:tavLst>
                                    </p:anim>
                                    <p:animEffect transition="in" filter="wipe(down)">
                                      <p:cBhvr>
                                        <p:cTn id="14" dur="500"/>
                                        <p:tgtEl>
                                          <p:spTgt spid="28"/>
                                        </p:tgtEl>
                                      </p:cBhvr>
                                    </p:animEffect>
                                  </p:childTnLst>
                                </p:cTn>
                              </p:par>
                            </p:childTnLst>
                          </p:cTn>
                        </p:par>
                        <p:par>
                          <p:cTn id="15" fill="hold">
                            <p:stCondLst>
                              <p:cond delay="2000"/>
                            </p:stCondLst>
                            <p:childTnLst>
                              <p:par>
                                <p:cTn id="16" presetID="22" presetClass="entr" presetSubtype="1"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up)">
                                      <p:cBhvr>
                                        <p:cTn id="18" dur="500"/>
                                        <p:tgtEl>
                                          <p:spTgt spid="35"/>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p:tgtEl>
                                          <p:spTgt spid="34"/>
                                        </p:tgtEl>
                                        <p:attrNameLst>
                                          <p:attrName>ppt_y</p:attrName>
                                        </p:attrNameLst>
                                      </p:cBhvr>
                                      <p:tavLst>
                                        <p:tav tm="0">
                                          <p:val>
                                            <p:strVal val="#ppt_y+#ppt_h*1.125000"/>
                                          </p:val>
                                        </p:tav>
                                        <p:tav tm="100000">
                                          <p:val>
                                            <p:strVal val="#ppt_y"/>
                                          </p:val>
                                        </p:tav>
                                      </p:tavLst>
                                    </p:anim>
                                    <p:animEffect transition="in" filter="wipe(up)">
                                      <p:cBhvr>
                                        <p:cTn id="22" dur="500"/>
                                        <p:tgtEl>
                                          <p:spTgt spid="34"/>
                                        </p:tgtEl>
                                      </p:cBhvr>
                                    </p:animEffect>
                                  </p:childTnLst>
                                </p:cTn>
                              </p:par>
                            </p:childTnLst>
                          </p:cTn>
                        </p:par>
                        <p:par>
                          <p:cTn id="23" fill="hold">
                            <p:stCondLst>
                              <p:cond delay="2500"/>
                            </p:stCondLst>
                            <p:childTnLst>
                              <p:par>
                                <p:cTn id="24" presetID="22" presetClass="entr" presetSubtype="4"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down)">
                                      <p:cBhvr>
                                        <p:cTn id="26" dur="500"/>
                                        <p:tgtEl>
                                          <p:spTgt spid="31"/>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p:tgtEl>
                                          <p:spTgt spid="30"/>
                                        </p:tgtEl>
                                        <p:attrNameLst>
                                          <p:attrName>ppt_y</p:attrName>
                                        </p:attrNameLst>
                                      </p:cBhvr>
                                      <p:tavLst>
                                        <p:tav tm="0">
                                          <p:val>
                                            <p:strVal val="#ppt_y-#ppt_h*1.125000"/>
                                          </p:val>
                                        </p:tav>
                                        <p:tav tm="100000">
                                          <p:val>
                                            <p:strVal val="#ppt_y"/>
                                          </p:val>
                                        </p:tav>
                                      </p:tavLst>
                                    </p:anim>
                                    <p:animEffect transition="in" filter="wipe(down)">
                                      <p:cBhvr>
                                        <p:cTn id="30" dur="500"/>
                                        <p:tgtEl>
                                          <p:spTgt spid="30"/>
                                        </p:tgtEl>
                                      </p:cBhvr>
                                    </p:animEffect>
                                  </p:childTnLst>
                                </p:cTn>
                              </p:par>
                            </p:childTnLst>
                          </p:cTn>
                        </p:par>
                        <p:par>
                          <p:cTn id="31" fill="hold">
                            <p:stCondLst>
                              <p:cond delay="3000"/>
                            </p:stCondLst>
                            <p:childTnLst>
                              <p:par>
                                <p:cTn id="32" presetID="22" presetClass="entr" presetSubtype="1" fill="hold"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up)">
                                      <p:cBhvr>
                                        <p:cTn id="34" dur="500"/>
                                        <p:tgtEl>
                                          <p:spTgt spid="37"/>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p:tgtEl>
                                          <p:spTgt spid="36"/>
                                        </p:tgtEl>
                                        <p:attrNameLst>
                                          <p:attrName>ppt_y</p:attrName>
                                        </p:attrNameLst>
                                      </p:cBhvr>
                                      <p:tavLst>
                                        <p:tav tm="0">
                                          <p:val>
                                            <p:strVal val="#ppt_y+#ppt_h*1.125000"/>
                                          </p:val>
                                        </p:tav>
                                        <p:tav tm="100000">
                                          <p:val>
                                            <p:strVal val="#ppt_y"/>
                                          </p:val>
                                        </p:tav>
                                      </p:tavLst>
                                    </p:anim>
                                    <p:animEffect transition="in" filter="wipe(up)">
                                      <p:cBhvr>
                                        <p:cTn id="38" dur="500"/>
                                        <p:tgtEl>
                                          <p:spTgt spid="36"/>
                                        </p:tgtEl>
                                      </p:cBhvr>
                                    </p:animEffect>
                                  </p:childTnLst>
                                </p:cTn>
                              </p:par>
                            </p:childTnLst>
                          </p:cTn>
                        </p:par>
                        <p:par>
                          <p:cTn id="39" fill="hold">
                            <p:stCondLst>
                              <p:cond delay="3500"/>
                            </p:stCondLst>
                            <p:childTnLst>
                              <p:par>
                                <p:cTn id="40" presetID="22" presetClass="entr" presetSubtype="4" fill="hold"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down)">
                                      <p:cBhvr>
                                        <p:cTn id="42" dur="500"/>
                                        <p:tgtEl>
                                          <p:spTgt spid="33"/>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p:tgtEl>
                                          <p:spTgt spid="32"/>
                                        </p:tgtEl>
                                        <p:attrNameLst>
                                          <p:attrName>ppt_y</p:attrName>
                                        </p:attrNameLst>
                                      </p:cBhvr>
                                      <p:tavLst>
                                        <p:tav tm="0">
                                          <p:val>
                                            <p:strVal val="#ppt_y-#ppt_h*1.125000"/>
                                          </p:val>
                                        </p:tav>
                                        <p:tav tm="100000">
                                          <p:val>
                                            <p:strVal val="#ppt_y"/>
                                          </p:val>
                                        </p:tav>
                                      </p:tavLst>
                                    </p:anim>
                                    <p:animEffect transition="in" filter="wipe(down)">
                                      <p:cBhvr>
                                        <p:cTn id="46" dur="500"/>
                                        <p:tgtEl>
                                          <p:spTgt spid="32"/>
                                        </p:tgtEl>
                                      </p:cBhvr>
                                    </p:animEffect>
                                  </p:childTnLst>
                                </p:cTn>
                              </p:par>
                            </p:childTnLst>
                          </p:cTn>
                        </p:par>
                        <p:par>
                          <p:cTn id="47" fill="hold">
                            <p:stCondLst>
                              <p:cond delay="4000"/>
                            </p:stCondLst>
                            <p:childTnLst>
                              <p:par>
                                <p:cTn id="48" presetID="22" presetClass="entr" presetSubtype="1" fill="hold" nodeType="after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up)">
                                      <p:cBhvr>
                                        <p:cTn id="50" dur="500"/>
                                        <p:tgtEl>
                                          <p:spTgt spid="39"/>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p:tgtEl>
                                          <p:spTgt spid="38"/>
                                        </p:tgtEl>
                                        <p:attrNameLst>
                                          <p:attrName>ppt_y</p:attrName>
                                        </p:attrNameLst>
                                      </p:cBhvr>
                                      <p:tavLst>
                                        <p:tav tm="0">
                                          <p:val>
                                            <p:strVal val="#ppt_y+#ppt_h*1.125000"/>
                                          </p:val>
                                        </p:tav>
                                        <p:tav tm="100000">
                                          <p:val>
                                            <p:strVal val="#ppt_y"/>
                                          </p:val>
                                        </p:tav>
                                      </p:tavLst>
                                    </p:anim>
                                    <p:animEffect transition="in" filter="wipe(up)">
                                      <p:cBhvr>
                                        <p:cTn id="5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p:bldP spid="32" grpId="0"/>
      <p:bldP spid="34" grpId="0"/>
      <p:bldP spid="36" grpId="0"/>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10.xml><?xml version="1.0" encoding="utf-8"?>
<p:tagLst xmlns:a="http://schemas.openxmlformats.org/drawingml/2006/main" xmlns:r="http://schemas.openxmlformats.org/officeDocument/2006/relationships" xmlns:p="http://schemas.openxmlformats.org/presentationml/2006/main">
  <p:tag name="TIMING" val="|0.2"/>
</p:tagLst>
</file>

<file path=ppt/tags/tag11.xml><?xml version="1.0" encoding="utf-8"?>
<p:tagLst xmlns:a="http://schemas.openxmlformats.org/drawingml/2006/main" xmlns:r="http://schemas.openxmlformats.org/officeDocument/2006/relationships" xmlns:p="http://schemas.openxmlformats.org/presentationml/2006/main">
  <p:tag name="TIMING" val="|0.8"/>
</p:tagLst>
</file>

<file path=ppt/tags/tag12.xml><?xml version="1.0" encoding="utf-8"?>
<p:tagLst xmlns:a="http://schemas.openxmlformats.org/drawingml/2006/main" xmlns:r="http://schemas.openxmlformats.org/officeDocument/2006/relationships" xmlns:p="http://schemas.openxmlformats.org/presentationml/2006/main">
  <p:tag name="TIMING" val="|0.4"/>
</p:tagLst>
</file>

<file path=ppt/tags/tag2.xml><?xml version="1.0" encoding="utf-8"?>
<p:tagLst xmlns:a="http://schemas.openxmlformats.org/drawingml/2006/main" xmlns:r="http://schemas.openxmlformats.org/officeDocument/2006/relationships" xmlns:p="http://schemas.openxmlformats.org/presentationml/2006/main">
  <p:tag name="TIMING" val="|0.4"/>
</p:tagLst>
</file>

<file path=ppt/tags/tag3.xml><?xml version="1.0" encoding="utf-8"?>
<p:tagLst xmlns:a="http://schemas.openxmlformats.org/drawingml/2006/main" xmlns:r="http://schemas.openxmlformats.org/officeDocument/2006/relationships" xmlns:p="http://schemas.openxmlformats.org/presentationml/2006/main">
  <p:tag name="TIMING" val="|0.4"/>
</p:tagLst>
</file>

<file path=ppt/tags/tag4.xml><?xml version="1.0" encoding="utf-8"?>
<p:tagLst xmlns:a="http://schemas.openxmlformats.org/drawingml/2006/main" xmlns:r="http://schemas.openxmlformats.org/officeDocument/2006/relationships" xmlns:p="http://schemas.openxmlformats.org/presentationml/2006/main">
  <p:tag name="TIMING" val="|0.2"/>
</p:tagLst>
</file>

<file path=ppt/tags/tag5.xml><?xml version="1.0" encoding="utf-8"?>
<p:tagLst xmlns:a="http://schemas.openxmlformats.org/drawingml/2006/main" xmlns:r="http://schemas.openxmlformats.org/officeDocument/2006/relationships" xmlns:p="http://schemas.openxmlformats.org/presentationml/2006/main">
  <p:tag name="TIMING" val="|0.3"/>
</p:tagLst>
</file>

<file path=ppt/tags/tag6.xml><?xml version="1.0" encoding="utf-8"?>
<p:tagLst xmlns:a="http://schemas.openxmlformats.org/drawingml/2006/main" xmlns:r="http://schemas.openxmlformats.org/officeDocument/2006/relationships" xmlns:p="http://schemas.openxmlformats.org/presentationml/2006/main">
  <p:tag name="TIMING" val="|0.2"/>
</p:tagLst>
</file>

<file path=ppt/tags/tag7.xml><?xml version="1.0" encoding="utf-8"?>
<p:tagLst xmlns:a="http://schemas.openxmlformats.org/drawingml/2006/main" xmlns:r="http://schemas.openxmlformats.org/officeDocument/2006/relationships" xmlns:p="http://schemas.openxmlformats.org/presentationml/2006/main">
  <p:tag name="TIMING" val="|0.2"/>
</p:tagLst>
</file>

<file path=ppt/tags/tag8.xml><?xml version="1.0" encoding="utf-8"?>
<p:tagLst xmlns:a="http://schemas.openxmlformats.org/drawingml/2006/main" xmlns:r="http://schemas.openxmlformats.org/officeDocument/2006/relationships" xmlns:p="http://schemas.openxmlformats.org/presentationml/2006/main">
  <p:tag name="TIMING" val="|0.3"/>
</p:tagLst>
</file>

<file path=ppt/tags/tag9.xml><?xml version="1.0" encoding="utf-8"?>
<p:tagLst xmlns:a="http://schemas.openxmlformats.org/drawingml/2006/main" xmlns:r="http://schemas.openxmlformats.org/officeDocument/2006/relationships" xmlns:p="http://schemas.openxmlformats.org/presentationml/2006/main">
  <p:tag name="TIMING" val="|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2378</Words>
  <Application>Microsoft Office PowerPoint</Application>
  <PresentationFormat>全屏显示(16:9)</PresentationFormat>
  <Paragraphs>260</Paragraphs>
  <Slides>32</Slides>
  <Notes>16</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32</vt:i4>
      </vt:variant>
    </vt:vector>
  </HeadingPairs>
  <TitlesOfParts>
    <vt:vector size="35" baseType="lpstr">
      <vt:lpstr>第一PPT，www.1ppt.com</vt:lpstr>
      <vt:lpstr>Office 主题</vt:lpstr>
      <vt:lpstr>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合作共赢</dc:title>
  <dc:creator>第一PPT</dc:creator>
  <cp:keywords>www.1ppt.com</cp:keywords>
  <cp:lastModifiedBy>Windows User</cp:lastModifiedBy>
  <cp:revision>5</cp:revision>
  <dcterms:created xsi:type="dcterms:W3CDTF">2016-12-14T09:33:08Z</dcterms:created>
  <dcterms:modified xsi:type="dcterms:W3CDTF">2018-11-13T12:54:58Z</dcterms:modified>
</cp:coreProperties>
</file>