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1"/>
  </p:notesMasterIdLst>
  <p:sldIdLst>
    <p:sldId id="256" r:id="rId3"/>
    <p:sldId id="257" r:id="rId4"/>
    <p:sldId id="258" r:id="rId5"/>
    <p:sldId id="266" r:id="rId6"/>
    <p:sldId id="273" r:id="rId7"/>
    <p:sldId id="275" r:id="rId8"/>
    <p:sldId id="265" r:id="rId9"/>
    <p:sldId id="262" r:id="rId10"/>
    <p:sldId id="259" r:id="rId11"/>
    <p:sldId id="269" r:id="rId12"/>
    <p:sldId id="271" r:id="rId13"/>
    <p:sldId id="280" r:id="rId14"/>
    <p:sldId id="272" r:id="rId15"/>
    <p:sldId id="268" r:id="rId16"/>
    <p:sldId id="260" r:id="rId17"/>
    <p:sldId id="263" r:id="rId18"/>
    <p:sldId id="278" r:id="rId19"/>
    <p:sldId id="281" r:id="rId20"/>
    <p:sldId id="264" r:id="rId21"/>
    <p:sldId id="267" r:id="rId22"/>
    <p:sldId id="261" r:id="rId23"/>
    <p:sldId id="270" r:id="rId24"/>
    <p:sldId id="274" r:id="rId25"/>
    <p:sldId id="276" r:id="rId26"/>
    <p:sldId id="277" r:id="rId27"/>
    <p:sldId id="279" r:id="rId28"/>
    <p:sldId id="287" r:id="rId29"/>
    <p:sldId id="288" r:id="rId30"/>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66" d="100"/>
          <a:sy n="66" d="100"/>
        </p:scale>
        <p:origin x="-432" y="-162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975835F-F3A3-4D4D-AA4A-82031BB10CF0}" type="datetimeFigureOut">
              <a:rPr lang="zh-CN" altLang="en-US" smtClean="0"/>
              <a:t>2018/11/15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8886016-209B-4246-AD4F-7ABBEB764F89}" type="slidenum">
              <a:rPr lang="zh-CN" altLang="en-US" smtClean="0"/>
              <a:t>‹#›</a:t>
            </a:fld>
            <a:endParaRPr lang="zh-CN" altLang="en-US"/>
          </a:p>
        </p:txBody>
      </p:sp>
    </p:spTree>
    <p:extLst>
      <p:ext uri="{BB962C8B-B14F-4D97-AF65-F5344CB8AC3E}">
        <p14:creationId xmlns:p14="http://schemas.microsoft.com/office/powerpoint/2010/main" val="26296903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7AF81A-5A48-44B6-BFB3-5A2D3370088C}" type="slidenum">
              <a:rPr lang="zh-CN" altLang="en-US" smtClean="0"/>
              <a:t>4</a:t>
            </a:fld>
            <a:endParaRPr lang="zh-CN" altLang="en-US"/>
          </a:p>
        </p:txBody>
      </p:sp>
    </p:spTree>
    <p:extLst>
      <p:ext uri="{BB962C8B-B14F-4D97-AF65-F5344CB8AC3E}">
        <p14:creationId xmlns:p14="http://schemas.microsoft.com/office/powerpoint/2010/main" val="3466994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7AF81A-5A48-44B6-BFB3-5A2D3370088C}" type="slidenum">
              <a:rPr lang="zh-CN" altLang="en-US" smtClean="0"/>
              <a:t>14</a:t>
            </a:fld>
            <a:endParaRPr lang="zh-CN" altLang="en-US"/>
          </a:p>
        </p:txBody>
      </p:sp>
    </p:spTree>
    <p:extLst>
      <p:ext uri="{BB962C8B-B14F-4D97-AF65-F5344CB8AC3E}">
        <p14:creationId xmlns:p14="http://schemas.microsoft.com/office/powerpoint/2010/main" val="37399506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7AF81A-5A48-44B6-BFB3-5A2D3370088C}" type="slidenum">
              <a:rPr lang="zh-CN" altLang="en-US" smtClean="0"/>
              <a:t>16</a:t>
            </a:fld>
            <a:endParaRPr lang="zh-CN" altLang="en-US"/>
          </a:p>
        </p:txBody>
      </p:sp>
    </p:spTree>
    <p:extLst>
      <p:ext uri="{BB962C8B-B14F-4D97-AF65-F5344CB8AC3E}">
        <p14:creationId xmlns:p14="http://schemas.microsoft.com/office/powerpoint/2010/main" val="28704683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7AF81A-5A48-44B6-BFB3-5A2D3370088C}" type="slidenum">
              <a:rPr lang="zh-CN" altLang="en-US" smtClean="0"/>
              <a:t>17</a:t>
            </a:fld>
            <a:endParaRPr lang="zh-CN" altLang="en-US"/>
          </a:p>
        </p:txBody>
      </p:sp>
    </p:spTree>
    <p:extLst>
      <p:ext uri="{BB962C8B-B14F-4D97-AF65-F5344CB8AC3E}">
        <p14:creationId xmlns:p14="http://schemas.microsoft.com/office/powerpoint/2010/main" val="397405201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7AF81A-5A48-44B6-BFB3-5A2D3370088C}" type="slidenum">
              <a:rPr lang="zh-CN" altLang="en-US" smtClean="0"/>
              <a:t>18</a:t>
            </a:fld>
            <a:endParaRPr lang="zh-CN" altLang="en-US"/>
          </a:p>
        </p:txBody>
      </p:sp>
    </p:spTree>
    <p:extLst>
      <p:ext uri="{BB962C8B-B14F-4D97-AF65-F5344CB8AC3E}">
        <p14:creationId xmlns:p14="http://schemas.microsoft.com/office/powerpoint/2010/main" val="92180152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7AF81A-5A48-44B6-BFB3-5A2D3370088C}" type="slidenum">
              <a:rPr lang="zh-CN" altLang="en-US" smtClean="0"/>
              <a:t>19</a:t>
            </a:fld>
            <a:endParaRPr lang="zh-CN" altLang="en-US"/>
          </a:p>
        </p:txBody>
      </p:sp>
    </p:spTree>
    <p:extLst>
      <p:ext uri="{BB962C8B-B14F-4D97-AF65-F5344CB8AC3E}">
        <p14:creationId xmlns:p14="http://schemas.microsoft.com/office/powerpoint/2010/main" val="280055719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7AF81A-5A48-44B6-BFB3-5A2D3370088C}" type="slidenum">
              <a:rPr lang="zh-CN" altLang="en-US" smtClean="0"/>
              <a:t>20</a:t>
            </a:fld>
            <a:endParaRPr lang="zh-CN" altLang="en-US"/>
          </a:p>
        </p:txBody>
      </p:sp>
    </p:spTree>
    <p:extLst>
      <p:ext uri="{BB962C8B-B14F-4D97-AF65-F5344CB8AC3E}">
        <p14:creationId xmlns:p14="http://schemas.microsoft.com/office/powerpoint/2010/main" val="363557783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7AF81A-5A48-44B6-BFB3-5A2D3370088C}" type="slidenum">
              <a:rPr lang="zh-CN" altLang="en-US" smtClean="0"/>
              <a:t>22</a:t>
            </a:fld>
            <a:endParaRPr lang="zh-CN" altLang="en-US"/>
          </a:p>
        </p:txBody>
      </p:sp>
    </p:spTree>
    <p:extLst>
      <p:ext uri="{BB962C8B-B14F-4D97-AF65-F5344CB8AC3E}">
        <p14:creationId xmlns:p14="http://schemas.microsoft.com/office/powerpoint/2010/main" val="347905762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7AF81A-5A48-44B6-BFB3-5A2D3370088C}" type="slidenum">
              <a:rPr lang="zh-CN" altLang="en-US" smtClean="0"/>
              <a:t>23</a:t>
            </a:fld>
            <a:endParaRPr lang="zh-CN" altLang="en-US"/>
          </a:p>
        </p:txBody>
      </p:sp>
    </p:spTree>
    <p:extLst>
      <p:ext uri="{BB962C8B-B14F-4D97-AF65-F5344CB8AC3E}">
        <p14:creationId xmlns:p14="http://schemas.microsoft.com/office/powerpoint/2010/main" val="391495872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7AF81A-5A48-44B6-BFB3-5A2D3370088C}" type="slidenum">
              <a:rPr lang="zh-CN" altLang="en-US" smtClean="0"/>
              <a:t>24</a:t>
            </a:fld>
            <a:endParaRPr lang="zh-CN" altLang="en-US"/>
          </a:p>
        </p:txBody>
      </p:sp>
    </p:spTree>
    <p:extLst>
      <p:ext uri="{BB962C8B-B14F-4D97-AF65-F5344CB8AC3E}">
        <p14:creationId xmlns:p14="http://schemas.microsoft.com/office/powerpoint/2010/main" val="324166804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7AF81A-5A48-44B6-BFB3-5A2D3370088C}" type="slidenum">
              <a:rPr lang="zh-CN" altLang="en-US" smtClean="0"/>
              <a:t>25</a:t>
            </a:fld>
            <a:endParaRPr lang="zh-CN" altLang="en-US"/>
          </a:p>
        </p:txBody>
      </p:sp>
    </p:spTree>
    <p:extLst>
      <p:ext uri="{BB962C8B-B14F-4D97-AF65-F5344CB8AC3E}">
        <p14:creationId xmlns:p14="http://schemas.microsoft.com/office/powerpoint/2010/main" val="32443335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7AF81A-5A48-44B6-BFB3-5A2D3370088C}" type="slidenum">
              <a:rPr lang="zh-CN" altLang="en-US" smtClean="0"/>
              <a:t>5</a:t>
            </a:fld>
            <a:endParaRPr lang="zh-CN" altLang="en-US"/>
          </a:p>
        </p:txBody>
      </p:sp>
    </p:spTree>
    <p:extLst>
      <p:ext uri="{BB962C8B-B14F-4D97-AF65-F5344CB8AC3E}">
        <p14:creationId xmlns:p14="http://schemas.microsoft.com/office/powerpoint/2010/main" val="316465890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7AF81A-5A48-44B6-BFB3-5A2D3370088C}" type="slidenum">
              <a:rPr lang="zh-CN" altLang="en-US" smtClean="0"/>
              <a:t>26</a:t>
            </a:fld>
            <a:endParaRPr lang="zh-CN" altLang="en-US"/>
          </a:p>
        </p:txBody>
      </p:sp>
    </p:spTree>
    <p:extLst>
      <p:ext uri="{BB962C8B-B14F-4D97-AF65-F5344CB8AC3E}">
        <p14:creationId xmlns:p14="http://schemas.microsoft.com/office/powerpoint/2010/main" val="6657807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7AF81A-5A48-44B6-BFB3-5A2D3370088C}" type="slidenum">
              <a:rPr lang="zh-CN" altLang="en-US" smtClean="0"/>
              <a:t>6</a:t>
            </a:fld>
            <a:endParaRPr lang="zh-CN" altLang="en-US"/>
          </a:p>
        </p:txBody>
      </p:sp>
    </p:spTree>
    <p:extLst>
      <p:ext uri="{BB962C8B-B14F-4D97-AF65-F5344CB8AC3E}">
        <p14:creationId xmlns:p14="http://schemas.microsoft.com/office/powerpoint/2010/main" val="39580824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7AF81A-5A48-44B6-BFB3-5A2D3370088C}" type="slidenum">
              <a:rPr lang="zh-CN" altLang="en-US" smtClean="0"/>
              <a:t>7</a:t>
            </a:fld>
            <a:endParaRPr lang="zh-CN" altLang="en-US"/>
          </a:p>
        </p:txBody>
      </p:sp>
    </p:spTree>
    <p:extLst>
      <p:ext uri="{BB962C8B-B14F-4D97-AF65-F5344CB8AC3E}">
        <p14:creationId xmlns:p14="http://schemas.microsoft.com/office/powerpoint/2010/main" val="12728168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7AF81A-5A48-44B6-BFB3-5A2D3370088C}" type="slidenum">
              <a:rPr lang="zh-CN" altLang="en-US" smtClean="0"/>
              <a:t>8</a:t>
            </a:fld>
            <a:endParaRPr lang="zh-CN" altLang="en-US"/>
          </a:p>
        </p:txBody>
      </p:sp>
    </p:spTree>
    <p:extLst>
      <p:ext uri="{BB962C8B-B14F-4D97-AF65-F5344CB8AC3E}">
        <p14:creationId xmlns:p14="http://schemas.microsoft.com/office/powerpoint/2010/main" val="4251876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7AF81A-5A48-44B6-BFB3-5A2D3370088C}" type="slidenum">
              <a:rPr lang="zh-CN" altLang="en-US" smtClean="0"/>
              <a:t>10</a:t>
            </a:fld>
            <a:endParaRPr lang="zh-CN" altLang="en-US"/>
          </a:p>
        </p:txBody>
      </p:sp>
    </p:spTree>
    <p:extLst>
      <p:ext uri="{BB962C8B-B14F-4D97-AF65-F5344CB8AC3E}">
        <p14:creationId xmlns:p14="http://schemas.microsoft.com/office/powerpoint/2010/main" val="34799845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7AF81A-5A48-44B6-BFB3-5A2D3370088C}" type="slidenum">
              <a:rPr lang="zh-CN" altLang="en-US" smtClean="0"/>
              <a:t>11</a:t>
            </a:fld>
            <a:endParaRPr lang="zh-CN" altLang="en-US"/>
          </a:p>
        </p:txBody>
      </p:sp>
    </p:spTree>
    <p:extLst>
      <p:ext uri="{BB962C8B-B14F-4D97-AF65-F5344CB8AC3E}">
        <p14:creationId xmlns:p14="http://schemas.microsoft.com/office/powerpoint/2010/main" val="11352812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7AF81A-5A48-44B6-BFB3-5A2D3370088C}" type="slidenum">
              <a:rPr lang="zh-CN" altLang="en-US" smtClean="0"/>
              <a:t>12</a:t>
            </a:fld>
            <a:endParaRPr lang="zh-CN" altLang="en-US"/>
          </a:p>
        </p:txBody>
      </p:sp>
    </p:spTree>
    <p:extLst>
      <p:ext uri="{BB962C8B-B14F-4D97-AF65-F5344CB8AC3E}">
        <p14:creationId xmlns:p14="http://schemas.microsoft.com/office/powerpoint/2010/main" val="8551473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7AF81A-5A48-44B6-BFB3-5A2D3370088C}" type="slidenum">
              <a:rPr lang="zh-CN" altLang="en-US" smtClean="0"/>
              <a:t>13</a:t>
            </a:fld>
            <a:endParaRPr lang="zh-CN" altLang="en-US"/>
          </a:p>
        </p:txBody>
      </p:sp>
    </p:spTree>
    <p:extLst>
      <p:ext uri="{BB962C8B-B14F-4D97-AF65-F5344CB8AC3E}">
        <p14:creationId xmlns:p14="http://schemas.microsoft.com/office/powerpoint/2010/main" val="5564027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6161D60D-4B27-4AEC-9DC4-FF776C9D9060}" type="datetimeFigureOut">
              <a:rPr lang="zh-CN" altLang="en-US" smtClean="0"/>
              <a:t>2018/11/15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F822B19-F11A-4A56-802C-DE1D7C0B1378}" type="slidenum">
              <a:rPr lang="zh-CN" altLang="en-US" smtClean="0"/>
              <a:t>‹#›</a:t>
            </a:fld>
            <a:endParaRPr lang="zh-CN" altLang="en-US"/>
          </a:p>
        </p:txBody>
      </p:sp>
    </p:spTree>
    <p:extLst>
      <p:ext uri="{BB962C8B-B14F-4D97-AF65-F5344CB8AC3E}">
        <p14:creationId xmlns:p14="http://schemas.microsoft.com/office/powerpoint/2010/main" val="417798429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161D60D-4B27-4AEC-9DC4-FF776C9D9060}" type="datetimeFigureOut">
              <a:rPr lang="zh-CN" altLang="en-US" smtClean="0"/>
              <a:t>2018/11/15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F822B19-F11A-4A56-802C-DE1D7C0B1378}" type="slidenum">
              <a:rPr lang="zh-CN" altLang="en-US" smtClean="0"/>
              <a:t>‹#›</a:t>
            </a:fld>
            <a:endParaRPr lang="zh-CN" altLang="en-US"/>
          </a:p>
        </p:txBody>
      </p:sp>
    </p:spTree>
    <p:extLst>
      <p:ext uri="{BB962C8B-B14F-4D97-AF65-F5344CB8AC3E}">
        <p14:creationId xmlns:p14="http://schemas.microsoft.com/office/powerpoint/2010/main" val="168476331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273844"/>
            <a:ext cx="5800725" cy="435887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161D60D-4B27-4AEC-9DC4-FF776C9D9060}" type="datetimeFigureOut">
              <a:rPr lang="zh-CN" altLang="en-US" smtClean="0"/>
              <a:t>2018/11/15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F822B19-F11A-4A56-802C-DE1D7C0B1378}" type="slidenum">
              <a:rPr lang="zh-CN" altLang="en-US" smtClean="0"/>
              <a:t>‹#›</a:t>
            </a:fld>
            <a:endParaRPr lang="zh-CN" altLang="en-US"/>
          </a:p>
        </p:txBody>
      </p:sp>
    </p:spTree>
    <p:extLst>
      <p:ext uri="{BB962C8B-B14F-4D97-AF65-F5344CB8AC3E}">
        <p14:creationId xmlns:p14="http://schemas.microsoft.com/office/powerpoint/2010/main" val="395517785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6771145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240261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360780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7361816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8172792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9137919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2124948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69581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5" name="矩形 4"/>
          <p:cNvSpPr/>
          <p:nvPr userDrawn="1"/>
        </p:nvSpPr>
        <p:spPr>
          <a:xfrm>
            <a:off x="7788199" y="4897279"/>
            <a:ext cx="775136" cy="246221"/>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defTabSz="914400"/>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defTabSz="914400"/>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defTabSz="914400"/>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defTabSz="914400"/>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defTabSz="914400"/>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8" name="图片 7"/>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0" y="3853232"/>
            <a:ext cx="9144000" cy="1290268"/>
          </a:xfrm>
          <a:prstGeom prst="rect">
            <a:avLst/>
          </a:prstGeom>
        </p:spPr>
      </p:pic>
    </p:spTree>
    <p:extLst>
      <p:ext uri="{BB962C8B-B14F-4D97-AF65-F5344CB8AC3E}">
        <p14:creationId xmlns:p14="http://schemas.microsoft.com/office/powerpoint/2010/main" val="42240180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right)">
                                      <p:cBhvr>
                                        <p:cTn id="7"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0917055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3521801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961046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6161D60D-4B27-4AEC-9DC4-FF776C9D9060}" type="datetimeFigureOut">
              <a:rPr lang="zh-CN" altLang="en-US" smtClean="0"/>
              <a:t>2018/11/15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F822B19-F11A-4A56-802C-DE1D7C0B1378}" type="slidenum">
              <a:rPr lang="zh-CN" altLang="en-US" smtClean="0"/>
              <a:t>‹#›</a:t>
            </a:fld>
            <a:endParaRPr lang="zh-CN" altLang="en-US"/>
          </a:p>
        </p:txBody>
      </p:sp>
    </p:spTree>
    <p:extLst>
      <p:ext uri="{BB962C8B-B14F-4D97-AF65-F5344CB8AC3E}">
        <p14:creationId xmlns:p14="http://schemas.microsoft.com/office/powerpoint/2010/main" val="395115537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91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6161D60D-4B27-4AEC-9DC4-FF776C9D9060}" type="datetimeFigureOut">
              <a:rPr lang="zh-CN" altLang="en-US" smtClean="0"/>
              <a:t>2018/11/15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F822B19-F11A-4A56-802C-DE1D7C0B1378}" type="slidenum">
              <a:rPr lang="zh-CN" altLang="en-US" smtClean="0"/>
              <a:t>‹#›</a:t>
            </a:fld>
            <a:endParaRPr lang="zh-CN" altLang="en-US"/>
          </a:p>
        </p:txBody>
      </p:sp>
    </p:spTree>
    <p:extLst>
      <p:ext uri="{BB962C8B-B14F-4D97-AF65-F5344CB8AC3E}">
        <p14:creationId xmlns:p14="http://schemas.microsoft.com/office/powerpoint/2010/main" val="288063248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4" name="内容占位符 3"/>
          <p:cNvSpPr>
            <a:spLocks noGrp="1"/>
          </p:cNvSpPr>
          <p:nvPr>
            <p:ph sz="half" idx="2"/>
          </p:nvPr>
        </p:nvSpPr>
        <p:spPr>
          <a:xfrm>
            <a:off x="629842" y="1878806"/>
            <a:ext cx="3868340"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6" name="内容占位符 5"/>
          <p:cNvSpPr>
            <a:spLocks noGrp="1"/>
          </p:cNvSpPr>
          <p:nvPr>
            <p:ph sz="quarter" idx="4"/>
          </p:nvPr>
        </p:nvSpPr>
        <p:spPr>
          <a:xfrm>
            <a:off x="4629150" y="1878806"/>
            <a:ext cx="3887391"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6161D60D-4B27-4AEC-9DC4-FF776C9D9060}" type="datetimeFigureOut">
              <a:rPr lang="zh-CN" altLang="en-US" smtClean="0"/>
              <a:t>2018/11/15</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F822B19-F11A-4A56-802C-DE1D7C0B1378}" type="slidenum">
              <a:rPr lang="zh-CN" altLang="en-US" smtClean="0"/>
              <a:t>‹#›</a:t>
            </a:fld>
            <a:endParaRPr lang="zh-CN" altLang="en-US"/>
          </a:p>
        </p:txBody>
      </p:sp>
    </p:spTree>
    <p:extLst>
      <p:ext uri="{BB962C8B-B14F-4D97-AF65-F5344CB8AC3E}">
        <p14:creationId xmlns:p14="http://schemas.microsoft.com/office/powerpoint/2010/main" val="347906529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6161D60D-4B27-4AEC-9DC4-FF776C9D9060}" type="datetimeFigureOut">
              <a:rPr lang="zh-CN" altLang="en-US" smtClean="0"/>
              <a:t>2018/11/15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F822B19-F11A-4A56-802C-DE1D7C0B1378}" type="slidenum">
              <a:rPr lang="zh-CN" altLang="en-US" smtClean="0"/>
              <a:t>‹#›</a:t>
            </a:fld>
            <a:endParaRPr lang="zh-CN" altLang="en-US"/>
          </a:p>
        </p:txBody>
      </p:sp>
    </p:spTree>
    <p:extLst>
      <p:ext uri="{BB962C8B-B14F-4D97-AF65-F5344CB8AC3E}">
        <p14:creationId xmlns:p14="http://schemas.microsoft.com/office/powerpoint/2010/main" val="357553979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6161D60D-4B27-4AEC-9DC4-FF776C9D9060}" type="datetimeFigureOut">
              <a:rPr lang="zh-CN" altLang="en-US" smtClean="0"/>
              <a:t>2018/11/15</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F822B19-F11A-4A56-802C-DE1D7C0B1378}" type="slidenum">
              <a:rPr lang="zh-CN" altLang="en-US" smtClean="0"/>
              <a:t>‹#›</a:t>
            </a:fld>
            <a:endParaRPr lang="zh-CN" altLang="en-US"/>
          </a:p>
        </p:txBody>
      </p:sp>
    </p:spTree>
    <p:extLst>
      <p:ext uri="{BB962C8B-B14F-4D97-AF65-F5344CB8AC3E}">
        <p14:creationId xmlns:p14="http://schemas.microsoft.com/office/powerpoint/2010/main" val="364472609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6161D60D-4B27-4AEC-9DC4-FF776C9D9060}" type="datetimeFigureOut">
              <a:rPr lang="zh-CN" altLang="en-US" smtClean="0"/>
              <a:t>2018/11/15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F822B19-F11A-4A56-802C-DE1D7C0B1378}" type="slidenum">
              <a:rPr lang="zh-CN" altLang="en-US" smtClean="0"/>
              <a:t>‹#›</a:t>
            </a:fld>
            <a:endParaRPr lang="zh-CN" altLang="en-US"/>
          </a:p>
        </p:txBody>
      </p:sp>
    </p:spTree>
    <p:extLst>
      <p:ext uri="{BB962C8B-B14F-4D97-AF65-F5344CB8AC3E}">
        <p14:creationId xmlns:p14="http://schemas.microsoft.com/office/powerpoint/2010/main" val="19642755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6161D60D-4B27-4AEC-9DC4-FF776C9D9060}" type="datetimeFigureOut">
              <a:rPr lang="zh-CN" altLang="en-US" smtClean="0"/>
              <a:t>2018/11/15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F822B19-F11A-4A56-802C-DE1D7C0B1378}" type="slidenum">
              <a:rPr lang="zh-CN" altLang="en-US" smtClean="0"/>
              <a:t>‹#›</a:t>
            </a:fld>
            <a:endParaRPr lang="zh-CN" altLang="en-US"/>
          </a:p>
        </p:txBody>
      </p:sp>
    </p:spTree>
    <p:extLst>
      <p:ext uri="{BB962C8B-B14F-4D97-AF65-F5344CB8AC3E}">
        <p14:creationId xmlns:p14="http://schemas.microsoft.com/office/powerpoint/2010/main" val="362007838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6161D60D-4B27-4AEC-9DC4-FF776C9D9060}" type="datetimeFigureOut">
              <a:rPr lang="zh-CN" altLang="en-US" smtClean="0"/>
              <a:t>2018/11/15</a:t>
            </a:fld>
            <a:endParaRPr lang="zh-CN" altLang="en-US"/>
          </a:p>
        </p:txBody>
      </p:sp>
      <p:sp>
        <p:nvSpPr>
          <p:cNvPr id="5" name="页脚占位符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0F822B19-F11A-4A56-802C-DE1D7C0B1378}" type="slidenum">
              <a:rPr lang="zh-CN" altLang="en-US" smtClean="0"/>
              <a:t>‹#›</a:t>
            </a:fld>
            <a:endParaRPr lang="zh-CN" altLang="en-US"/>
          </a:p>
        </p:txBody>
      </p:sp>
    </p:spTree>
    <p:extLst>
      <p:ext uri="{BB962C8B-B14F-4D97-AF65-F5344CB8AC3E}">
        <p14:creationId xmlns:p14="http://schemas.microsoft.com/office/powerpoint/2010/main" val="27383639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2018/11/15</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410176962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2.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8.emf"/></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4.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2.png"/><Relationship Id="rId4" Type="http://schemas.openxmlformats.org/officeDocument/2006/relationships/image" Target="../media/image4.pn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1.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3.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2.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4" name="图片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754743"/>
            <a:ext cx="2139058" cy="4106792"/>
          </a:xfrm>
          <a:prstGeom prst="rect">
            <a:avLst/>
          </a:prstGeom>
        </p:spPr>
      </p:pic>
      <p:pic>
        <p:nvPicPr>
          <p:cNvPr id="6" name="图片 5"/>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069529" y="3474010"/>
            <a:ext cx="8074471" cy="1528507"/>
          </a:xfrm>
          <a:prstGeom prst="rect">
            <a:avLst/>
          </a:prstGeom>
        </p:spPr>
      </p:pic>
      <p:pic>
        <p:nvPicPr>
          <p:cNvPr id="5" name="图片 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0" y="3853232"/>
            <a:ext cx="9144000" cy="1290268"/>
          </a:xfrm>
          <a:prstGeom prst="rect">
            <a:avLst/>
          </a:prstGeom>
        </p:spPr>
      </p:pic>
      <p:pic>
        <p:nvPicPr>
          <p:cNvPr id="8" name="图片 7"/>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3734307" y="426765"/>
            <a:ext cx="2013350" cy="2212550"/>
          </a:xfrm>
          <a:prstGeom prst="rect">
            <a:avLst/>
          </a:prstGeom>
        </p:spPr>
      </p:pic>
      <p:sp>
        <p:nvSpPr>
          <p:cNvPr id="9" name="文本框 8"/>
          <p:cNvSpPr txBox="1"/>
          <p:nvPr/>
        </p:nvSpPr>
        <p:spPr>
          <a:xfrm>
            <a:off x="2351315" y="2766124"/>
            <a:ext cx="5282215" cy="707886"/>
          </a:xfrm>
          <a:prstGeom prst="rect">
            <a:avLst/>
          </a:prstGeom>
          <a:noFill/>
        </p:spPr>
        <p:txBody>
          <a:bodyPr wrap="none" rtlCol="0">
            <a:spAutoFit/>
          </a:bodyPr>
          <a:lstStyle/>
          <a:p>
            <a:r>
              <a:rPr lang="zh-CN" altLang="en-US" sz="4000" b="1" dirty="0" smtClean="0">
                <a:solidFill>
                  <a:srgbClr val="C00000"/>
                </a:solidFill>
                <a:latin typeface="微软雅黑" panose="020B0503020204020204" pitchFamily="34" charset="-122"/>
                <a:ea typeface="微软雅黑" panose="020B0503020204020204" pitchFamily="34" charset="-122"/>
              </a:rPr>
              <a:t>消防工作汇报</a:t>
            </a:r>
            <a:r>
              <a:rPr lang="en-US" altLang="zh-CN" sz="4000" b="1" dirty="0" smtClean="0">
                <a:solidFill>
                  <a:srgbClr val="C00000"/>
                </a:solidFill>
                <a:latin typeface="微软雅黑" panose="020B0503020204020204" pitchFamily="34" charset="-122"/>
                <a:ea typeface="微软雅黑" panose="020B0503020204020204" pitchFamily="34" charset="-122"/>
              </a:rPr>
              <a:t>PPT</a:t>
            </a:r>
            <a:r>
              <a:rPr lang="zh-CN" altLang="en-US" sz="4000" b="1" dirty="0" smtClean="0">
                <a:solidFill>
                  <a:srgbClr val="C00000"/>
                </a:solidFill>
                <a:latin typeface="微软雅黑" panose="020B0503020204020204" pitchFamily="34" charset="-122"/>
                <a:ea typeface="微软雅黑" panose="020B0503020204020204" pitchFamily="34" charset="-122"/>
              </a:rPr>
              <a:t>模板</a:t>
            </a:r>
            <a:endParaRPr lang="zh-CN" altLang="en-US" sz="4000" b="1" dirty="0">
              <a:solidFill>
                <a:srgbClr val="C0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26977249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right)">
                                      <p:cBhvr>
                                        <p:cTn id="7" dur="1000"/>
                                        <p:tgtEl>
                                          <p:spTgt spid="5"/>
                                        </p:tgtEl>
                                      </p:cBhvr>
                                    </p:animEffect>
                                  </p:childTnLst>
                                </p:cTn>
                              </p:par>
                            </p:childTnLst>
                          </p:cTn>
                        </p:par>
                        <p:par>
                          <p:cTn id="8" fill="hold">
                            <p:stCondLst>
                              <p:cond delay="1000"/>
                            </p:stCondLst>
                            <p:childTnLst>
                              <p:par>
                                <p:cTn id="9" presetID="42"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1000"/>
                                        <p:tgtEl>
                                          <p:spTgt spid="4"/>
                                        </p:tgtEl>
                                      </p:cBhvr>
                                    </p:animEffect>
                                    <p:anim calcmode="lin" valueType="num">
                                      <p:cBhvr>
                                        <p:cTn id="12" dur="1000" fill="hold"/>
                                        <p:tgtEl>
                                          <p:spTgt spid="4"/>
                                        </p:tgtEl>
                                        <p:attrNameLst>
                                          <p:attrName>ppt_x</p:attrName>
                                        </p:attrNameLst>
                                      </p:cBhvr>
                                      <p:tavLst>
                                        <p:tav tm="0">
                                          <p:val>
                                            <p:strVal val="#ppt_x"/>
                                          </p:val>
                                        </p:tav>
                                        <p:tav tm="100000">
                                          <p:val>
                                            <p:strVal val="#ppt_x"/>
                                          </p:val>
                                        </p:tav>
                                      </p:tavLst>
                                    </p:anim>
                                    <p:anim calcmode="lin" valueType="num">
                                      <p:cBhvr>
                                        <p:cTn id="13" dur="1000" fill="hold"/>
                                        <p:tgtEl>
                                          <p:spTgt spid="4"/>
                                        </p:tgtEl>
                                        <p:attrNameLst>
                                          <p:attrName>ppt_y</p:attrName>
                                        </p:attrNameLst>
                                      </p:cBhvr>
                                      <p:tavLst>
                                        <p:tav tm="0">
                                          <p:val>
                                            <p:strVal val="#ppt_y+.1"/>
                                          </p:val>
                                        </p:tav>
                                        <p:tav tm="100000">
                                          <p:val>
                                            <p:strVal val="#ppt_y"/>
                                          </p:val>
                                        </p:tav>
                                      </p:tavLst>
                                    </p:anim>
                                  </p:childTnLst>
                                </p:cTn>
                              </p:par>
                            </p:childTnLst>
                          </p:cTn>
                        </p:par>
                        <p:par>
                          <p:cTn id="14" fill="hold">
                            <p:stCondLst>
                              <p:cond delay="2000"/>
                            </p:stCondLst>
                            <p:childTnLst>
                              <p:par>
                                <p:cTn id="15" presetID="42" presetClass="entr" presetSubtype="0"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childTnLst>
                          </p:cTn>
                        </p:par>
                        <p:par>
                          <p:cTn id="20" fill="hold">
                            <p:stCondLst>
                              <p:cond delay="3000"/>
                            </p:stCondLst>
                            <p:childTnLst>
                              <p:par>
                                <p:cTn id="21" presetID="31" presetClass="entr" presetSubtype="0"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p:cTn id="23" dur="1000" fill="hold"/>
                                        <p:tgtEl>
                                          <p:spTgt spid="8"/>
                                        </p:tgtEl>
                                        <p:attrNameLst>
                                          <p:attrName>ppt_w</p:attrName>
                                        </p:attrNameLst>
                                      </p:cBhvr>
                                      <p:tavLst>
                                        <p:tav tm="0">
                                          <p:val>
                                            <p:fltVal val="0"/>
                                          </p:val>
                                        </p:tav>
                                        <p:tav tm="100000">
                                          <p:val>
                                            <p:strVal val="#ppt_w"/>
                                          </p:val>
                                        </p:tav>
                                      </p:tavLst>
                                    </p:anim>
                                    <p:anim calcmode="lin" valueType="num">
                                      <p:cBhvr>
                                        <p:cTn id="24" dur="1000" fill="hold"/>
                                        <p:tgtEl>
                                          <p:spTgt spid="8"/>
                                        </p:tgtEl>
                                        <p:attrNameLst>
                                          <p:attrName>ppt_h</p:attrName>
                                        </p:attrNameLst>
                                      </p:cBhvr>
                                      <p:tavLst>
                                        <p:tav tm="0">
                                          <p:val>
                                            <p:fltVal val="0"/>
                                          </p:val>
                                        </p:tav>
                                        <p:tav tm="100000">
                                          <p:val>
                                            <p:strVal val="#ppt_h"/>
                                          </p:val>
                                        </p:tav>
                                      </p:tavLst>
                                    </p:anim>
                                    <p:anim calcmode="lin" valueType="num">
                                      <p:cBhvr>
                                        <p:cTn id="25" dur="1000" fill="hold"/>
                                        <p:tgtEl>
                                          <p:spTgt spid="8"/>
                                        </p:tgtEl>
                                        <p:attrNameLst>
                                          <p:attrName>style.rotation</p:attrName>
                                        </p:attrNameLst>
                                      </p:cBhvr>
                                      <p:tavLst>
                                        <p:tav tm="0">
                                          <p:val>
                                            <p:fltVal val="90"/>
                                          </p:val>
                                        </p:tav>
                                        <p:tav tm="100000">
                                          <p:val>
                                            <p:fltVal val="0"/>
                                          </p:val>
                                        </p:tav>
                                      </p:tavLst>
                                    </p:anim>
                                    <p:animEffect transition="in" filter="fade">
                                      <p:cBhvr>
                                        <p:cTn id="26" dur="1000"/>
                                        <p:tgtEl>
                                          <p:spTgt spid="8"/>
                                        </p:tgtEl>
                                      </p:cBhvr>
                                    </p:animEffect>
                                  </p:childTnLst>
                                </p:cTn>
                              </p:par>
                            </p:childTnLst>
                          </p:cTn>
                        </p:par>
                        <p:par>
                          <p:cTn id="27" fill="hold">
                            <p:stCondLst>
                              <p:cond delay="4000"/>
                            </p:stCondLst>
                            <p:childTnLst>
                              <p:par>
                                <p:cTn id="28" presetID="16" presetClass="entr" presetSubtype="21" fill="hold" grpId="0" nodeType="after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barn(inVertical)">
                                      <p:cBhvr>
                                        <p:cTn id="3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idx="4294967295"/>
          </p:nvPr>
        </p:nvSpPr>
        <p:spPr>
          <a:xfrm>
            <a:off x="0" y="274638"/>
            <a:ext cx="7886700" cy="993775"/>
          </a:xfrm>
        </p:spPr>
        <p:txBody>
          <a:bodyPr>
            <a:normAutofit/>
          </a:bodyPr>
          <a:lstStyle/>
          <a:p>
            <a:r>
              <a:rPr lang="zh-CN" altLang="en-US" dirty="0" smtClean="0"/>
              <a:t> </a:t>
            </a:r>
            <a:endParaRPr lang="zh-CN" altLang="en-US" dirty="0"/>
          </a:p>
        </p:txBody>
      </p:sp>
      <p:sp>
        <p:nvSpPr>
          <p:cNvPr id="3" name="Freeform 18"/>
          <p:cNvSpPr>
            <a:spLocks/>
          </p:cNvSpPr>
          <p:nvPr/>
        </p:nvSpPr>
        <p:spPr bwMode="auto">
          <a:xfrm>
            <a:off x="1464625" y="2367360"/>
            <a:ext cx="2291309" cy="1007161"/>
          </a:xfrm>
          <a:custGeom>
            <a:avLst/>
            <a:gdLst>
              <a:gd name="T0" fmla="*/ 0 w 690"/>
              <a:gd name="T1" fmla="*/ 190 h 254"/>
              <a:gd name="T2" fmla="*/ 0 w 690"/>
              <a:gd name="T3" fmla="*/ 190 h 254"/>
              <a:gd name="T4" fmla="*/ 0 w 690"/>
              <a:gd name="T5" fmla="*/ 62 h 254"/>
              <a:gd name="T6" fmla="*/ 618 w 690"/>
              <a:gd name="T7" fmla="*/ 62 h 254"/>
              <a:gd name="T8" fmla="*/ 618 w 690"/>
              <a:gd name="T9" fmla="*/ 0 h 254"/>
              <a:gd name="T10" fmla="*/ 689 w 690"/>
              <a:gd name="T11" fmla="*/ 128 h 254"/>
              <a:gd name="T12" fmla="*/ 618 w 690"/>
              <a:gd name="T13" fmla="*/ 253 h 254"/>
              <a:gd name="T14" fmla="*/ 618 w 690"/>
              <a:gd name="T15" fmla="*/ 190 h 254"/>
              <a:gd name="T16" fmla="*/ 0 w 690"/>
              <a:gd name="T17" fmla="*/ 19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0" h="254">
                <a:moveTo>
                  <a:pt x="0" y="190"/>
                </a:moveTo>
                <a:lnTo>
                  <a:pt x="0" y="190"/>
                </a:lnTo>
                <a:lnTo>
                  <a:pt x="0" y="62"/>
                </a:lnTo>
                <a:lnTo>
                  <a:pt x="618" y="62"/>
                </a:lnTo>
                <a:lnTo>
                  <a:pt x="618" y="0"/>
                </a:lnTo>
                <a:lnTo>
                  <a:pt x="689" y="128"/>
                </a:lnTo>
                <a:lnTo>
                  <a:pt x="618" y="253"/>
                </a:lnTo>
                <a:lnTo>
                  <a:pt x="618" y="190"/>
                </a:lnTo>
                <a:lnTo>
                  <a:pt x="0" y="190"/>
                </a:lnTo>
              </a:path>
            </a:pathLst>
          </a:cu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a:lnSpc>
                <a:spcPct val="120000"/>
              </a:lnSpc>
            </a:pPr>
            <a:endParaRPr lang="en-US" sz="1200" kern="0">
              <a:solidFill>
                <a:srgbClr val="F9F9F9"/>
              </a:solidFill>
              <a:latin typeface="微软雅黑" pitchFamily="34" charset="-122"/>
              <a:ea typeface="微软雅黑" pitchFamily="34" charset="-122"/>
            </a:endParaRPr>
          </a:p>
        </p:txBody>
      </p:sp>
      <p:sp>
        <p:nvSpPr>
          <p:cNvPr id="4" name="Freeform 19"/>
          <p:cNvSpPr>
            <a:spLocks/>
          </p:cNvSpPr>
          <p:nvPr/>
        </p:nvSpPr>
        <p:spPr bwMode="auto">
          <a:xfrm>
            <a:off x="1464625" y="1070740"/>
            <a:ext cx="2965419" cy="1102325"/>
          </a:xfrm>
          <a:custGeom>
            <a:avLst/>
            <a:gdLst>
              <a:gd name="T0" fmla="*/ 0 w 893"/>
              <a:gd name="T1" fmla="*/ 0 h 278"/>
              <a:gd name="T2" fmla="*/ 0 w 893"/>
              <a:gd name="T3" fmla="*/ 0 h 278"/>
              <a:gd name="T4" fmla="*/ 696 w 893"/>
              <a:gd name="T5" fmla="*/ 0 h 278"/>
              <a:gd name="T6" fmla="*/ 838 w 893"/>
              <a:gd name="T7" fmla="*/ 155 h 278"/>
              <a:gd name="T8" fmla="*/ 892 w 893"/>
              <a:gd name="T9" fmla="*/ 112 h 278"/>
              <a:gd name="T10" fmla="*/ 835 w 893"/>
              <a:gd name="T11" fmla="*/ 244 h 278"/>
              <a:gd name="T12" fmla="*/ 686 w 893"/>
              <a:gd name="T13" fmla="*/ 277 h 278"/>
              <a:gd name="T14" fmla="*/ 735 w 893"/>
              <a:gd name="T15" fmla="*/ 237 h 278"/>
              <a:gd name="T16" fmla="*/ 639 w 893"/>
              <a:gd name="T17" fmla="*/ 135 h 278"/>
              <a:gd name="T18" fmla="*/ 0 w 893"/>
              <a:gd name="T19" fmla="*/ 135 h 278"/>
              <a:gd name="T20" fmla="*/ 0 w 893"/>
              <a:gd name="T21" fmla="*/ 0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93" h="278">
                <a:moveTo>
                  <a:pt x="0" y="0"/>
                </a:moveTo>
                <a:lnTo>
                  <a:pt x="0" y="0"/>
                </a:lnTo>
                <a:lnTo>
                  <a:pt x="696" y="0"/>
                </a:lnTo>
                <a:lnTo>
                  <a:pt x="838" y="155"/>
                </a:lnTo>
                <a:lnTo>
                  <a:pt x="892" y="112"/>
                </a:lnTo>
                <a:lnTo>
                  <a:pt x="835" y="244"/>
                </a:lnTo>
                <a:lnTo>
                  <a:pt x="686" y="277"/>
                </a:lnTo>
                <a:lnTo>
                  <a:pt x="735" y="237"/>
                </a:lnTo>
                <a:lnTo>
                  <a:pt x="639" y="135"/>
                </a:lnTo>
                <a:lnTo>
                  <a:pt x="0" y="135"/>
                </a:lnTo>
                <a:lnTo>
                  <a:pt x="0" y="0"/>
                </a:lnTo>
              </a:path>
            </a:pathLst>
          </a:cu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a:lnSpc>
                <a:spcPct val="120000"/>
              </a:lnSpc>
            </a:pPr>
            <a:endParaRPr lang="en-US" sz="1200" kern="0">
              <a:solidFill>
                <a:srgbClr val="F9F9F9"/>
              </a:solidFill>
              <a:latin typeface="微软雅黑" pitchFamily="34" charset="-122"/>
              <a:ea typeface="微软雅黑" pitchFamily="34" charset="-122"/>
            </a:endParaRPr>
          </a:p>
        </p:txBody>
      </p:sp>
      <p:sp>
        <p:nvSpPr>
          <p:cNvPr id="5" name="Freeform 20"/>
          <p:cNvSpPr>
            <a:spLocks/>
          </p:cNvSpPr>
          <p:nvPr/>
        </p:nvSpPr>
        <p:spPr bwMode="auto">
          <a:xfrm>
            <a:off x="4981285" y="1070740"/>
            <a:ext cx="2965419" cy="1102325"/>
          </a:xfrm>
          <a:custGeom>
            <a:avLst/>
            <a:gdLst>
              <a:gd name="T0" fmla="*/ 892 w 893"/>
              <a:gd name="T1" fmla="*/ 0 h 278"/>
              <a:gd name="T2" fmla="*/ 892 w 893"/>
              <a:gd name="T3" fmla="*/ 0 h 278"/>
              <a:gd name="T4" fmla="*/ 195 w 893"/>
              <a:gd name="T5" fmla="*/ 0 h 278"/>
              <a:gd name="T6" fmla="*/ 53 w 893"/>
              <a:gd name="T7" fmla="*/ 155 h 278"/>
              <a:gd name="T8" fmla="*/ 0 w 893"/>
              <a:gd name="T9" fmla="*/ 112 h 278"/>
              <a:gd name="T10" fmla="*/ 57 w 893"/>
              <a:gd name="T11" fmla="*/ 244 h 278"/>
              <a:gd name="T12" fmla="*/ 206 w 893"/>
              <a:gd name="T13" fmla="*/ 277 h 278"/>
              <a:gd name="T14" fmla="*/ 156 w 893"/>
              <a:gd name="T15" fmla="*/ 237 h 278"/>
              <a:gd name="T16" fmla="*/ 252 w 893"/>
              <a:gd name="T17" fmla="*/ 135 h 278"/>
              <a:gd name="T18" fmla="*/ 892 w 893"/>
              <a:gd name="T19" fmla="*/ 135 h 278"/>
              <a:gd name="T20" fmla="*/ 892 w 893"/>
              <a:gd name="T21" fmla="*/ 0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93" h="278">
                <a:moveTo>
                  <a:pt x="892" y="0"/>
                </a:moveTo>
                <a:lnTo>
                  <a:pt x="892" y="0"/>
                </a:lnTo>
                <a:lnTo>
                  <a:pt x="195" y="0"/>
                </a:lnTo>
                <a:lnTo>
                  <a:pt x="53" y="155"/>
                </a:lnTo>
                <a:lnTo>
                  <a:pt x="0" y="112"/>
                </a:lnTo>
                <a:lnTo>
                  <a:pt x="57" y="244"/>
                </a:lnTo>
                <a:lnTo>
                  <a:pt x="206" y="277"/>
                </a:lnTo>
                <a:lnTo>
                  <a:pt x="156" y="237"/>
                </a:lnTo>
                <a:lnTo>
                  <a:pt x="252" y="135"/>
                </a:lnTo>
                <a:lnTo>
                  <a:pt x="892" y="135"/>
                </a:lnTo>
                <a:lnTo>
                  <a:pt x="892" y="0"/>
                </a:lnTo>
              </a:path>
            </a:pathLst>
          </a:cu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a:lnSpc>
                <a:spcPct val="120000"/>
              </a:lnSpc>
            </a:pPr>
            <a:endParaRPr lang="en-US" sz="1200" kern="0">
              <a:solidFill>
                <a:srgbClr val="F9F9F9"/>
              </a:solidFill>
              <a:latin typeface="微软雅黑" pitchFamily="34" charset="-122"/>
              <a:ea typeface="微软雅黑" pitchFamily="34" charset="-122"/>
            </a:endParaRPr>
          </a:p>
        </p:txBody>
      </p:sp>
      <p:sp>
        <p:nvSpPr>
          <p:cNvPr id="6" name="Freeform 21"/>
          <p:cNvSpPr>
            <a:spLocks/>
          </p:cNvSpPr>
          <p:nvPr/>
        </p:nvSpPr>
        <p:spPr bwMode="auto">
          <a:xfrm>
            <a:off x="1464625" y="3568815"/>
            <a:ext cx="2965419" cy="1102325"/>
          </a:xfrm>
          <a:custGeom>
            <a:avLst/>
            <a:gdLst>
              <a:gd name="T0" fmla="*/ 0 w 893"/>
              <a:gd name="T1" fmla="*/ 277 h 278"/>
              <a:gd name="T2" fmla="*/ 0 w 893"/>
              <a:gd name="T3" fmla="*/ 277 h 278"/>
              <a:gd name="T4" fmla="*/ 696 w 893"/>
              <a:gd name="T5" fmla="*/ 277 h 278"/>
              <a:gd name="T6" fmla="*/ 838 w 893"/>
              <a:gd name="T7" fmla="*/ 125 h 278"/>
              <a:gd name="T8" fmla="*/ 892 w 893"/>
              <a:gd name="T9" fmla="*/ 165 h 278"/>
              <a:gd name="T10" fmla="*/ 835 w 893"/>
              <a:gd name="T11" fmla="*/ 33 h 278"/>
              <a:gd name="T12" fmla="*/ 686 w 893"/>
              <a:gd name="T13" fmla="*/ 0 h 278"/>
              <a:gd name="T14" fmla="*/ 735 w 893"/>
              <a:gd name="T15" fmla="*/ 40 h 278"/>
              <a:gd name="T16" fmla="*/ 639 w 893"/>
              <a:gd name="T17" fmla="*/ 142 h 278"/>
              <a:gd name="T18" fmla="*/ 0 w 893"/>
              <a:gd name="T19" fmla="*/ 142 h 278"/>
              <a:gd name="T20" fmla="*/ 0 w 893"/>
              <a:gd name="T21" fmla="*/ 277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93" h="278">
                <a:moveTo>
                  <a:pt x="0" y="277"/>
                </a:moveTo>
                <a:lnTo>
                  <a:pt x="0" y="277"/>
                </a:lnTo>
                <a:lnTo>
                  <a:pt x="696" y="277"/>
                </a:lnTo>
                <a:lnTo>
                  <a:pt x="838" y="125"/>
                </a:lnTo>
                <a:lnTo>
                  <a:pt x="892" y="165"/>
                </a:lnTo>
                <a:lnTo>
                  <a:pt x="835" y="33"/>
                </a:lnTo>
                <a:lnTo>
                  <a:pt x="686" y="0"/>
                </a:lnTo>
                <a:lnTo>
                  <a:pt x="735" y="40"/>
                </a:lnTo>
                <a:lnTo>
                  <a:pt x="639" y="142"/>
                </a:lnTo>
                <a:lnTo>
                  <a:pt x="0" y="142"/>
                </a:lnTo>
                <a:lnTo>
                  <a:pt x="0" y="277"/>
                </a:lnTo>
              </a:path>
            </a:pathLst>
          </a:cu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a:lnSpc>
                <a:spcPct val="120000"/>
              </a:lnSpc>
            </a:pPr>
            <a:endParaRPr lang="en-US" sz="1200" kern="0">
              <a:solidFill>
                <a:srgbClr val="F9F9F9"/>
              </a:solidFill>
              <a:latin typeface="微软雅黑" pitchFamily="34" charset="-122"/>
              <a:ea typeface="微软雅黑" pitchFamily="34" charset="-122"/>
            </a:endParaRPr>
          </a:p>
        </p:txBody>
      </p:sp>
      <p:sp>
        <p:nvSpPr>
          <p:cNvPr id="7" name="Freeform 22"/>
          <p:cNvSpPr>
            <a:spLocks/>
          </p:cNvSpPr>
          <p:nvPr/>
        </p:nvSpPr>
        <p:spPr bwMode="auto">
          <a:xfrm>
            <a:off x="4981285" y="3568815"/>
            <a:ext cx="2965419" cy="1102325"/>
          </a:xfrm>
          <a:custGeom>
            <a:avLst/>
            <a:gdLst>
              <a:gd name="T0" fmla="*/ 892 w 893"/>
              <a:gd name="T1" fmla="*/ 277 h 278"/>
              <a:gd name="T2" fmla="*/ 892 w 893"/>
              <a:gd name="T3" fmla="*/ 277 h 278"/>
              <a:gd name="T4" fmla="*/ 195 w 893"/>
              <a:gd name="T5" fmla="*/ 277 h 278"/>
              <a:gd name="T6" fmla="*/ 53 w 893"/>
              <a:gd name="T7" fmla="*/ 125 h 278"/>
              <a:gd name="T8" fmla="*/ 0 w 893"/>
              <a:gd name="T9" fmla="*/ 165 h 278"/>
              <a:gd name="T10" fmla="*/ 57 w 893"/>
              <a:gd name="T11" fmla="*/ 33 h 278"/>
              <a:gd name="T12" fmla="*/ 206 w 893"/>
              <a:gd name="T13" fmla="*/ 0 h 278"/>
              <a:gd name="T14" fmla="*/ 156 w 893"/>
              <a:gd name="T15" fmla="*/ 40 h 278"/>
              <a:gd name="T16" fmla="*/ 252 w 893"/>
              <a:gd name="T17" fmla="*/ 142 h 278"/>
              <a:gd name="T18" fmla="*/ 892 w 893"/>
              <a:gd name="T19" fmla="*/ 142 h 278"/>
              <a:gd name="T20" fmla="*/ 892 w 893"/>
              <a:gd name="T21" fmla="*/ 277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93" h="278">
                <a:moveTo>
                  <a:pt x="892" y="277"/>
                </a:moveTo>
                <a:lnTo>
                  <a:pt x="892" y="277"/>
                </a:lnTo>
                <a:lnTo>
                  <a:pt x="195" y="277"/>
                </a:lnTo>
                <a:lnTo>
                  <a:pt x="53" y="125"/>
                </a:lnTo>
                <a:lnTo>
                  <a:pt x="0" y="165"/>
                </a:lnTo>
                <a:lnTo>
                  <a:pt x="57" y="33"/>
                </a:lnTo>
                <a:lnTo>
                  <a:pt x="206" y="0"/>
                </a:lnTo>
                <a:lnTo>
                  <a:pt x="156" y="40"/>
                </a:lnTo>
                <a:lnTo>
                  <a:pt x="252" y="142"/>
                </a:lnTo>
                <a:lnTo>
                  <a:pt x="892" y="142"/>
                </a:lnTo>
                <a:lnTo>
                  <a:pt x="892" y="277"/>
                </a:lnTo>
              </a:path>
            </a:pathLst>
          </a:cu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a:lnSpc>
                <a:spcPct val="120000"/>
              </a:lnSpc>
            </a:pPr>
            <a:endParaRPr lang="en-US" sz="1200" kern="0">
              <a:solidFill>
                <a:srgbClr val="F9F9F9"/>
              </a:solidFill>
              <a:latin typeface="微软雅黑" pitchFamily="34" charset="-122"/>
              <a:ea typeface="微软雅黑" pitchFamily="34" charset="-122"/>
            </a:endParaRPr>
          </a:p>
        </p:txBody>
      </p:sp>
      <p:sp>
        <p:nvSpPr>
          <p:cNvPr id="8" name="Freeform 23"/>
          <p:cNvSpPr>
            <a:spLocks/>
          </p:cNvSpPr>
          <p:nvPr/>
        </p:nvSpPr>
        <p:spPr bwMode="auto">
          <a:xfrm>
            <a:off x="5655396" y="2367360"/>
            <a:ext cx="2291309" cy="1007161"/>
          </a:xfrm>
          <a:custGeom>
            <a:avLst/>
            <a:gdLst>
              <a:gd name="T0" fmla="*/ 689 w 690"/>
              <a:gd name="T1" fmla="*/ 190 h 254"/>
              <a:gd name="T2" fmla="*/ 689 w 690"/>
              <a:gd name="T3" fmla="*/ 190 h 254"/>
              <a:gd name="T4" fmla="*/ 689 w 690"/>
              <a:gd name="T5" fmla="*/ 62 h 254"/>
              <a:gd name="T6" fmla="*/ 71 w 690"/>
              <a:gd name="T7" fmla="*/ 62 h 254"/>
              <a:gd name="T8" fmla="*/ 67 w 690"/>
              <a:gd name="T9" fmla="*/ 0 h 254"/>
              <a:gd name="T10" fmla="*/ 0 w 690"/>
              <a:gd name="T11" fmla="*/ 128 h 254"/>
              <a:gd name="T12" fmla="*/ 71 w 690"/>
              <a:gd name="T13" fmla="*/ 253 h 254"/>
              <a:gd name="T14" fmla="*/ 71 w 690"/>
              <a:gd name="T15" fmla="*/ 190 h 254"/>
              <a:gd name="T16" fmla="*/ 689 w 690"/>
              <a:gd name="T17" fmla="*/ 19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0" h="254">
                <a:moveTo>
                  <a:pt x="689" y="190"/>
                </a:moveTo>
                <a:lnTo>
                  <a:pt x="689" y="190"/>
                </a:lnTo>
                <a:lnTo>
                  <a:pt x="689" y="62"/>
                </a:lnTo>
                <a:lnTo>
                  <a:pt x="71" y="62"/>
                </a:lnTo>
                <a:lnTo>
                  <a:pt x="67" y="0"/>
                </a:lnTo>
                <a:lnTo>
                  <a:pt x="0" y="128"/>
                </a:lnTo>
                <a:lnTo>
                  <a:pt x="71" y="253"/>
                </a:lnTo>
                <a:lnTo>
                  <a:pt x="71" y="190"/>
                </a:lnTo>
                <a:lnTo>
                  <a:pt x="689" y="190"/>
                </a:lnTo>
              </a:path>
            </a:pathLst>
          </a:cu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a:lnSpc>
                <a:spcPct val="120000"/>
              </a:lnSpc>
            </a:pPr>
            <a:endParaRPr lang="en-US" sz="1200" kern="0">
              <a:solidFill>
                <a:srgbClr val="F9F9F9"/>
              </a:solidFill>
              <a:latin typeface="微软雅黑" pitchFamily="34" charset="-122"/>
              <a:ea typeface="微软雅黑" pitchFamily="34" charset="-122"/>
            </a:endParaRPr>
          </a:p>
        </p:txBody>
      </p:sp>
      <p:sp>
        <p:nvSpPr>
          <p:cNvPr id="9" name="TextBox 53"/>
          <p:cNvSpPr txBox="1">
            <a:spLocks noChangeArrowheads="1"/>
          </p:cNvSpPr>
          <p:nvPr/>
        </p:nvSpPr>
        <p:spPr bwMode="auto">
          <a:xfrm>
            <a:off x="1488134" y="1191530"/>
            <a:ext cx="232877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lvl="0" algn="ctr" fontAlgn="base">
              <a:spcBef>
                <a:spcPct val="0"/>
              </a:spcBef>
              <a:spcAft>
                <a:spcPct val="0"/>
              </a:spcAft>
              <a:defRPr/>
            </a:pPr>
            <a:r>
              <a:rPr lang="zh-CN" altLang="en-US" sz="1600" kern="0" dirty="0">
                <a:solidFill>
                  <a:sysClr val="window" lastClr="FFFFFF">
                    <a:lumMod val="95000"/>
                  </a:sysClr>
                </a:solidFill>
                <a:latin typeface="微软雅黑" pitchFamily="34" charset="-122"/>
                <a:ea typeface="微软雅黑" pitchFamily="34" charset="-122"/>
                <a:cs typeface="宋体" pitchFamily="2" charset="-122"/>
              </a:rPr>
              <a:t>在此输入内容文本</a:t>
            </a:r>
            <a:endParaRPr lang="zh-CN" altLang="en-US" sz="2400" kern="0" dirty="0">
              <a:solidFill>
                <a:sysClr val="window" lastClr="FFFFFF">
                  <a:lumMod val="95000"/>
                </a:sysClr>
              </a:solidFill>
              <a:latin typeface="Arial" pitchFamily="34" charset="0"/>
              <a:ea typeface="宋体" pitchFamily="2" charset="-122"/>
              <a:cs typeface="宋体" pitchFamily="2" charset="-122"/>
            </a:endParaRPr>
          </a:p>
        </p:txBody>
      </p:sp>
      <p:sp>
        <p:nvSpPr>
          <p:cNvPr id="10" name="TextBox 53"/>
          <p:cNvSpPr txBox="1">
            <a:spLocks noChangeArrowheads="1"/>
          </p:cNvSpPr>
          <p:nvPr/>
        </p:nvSpPr>
        <p:spPr bwMode="auto">
          <a:xfrm>
            <a:off x="1403648" y="2717632"/>
            <a:ext cx="241326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lvl="0" algn="ctr" fontAlgn="base">
              <a:spcBef>
                <a:spcPct val="0"/>
              </a:spcBef>
              <a:spcAft>
                <a:spcPct val="0"/>
              </a:spcAft>
              <a:defRPr/>
            </a:pPr>
            <a:r>
              <a:rPr lang="zh-CN" altLang="en-US" sz="1600" kern="0" dirty="0">
                <a:latin typeface="微软雅黑" pitchFamily="34" charset="-122"/>
                <a:ea typeface="微软雅黑" pitchFamily="34" charset="-122"/>
                <a:cs typeface="宋体" pitchFamily="2" charset="-122"/>
              </a:rPr>
              <a:t>在此输入内容文本</a:t>
            </a:r>
            <a:endParaRPr lang="zh-CN" altLang="en-US" sz="2400" kern="0" dirty="0">
              <a:latin typeface="Arial" pitchFamily="34" charset="0"/>
              <a:ea typeface="宋体" pitchFamily="2" charset="-122"/>
              <a:cs typeface="宋体" pitchFamily="2" charset="-122"/>
            </a:endParaRPr>
          </a:p>
        </p:txBody>
      </p:sp>
      <p:sp>
        <p:nvSpPr>
          <p:cNvPr id="11" name="TextBox 53"/>
          <p:cNvSpPr txBox="1">
            <a:spLocks noChangeArrowheads="1"/>
          </p:cNvSpPr>
          <p:nvPr/>
        </p:nvSpPr>
        <p:spPr bwMode="auto">
          <a:xfrm>
            <a:off x="1497618" y="4260577"/>
            <a:ext cx="231929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lvl="0" algn="ctr" fontAlgn="base">
              <a:spcBef>
                <a:spcPct val="0"/>
              </a:spcBef>
              <a:spcAft>
                <a:spcPct val="0"/>
              </a:spcAft>
              <a:defRPr/>
            </a:pPr>
            <a:r>
              <a:rPr lang="zh-CN" altLang="en-US" sz="1600" kern="0" dirty="0">
                <a:solidFill>
                  <a:sysClr val="window" lastClr="FFFFFF">
                    <a:lumMod val="95000"/>
                  </a:sysClr>
                </a:solidFill>
                <a:latin typeface="微软雅黑" pitchFamily="34" charset="-122"/>
                <a:ea typeface="微软雅黑" pitchFamily="34" charset="-122"/>
                <a:cs typeface="宋体" pitchFamily="2" charset="-122"/>
              </a:rPr>
              <a:t>在此输入内容文本</a:t>
            </a:r>
            <a:endParaRPr lang="zh-CN" altLang="en-US" sz="2400" kern="0" dirty="0">
              <a:solidFill>
                <a:sysClr val="window" lastClr="FFFFFF">
                  <a:lumMod val="95000"/>
                </a:sysClr>
              </a:solidFill>
              <a:latin typeface="Arial" pitchFamily="34" charset="0"/>
              <a:ea typeface="宋体" pitchFamily="2" charset="-122"/>
              <a:cs typeface="宋体" pitchFamily="2" charset="-122"/>
            </a:endParaRPr>
          </a:p>
        </p:txBody>
      </p:sp>
      <p:sp>
        <p:nvSpPr>
          <p:cNvPr id="12" name="TextBox 53"/>
          <p:cNvSpPr txBox="1">
            <a:spLocks noChangeArrowheads="1"/>
          </p:cNvSpPr>
          <p:nvPr/>
        </p:nvSpPr>
        <p:spPr bwMode="auto">
          <a:xfrm>
            <a:off x="5655396" y="4260577"/>
            <a:ext cx="229130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lvl="0" algn="ctr" fontAlgn="base">
              <a:spcBef>
                <a:spcPct val="0"/>
              </a:spcBef>
              <a:spcAft>
                <a:spcPct val="0"/>
              </a:spcAft>
              <a:defRPr/>
            </a:pPr>
            <a:r>
              <a:rPr lang="zh-CN" altLang="en-US" sz="1600" kern="0" dirty="0">
                <a:solidFill>
                  <a:sysClr val="window" lastClr="FFFFFF">
                    <a:lumMod val="95000"/>
                  </a:sysClr>
                </a:solidFill>
                <a:latin typeface="微软雅黑" pitchFamily="34" charset="-122"/>
                <a:ea typeface="微软雅黑" pitchFamily="34" charset="-122"/>
                <a:cs typeface="宋体" pitchFamily="2" charset="-122"/>
              </a:rPr>
              <a:t>在此输入内容文本</a:t>
            </a:r>
            <a:endParaRPr lang="zh-CN" altLang="en-US" sz="2400" kern="0" dirty="0">
              <a:solidFill>
                <a:sysClr val="window" lastClr="FFFFFF">
                  <a:lumMod val="95000"/>
                </a:sysClr>
              </a:solidFill>
              <a:latin typeface="Arial" pitchFamily="34" charset="0"/>
              <a:ea typeface="宋体" pitchFamily="2" charset="-122"/>
              <a:cs typeface="宋体" pitchFamily="2" charset="-122"/>
            </a:endParaRPr>
          </a:p>
        </p:txBody>
      </p:sp>
      <p:sp>
        <p:nvSpPr>
          <p:cNvPr id="13" name="TextBox 53"/>
          <p:cNvSpPr txBox="1">
            <a:spLocks noChangeArrowheads="1"/>
          </p:cNvSpPr>
          <p:nvPr/>
        </p:nvSpPr>
        <p:spPr bwMode="auto">
          <a:xfrm>
            <a:off x="5594419" y="2717632"/>
            <a:ext cx="241326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lvl="0" algn="ctr" fontAlgn="base">
              <a:spcBef>
                <a:spcPct val="0"/>
              </a:spcBef>
              <a:spcAft>
                <a:spcPct val="0"/>
              </a:spcAft>
              <a:defRPr/>
            </a:pPr>
            <a:r>
              <a:rPr lang="zh-CN" altLang="en-US" sz="1600" kern="0" dirty="0">
                <a:latin typeface="微软雅黑" pitchFamily="34" charset="-122"/>
                <a:ea typeface="微软雅黑" pitchFamily="34" charset="-122"/>
                <a:cs typeface="宋体" pitchFamily="2" charset="-122"/>
              </a:rPr>
              <a:t>在此输入内容文本</a:t>
            </a:r>
            <a:endParaRPr lang="zh-CN" altLang="en-US" sz="2400" kern="0" dirty="0">
              <a:latin typeface="Arial" pitchFamily="34" charset="0"/>
              <a:ea typeface="宋体" pitchFamily="2" charset="-122"/>
              <a:cs typeface="宋体" pitchFamily="2" charset="-122"/>
            </a:endParaRPr>
          </a:p>
        </p:txBody>
      </p:sp>
      <p:sp>
        <p:nvSpPr>
          <p:cNvPr id="14" name="TextBox 13"/>
          <p:cNvSpPr txBox="1">
            <a:spLocks noChangeArrowheads="1"/>
          </p:cNvSpPr>
          <p:nvPr/>
        </p:nvSpPr>
        <p:spPr bwMode="auto">
          <a:xfrm>
            <a:off x="5655396" y="1191530"/>
            <a:ext cx="231296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lvl="0" algn="ctr" fontAlgn="base">
              <a:spcBef>
                <a:spcPct val="0"/>
              </a:spcBef>
              <a:spcAft>
                <a:spcPct val="0"/>
              </a:spcAft>
              <a:defRPr/>
            </a:pPr>
            <a:r>
              <a:rPr lang="zh-CN" altLang="en-US" sz="1600" kern="0" dirty="0" smtClean="0">
                <a:solidFill>
                  <a:sysClr val="window" lastClr="FFFFFF">
                    <a:lumMod val="95000"/>
                  </a:sysClr>
                </a:solidFill>
                <a:latin typeface="微软雅黑" pitchFamily="34" charset="-122"/>
                <a:ea typeface="微软雅黑" pitchFamily="34" charset="-122"/>
                <a:cs typeface="宋体" pitchFamily="2" charset="-122"/>
              </a:rPr>
              <a:t>在此输入内容文本</a:t>
            </a:r>
            <a:endParaRPr kumimoji="0" lang="zh-CN" altLang="en-US" sz="2400" i="0" u="none" strike="noStrike" kern="0" cap="none" spc="0" normalizeH="0" baseline="0" noProof="0" dirty="0" smtClean="0">
              <a:ln>
                <a:noFill/>
              </a:ln>
              <a:solidFill>
                <a:sysClr val="window" lastClr="FFFFFF">
                  <a:lumMod val="95000"/>
                </a:sysClr>
              </a:solidFill>
              <a:effectLst/>
              <a:uLnTx/>
              <a:uFillTx/>
              <a:latin typeface="Arial" pitchFamily="34" charset="0"/>
              <a:ea typeface="宋体" pitchFamily="2" charset="-122"/>
              <a:cs typeface="宋体" pitchFamily="2" charset="-122"/>
            </a:endParaRPr>
          </a:p>
        </p:txBody>
      </p:sp>
      <p:grpSp>
        <p:nvGrpSpPr>
          <p:cNvPr id="15" name="组合 14"/>
          <p:cNvGrpSpPr/>
          <p:nvPr/>
        </p:nvGrpSpPr>
        <p:grpSpPr>
          <a:xfrm>
            <a:off x="3910879" y="2268230"/>
            <a:ext cx="1586249" cy="1292655"/>
            <a:chOff x="3910879" y="2268230"/>
            <a:chExt cx="1586249" cy="1292655"/>
          </a:xfrm>
        </p:grpSpPr>
        <p:sp>
          <p:nvSpPr>
            <p:cNvPr id="16" name="AutoShape 17"/>
            <p:cNvSpPr>
              <a:spLocks noChangeArrowheads="1"/>
            </p:cNvSpPr>
            <p:nvPr/>
          </p:nvSpPr>
          <p:spPr bwMode="auto">
            <a:xfrm>
              <a:off x="3910879" y="2268230"/>
              <a:ext cx="1586249" cy="1292655"/>
            </a:xfrm>
            <a:prstGeom prst="hexagon">
              <a:avLst>
                <a:gd name="adj" fmla="val 30740"/>
                <a:gd name="vf" fmla="val 115470"/>
              </a:avLst>
            </a:prstGeom>
            <a:solidFill>
              <a:srgbClr val="C80000"/>
            </a:solidFill>
            <a:ln w="3175" cap="flat" cmpd="sng" algn="ctr">
              <a:solidFill>
                <a:srgbClr val="EAEAEA"/>
              </a:solidFill>
              <a:prstDash val="solid"/>
            </a:ln>
            <a:effectLst>
              <a:outerShdw blurRad="50800" dist="38100" dir="5400000" algn="t" rotWithShape="0">
                <a:prstClr val="black">
                  <a:alpha val="40000"/>
                </a:prstClr>
              </a:outerShdw>
            </a:effectLst>
          </p:spPr>
          <p:txBody>
            <a:bodyPr anchor="ctr"/>
            <a:lstStyle/>
            <a:p>
              <a:pPr marL="0" marR="0" lvl="0" indent="0" algn="ctr" defTabSz="914400" eaLnBrk="1" fontAlgn="base" latinLnBrk="0" hangingPunct="1">
                <a:lnSpc>
                  <a:spcPct val="120000"/>
                </a:lnSpc>
                <a:spcBef>
                  <a:spcPct val="0"/>
                </a:spcBef>
                <a:spcAft>
                  <a:spcPct val="0"/>
                </a:spcAft>
                <a:buClrTx/>
                <a:buSzTx/>
                <a:buFontTx/>
                <a:buNone/>
                <a:tabLst/>
                <a:defRPr/>
              </a:pPr>
              <a:endParaRPr kumimoji="0" lang="en-US" altLang="zh-SG"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endParaRPr>
            </a:p>
          </p:txBody>
        </p:sp>
        <p:sp>
          <p:nvSpPr>
            <p:cNvPr id="17" name="TextBox 16"/>
            <p:cNvSpPr txBox="1"/>
            <p:nvPr/>
          </p:nvSpPr>
          <p:spPr>
            <a:xfrm>
              <a:off x="4252596" y="2474342"/>
              <a:ext cx="902811" cy="954107"/>
            </a:xfrm>
            <a:prstGeom prst="rect">
              <a:avLst/>
            </a:prstGeom>
            <a:noFill/>
          </p:spPr>
          <p:txBody>
            <a:bodyPr wrap="none" rtlCol="0">
              <a:spAutoFit/>
            </a:bodyPr>
            <a:lstStyle/>
            <a:p>
              <a:pPr algn="ctr"/>
              <a:r>
                <a:rPr lang="zh-CN" altLang="en-US" sz="2800" b="1" dirty="0" smtClean="0">
                  <a:solidFill>
                    <a:schemeClr val="bg1"/>
                  </a:solidFill>
                  <a:latin typeface="微软雅黑" pitchFamily="34" charset="-122"/>
                  <a:ea typeface="微软雅黑" pitchFamily="34" charset="-122"/>
                  <a:cs typeface="Arial Unicode MS" pitchFamily="34" charset="-122"/>
                </a:rPr>
                <a:t>点击</a:t>
              </a:r>
              <a:endParaRPr lang="en-US" altLang="zh-CN" sz="2800" b="1" dirty="0" smtClean="0">
                <a:solidFill>
                  <a:schemeClr val="bg1"/>
                </a:solidFill>
                <a:latin typeface="微软雅黑" pitchFamily="34" charset="-122"/>
                <a:ea typeface="微软雅黑" pitchFamily="34" charset="-122"/>
                <a:cs typeface="Arial Unicode MS" pitchFamily="34" charset="-122"/>
              </a:endParaRPr>
            </a:p>
            <a:p>
              <a:pPr algn="ctr"/>
              <a:r>
                <a:rPr lang="zh-CN" altLang="en-US" sz="2800" b="1" dirty="0" smtClean="0">
                  <a:solidFill>
                    <a:schemeClr val="bg1"/>
                  </a:solidFill>
                  <a:latin typeface="微软雅黑" pitchFamily="34" charset="-122"/>
                  <a:ea typeface="微软雅黑" pitchFamily="34" charset="-122"/>
                  <a:cs typeface="Arial Unicode MS" pitchFamily="34" charset="-122"/>
                </a:rPr>
                <a:t>添加</a:t>
              </a:r>
              <a:endParaRPr lang="zh-CN" altLang="en-US" sz="2800" b="1" dirty="0">
                <a:solidFill>
                  <a:schemeClr val="bg1"/>
                </a:solidFill>
                <a:latin typeface="微软雅黑" pitchFamily="34" charset="-122"/>
                <a:ea typeface="微软雅黑" pitchFamily="34" charset="-122"/>
                <a:cs typeface="Arial Unicode MS" pitchFamily="34" charset="-122"/>
              </a:endParaRPr>
            </a:p>
          </p:txBody>
        </p:sp>
      </p:grpSp>
    </p:spTree>
    <p:extLst>
      <p:ext uri="{BB962C8B-B14F-4D97-AF65-F5344CB8AC3E}">
        <p14:creationId xmlns:p14="http://schemas.microsoft.com/office/powerpoint/2010/main" val="169191182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1000" fill="hold"/>
                                        <p:tgtEl>
                                          <p:spTgt spid="15"/>
                                        </p:tgtEl>
                                        <p:attrNameLst>
                                          <p:attrName>ppt_w</p:attrName>
                                        </p:attrNameLst>
                                      </p:cBhvr>
                                      <p:tavLst>
                                        <p:tav tm="0">
                                          <p:val>
                                            <p:fltVal val="0"/>
                                          </p:val>
                                        </p:tav>
                                        <p:tav tm="100000">
                                          <p:val>
                                            <p:strVal val="#ppt_w"/>
                                          </p:val>
                                        </p:tav>
                                      </p:tavLst>
                                    </p:anim>
                                    <p:anim calcmode="lin" valueType="num">
                                      <p:cBhvr>
                                        <p:cTn id="8" dur="1000" fill="hold"/>
                                        <p:tgtEl>
                                          <p:spTgt spid="15"/>
                                        </p:tgtEl>
                                        <p:attrNameLst>
                                          <p:attrName>ppt_h</p:attrName>
                                        </p:attrNameLst>
                                      </p:cBhvr>
                                      <p:tavLst>
                                        <p:tav tm="0">
                                          <p:val>
                                            <p:fltVal val="0"/>
                                          </p:val>
                                        </p:tav>
                                        <p:tav tm="100000">
                                          <p:val>
                                            <p:strVal val="#ppt_h"/>
                                          </p:val>
                                        </p:tav>
                                      </p:tavLst>
                                    </p:anim>
                                    <p:anim calcmode="lin" valueType="num">
                                      <p:cBhvr>
                                        <p:cTn id="9" dur="1000" fill="hold"/>
                                        <p:tgtEl>
                                          <p:spTgt spid="15"/>
                                        </p:tgtEl>
                                        <p:attrNameLst>
                                          <p:attrName>style.rotation</p:attrName>
                                        </p:attrNameLst>
                                      </p:cBhvr>
                                      <p:tavLst>
                                        <p:tav tm="0">
                                          <p:val>
                                            <p:fltVal val="90"/>
                                          </p:val>
                                        </p:tav>
                                        <p:tav tm="100000">
                                          <p:val>
                                            <p:fltVal val="0"/>
                                          </p:val>
                                        </p:tav>
                                      </p:tavLst>
                                    </p:anim>
                                    <p:animEffect transition="in" filter="fade">
                                      <p:cBhvr>
                                        <p:cTn id="10" dur="1000"/>
                                        <p:tgtEl>
                                          <p:spTgt spid="15"/>
                                        </p:tgtEl>
                                      </p:cBhvr>
                                    </p:animEffect>
                                  </p:childTnLst>
                                </p:cTn>
                              </p:par>
                            </p:childTnLst>
                          </p:cTn>
                        </p:par>
                        <p:par>
                          <p:cTn id="11" fill="hold">
                            <p:stCondLst>
                              <p:cond delay="1000"/>
                            </p:stCondLst>
                            <p:childTnLst>
                              <p:par>
                                <p:cTn id="12" presetID="9" presetClass="path" presetSubtype="0" accel="50000" decel="50000" fill="hold" nodeType="afterEffect">
                                  <p:stCondLst>
                                    <p:cond delay="250"/>
                                  </p:stCondLst>
                                  <p:childTnLst>
                                    <p:animMotion origin="layout" path="M 0.0033 -0.02963 C 0.01528 -0.06142 0.03299 -0.22068 0.05799 -0.22068 C 0.09497 -0.22068 0.125 -0.17253 0.125 -0.11235 C 0.125 -0.0926 0.12205 -0.075 0.11597 -0.05895 C 0.11701 -0.05895 2.77778E-7 0.18117 2.77778E-7 0.18302 C 2.77778E-7 0.18117 -0.11701 -0.05895 -0.11597 -0.05895 C -0.12205 -0.075 -0.125 -0.0926 -0.125 -0.11235 C -0.125 -0.17253 -0.09497 -0.22068 -0.05694 -0.22068 C -0.03299 -0.22068 -0.00868 -0.06142 0.0033 -0.02963 Z " pathEditMode="relative" rAng="0" ptsTypes="fffffffff">
                                      <p:cBhvr>
                                        <p:cTn id="13" dur="2000" fill="hold"/>
                                        <p:tgtEl>
                                          <p:spTgt spid="15"/>
                                        </p:tgtEl>
                                        <p:attrNameLst>
                                          <p:attrName>ppt_x</p:attrName>
                                          <p:attrName>ppt_y</p:attrName>
                                        </p:attrNameLst>
                                      </p:cBhvr>
                                      <p:rCtr x="-330" y="1080"/>
                                    </p:animMotion>
                                  </p:childTnLst>
                                </p:cTn>
                              </p:par>
                              <p:par>
                                <p:cTn id="14" presetID="10" presetClass="entr" presetSubtype="0" fill="hold" grpId="0" nodeType="withEffect">
                                  <p:stCondLst>
                                    <p:cond delay="60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750"/>
                                        <p:tgtEl>
                                          <p:spTgt spid="5"/>
                                        </p:tgtEl>
                                      </p:cBhvr>
                                    </p:animEffect>
                                  </p:childTnLst>
                                </p:cTn>
                              </p:par>
                              <p:par>
                                <p:cTn id="17" presetID="10" presetClass="entr" presetSubtype="0" fill="hold" grpId="0" nodeType="withEffect">
                                  <p:stCondLst>
                                    <p:cond delay="75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750"/>
                                        <p:tgtEl>
                                          <p:spTgt spid="8"/>
                                        </p:tgtEl>
                                      </p:cBhvr>
                                    </p:animEffect>
                                  </p:childTnLst>
                                </p:cTn>
                              </p:par>
                              <p:par>
                                <p:cTn id="20" presetID="10" presetClass="entr" presetSubtype="0" fill="hold" grpId="0" nodeType="withEffect">
                                  <p:stCondLst>
                                    <p:cond delay="100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750"/>
                                        <p:tgtEl>
                                          <p:spTgt spid="7"/>
                                        </p:tgtEl>
                                      </p:cBhvr>
                                    </p:animEffect>
                                  </p:childTnLst>
                                </p:cTn>
                              </p:par>
                              <p:par>
                                <p:cTn id="23" presetID="10" presetClass="entr" presetSubtype="0" fill="hold" grpId="0" nodeType="withEffect">
                                  <p:stCondLst>
                                    <p:cond delay="125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750"/>
                                        <p:tgtEl>
                                          <p:spTgt spid="6"/>
                                        </p:tgtEl>
                                      </p:cBhvr>
                                    </p:animEffect>
                                  </p:childTnLst>
                                </p:cTn>
                              </p:par>
                              <p:par>
                                <p:cTn id="26" presetID="10" presetClass="entr" presetSubtype="0" fill="hold" grpId="0" nodeType="withEffect">
                                  <p:stCondLst>
                                    <p:cond delay="1500"/>
                                  </p:stCondLst>
                                  <p:childTnLst>
                                    <p:set>
                                      <p:cBhvr>
                                        <p:cTn id="27" dur="1" fill="hold">
                                          <p:stCondLst>
                                            <p:cond delay="0"/>
                                          </p:stCondLst>
                                        </p:cTn>
                                        <p:tgtEl>
                                          <p:spTgt spid="3"/>
                                        </p:tgtEl>
                                        <p:attrNameLst>
                                          <p:attrName>style.visibility</p:attrName>
                                        </p:attrNameLst>
                                      </p:cBhvr>
                                      <p:to>
                                        <p:strVal val="visible"/>
                                      </p:to>
                                    </p:set>
                                    <p:animEffect transition="in" filter="fade">
                                      <p:cBhvr>
                                        <p:cTn id="28" dur="750"/>
                                        <p:tgtEl>
                                          <p:spTgt spid="3"/>
                                        </p:tgtEl>
                                      </p:cBhvr>
                                    </p:animEffect>
                                  </p:childTnLst>
                                </p:cTn>
                              </p:par>
                              <p:par>
                                <p:cTn id="29" presetID="10" presetClass="entr" presetSubtype="0" fill="hold" grpId="0" nodeType="withEffect">
                                  <p:stCondLst>
                                    <p:cond delay="1750"/>
                                  </p:stCondLst>
                                  <p:childTnLst>
                                    <p:set>
                                      <p:cBhvr>
                                        <p:cTn id="30" dur="1" fill="hold">
                                          <p:stCondLst>
                                            <p:cond delay="0"/>
                                          </p:stCondLst>
                                        </p:cTn>
                                        <p:tgtEl>
                                          <p:spTgt spid="4"/>
                                        </p:tgtEl>
                                        <p:attrNameLst>
                                          <p:attrName>style.visibility</p:attrName>
                                        </p:attrNameLst>
                                      </p:cBhvr>
                                      <p:to>
                                        <p:strVal val="visible"/>
                                      </p:to>
                                    </p:set>
                                    <p:animEffect transition="in" filter="fade">
                                      <p:cBhvr>
                                        <p:cTn id="31" dur="750"/>
                                        <p:tgtEl>
                                          <p:spTgt spid="4"/>
                                        </p:tgtEl>
                                      </p:cBhvr>
                                    </p:animEffect>
                                  </p:childTnLst>
                                </p:cTn>
                              </p:par>
                            </p:childTnLst>
                          </p:cTn>
                        </p:par>
                        <p:par>
                          <p:cTn id="32" fill="hold">
                            <p:stCondLst>
                              <p:cond delay="3500"/>
                            </p:stCondLst>
                            <p:childTnLst>
                              <p:par>
                                <p:cTn id="33" presetID="38" presetClass="entr" presetSubtype="0" accel="50000" fill="hold" grpId="0" nodeType="afterEffect">
                                  <p:stCondLst>
                                    <p:cond delay="0"/>
                                  </p:stCondLst>
                                  <p:iterate type="lt">
                                    <p:tmPct val="10000"/>
                                  </p:iterate>
                                  <p:childTnLst>
                                    <p:set>
                                      <p:cBhvr>
                                        <p:cTn id="34" dur="1" fill="hold">
                                          <p:stCondLst>
                                            <p:cond delay="0"/>
                                          </p:stCondLst>
                                        </p:cTn>
                                        <p:tgtEl>
                                          <p:spTgt spid="14"/>
                                        </p:tgtEl>
                                        <p:attrNameLst>
                                          <p:attrName>style.visibility</p:attrName>
                                        </p:attrNameLst>
                                      </p:cBhvr>
                                      <p:to>
                                        <p:strVal val="visible"/>
                                      </p:to>
                                    </p:set>
                                    <p:set>
                                      <p:cBhvr>
                                        <p:cTn id="35" dur="455" fill="hold">
                                          <p:stCondLst>
                                            <p:cond delay="0"/>
                                          </p:stCondLst>
                                        </p:cTn>
                                        <p:tgtEl>
                                          <p:spTgt spid="14"/>
                                        </p:tgtEl>
                                        <p:attrNameLst>
                                          <p:attrName>style.rotation</p:attrName>
                                        </p:attrNameLst>
                                      </p:cBhvr>
                                      <p:to>
                                        <p:strVal val="-45.0"/>
                                      </p:to>
                                    </p:set>
                                    <p:anim calcmode="lin" valueType="num">
                                      <p:cBhvr>
                                        <p:cTn id="36" dur="455" fill="hold">
                                          <p:stCondLst>
                                            <p:cond delay="455"/>
                                          </p:stCondLst>
                                        </p:cTn>
                                        <p:tgtEl>
                                          <p:spTgt spid="14"/>
                                        </p:tgtEl>
                                        <p:attrNameLst>
                                          <p:attrName>style.rotation</p:attrName>
                                        </p:attrNameLst>
                                      </p:cBhvr>
                                      <p:tavLst>
                                        <p:tav tm="0">
                                          <p:val>
                                            <p:fltVal val="-45"/>
                                          </p:val>
                                        </p:tav>
                                        <p:tav tm="69900">
                                          <p:val>
                                            <p:fltVal val="45"/>
                                          </p:val>
                                        </p:tav>
                                        <p:tav tm="100000">
                                          <p:val>
                                            <p:fltVal val="0"/>
                                          </p:val>
                                        </p:tav>
                                      </p:tavLst>
                                    </p:anim>
                                    <p:anim calcmode="lin" valueType="num">
                                      <p:cBhvr>
                                        <p:cTn id="37" dur="455" fill="hold">
                                          <p:stCondLst>
                                            <p:cond delay="0"/>
                                          </p:stCondLst>
                                        </p:cTn>
                                        <p:tgtEl>
                                          <p:spTgt spid="14"/>
                                        </p:tgtEl>
                                        <p:attrNameLst>
                                          <p:attrName>ppt_y</p:attrName>
                                        </p:attrNameLst>
                                      </p:cBhvr>
                                      <p:tavLst>
                                        <p:tav tm="0">
                                          <p:val>
                                            <p:strVal val="#ppt_y-1"/>
                                          </p:val>
                                        </p:tav>
                                        <p:tav tm="100000">
                                          <p:val>
                                            <p:strVal val="#ppt_y-(0.354*#ppt_w-0.172*#ppt_h)"/>
                                          </p:val>
                                        </p:tav>
                                      </p:tavLst>
                                    </p:anim>
                                    <p:anim calcmode="lin" valueType="num">
                                      <p:cBhvr>
                                        <p:cTn id="38" dur="156" decel="50000" autoRev="1" fill="hold">
                                          <p:stCondLst>
                                            <p:cond delay="455"/>
                                          </p:stCondLst>
                                        </p:cTn>
                                        <p:tgtEl>
                                          <p:spTgt spid="14"/>
                                        </p:tgtEl>
                                        <p:attrNameLst>
                                          <p:attrName>ppt_y</p:attrName>
                                        </p:attrNameLst>
                                      </p:cBhvr>
                                      <p:tavLst>
                                        <p:tav tm="0">
                                          <p:val>
                                            <p:strVal val="#ppt_y-(0.354*#ppt_w-0.172*#ppt_h)"/>
                                          </p:val>
                                        </p:tav>
                                        <p:tav tm="100000">
                                          <p:val>
                                            <p:strVal val="#ppt_y-(0.354*#ppt_w-0.172*#ppt_h)-#ppt_h/2"/>
                                          </p:val>
                                        </p:tav>
                                      </p:tavLst>
                                    </p:anim>
                                    <p:anim calcmode="lin" valueType="num">
                                      <p:cBhvr>
                                        <p:cTn id="39" dur="136" fill="hold">
                                          <p:stCondLst>
                                            <p:cond delay="864"/>
                                          </p:stCondLst>
                                        </p:cTn>
                                        <p:tgtEl>
                                          <p:spTgt spid="14"/>
                                        </p:tgtEl>
                                        <p:attrNameLst>
                                          <p:attrName>ppt_y</p:attrName>
                                        </p:attrNameLst>
                                      </p:cBhvr>
                                      <p:tavLst>
                                        <p:tav tm="0">
                                          <p:val>
                                            <p:strVal val="#ppt_y-(0.354*#ppt_w-0.172*#ppt_h)"/>
                                          </p:val>
                                        </p:tav>
                                        <p:tav tm="100000">
                                          <p:val>
                                            <p:strVal val="#ppt_y"/>
                                          </p:val>
                                        </p:tav>
                                      </p:tavLst>
                                    </p:anim>
                                  </p:childTnLst>
                                </p:cTn>
                              </p:par>
                              <p:par>
                                <p:cTn id="40" presetID="38" presetClass="entr" presetSubtype="0" accel="50000" fill="hold" grpId="0" nodeType="withEffect">
                                  <p:stCondLst>
                                    <p:cond delay="0"/>
                                  </p:stCondLst>
                                  <p:iterate type="lt">
                                    <p:tmPct val="10000"/>
                                  </p:iterate>
                                  <p:childTnLst>
                                    <p:set>
                                      <p:cBhvr>
                                        <p:cTn id="41" dur="1" fill="hold">
                                          <p:stCondLst>
                                            <p:cond delay="0"/>
                                          </p:stCondLst>
                                        </p:cTn>
                                        <p:tgtEl>
                                          <p:spTgt spid="9"/>
                                        </p:tgtEl>
                                        <p:attrNameLst>
                                          <p:attrName>style.visibility</p:attrName>
                                        </p:attrNameLst>
                                      </p:cBhvr>
                                      <p:to>
                                        <p:strVal val="visible"/>
                                      </p:to>
                                    </p:set>
                                    <p:set>
                                      <p:cBhvr>
                                        <p:cTn id="42" dur="455" fill="hold">
                                          <p:stCondLst>
                                            <p:cond delay="0"/>
                                          </p:stCondLst>
                                        </p:cTn>
                                        <p:tgtEl>
                                          <p:spTgt spid="9"/>
                                        </p:tgtEl>
                                        <p:attrNameLst>
                                          <p:attrName>style.rotation</p:attrName>
                                        </p:attrNameLst>
                                      </p:cBhvr>
                                      <p:to>
                                        <p:strVal val="-45.0"/>
                                      </p:to>
                                    </p:set>
                                    <p:anim calcmode="lin" valueType="num">
                                      <p:cBhvr>
                                        <p:cTn id="43" dur="455" fill="hold">
                                          <p:stCondLst>
                                            <p:cond delay="455"/>
                                          </p:stCondLst>
                                        </p:cTn>
                                        <p:tgtEl>
                                          <p:spTgt spid="9"/>
                                        </p:tgtEl>
                                        <p:attrNameLst>
                                          <p:attrName>style.rotation</p:attrName>
                                        </p:attrNameLst>
                                      </p:cBhvr>
                                      <p:tavLst>
                                        <p:tav tm="0">
                                          <p:val>
                                            <p:fltVal val="-45"/>
                                          </p:val>
                                        </p:tav>
                                        <p:tav tm="69900">
                                          <p:val>
                                            <p:fltVal val="45"/>
                                          </p:val>
                                        </p:tav>
                                        <p:tav tm="100000">
                                          <p:val>
                                            <p:fltVal val="0"/>
                                          </p:val>
                                        </p:tav>
                                      </p:tavLst>
                                    </p:anim>
                                    <p:anim calcmode="lin" valueType="num">
                                      <p:cBhvr>
                                        <p:cTn id="44" dur="455" fill="hold">
                                          <p:stCondLst>
                                            <p:cond delay="0"/>
                                          </p:stCondLst>
                                        </p:cTn>
                                        <p:tgtEl>
                                          <p:spTgt spid="9"/>
                                        </p:tgtEl>
                                        <p:attrNameLst>
                                          <p:attrName>ppt_y</p:attrName>
                                        </p:attrNameLst>
                                      </p:cBhvr>
                                      <p:tavLst>
                                        <p:tav tm="0">
                                          <p:val>
                                            <p:strVal val="#ppt_y-1"/>
                                          </p:val>
                                        </p:tav>
                                        <p:tav tm="100000">
                                          <p:val>
                                            <p:strVal val="#ppt_y-(0.354*#ppt_w-0.172*#ppt_h)"/>
                                          </p:val>
                                        </p:tav>
                                      </p:tavLst>
                                    </p:anim>
                                    <p:anim calcmode="lin" valueType="num">
                                      <p:cBhvr>
                                        <p:cTn id="45" dur="156" decel="50000" autoRev="1" fill="hold">
                                          <p:stCondLst>
                                            <p:cond delay="455"/>
                                          </p:stCondLst>
                                        </p:cTn>
                                        <p:tgtEl>
                                          <p:spTgt spid="9"/>
                                        </p:tgtEl>
                                        <p:attrNameLst>
                                          <p:attrName>ppt_y</p:attrName>
                                        </p:attrNameLst>
                                      </p:cBhvr>
                                      <p:tavLst>
                                        <p:tav tm="0">
                                          <p:val>
                                            <p:strVal val="#ppt_y-(0.354*#ppt_w-0.172*#ppt_h)"/>
                                          </p:val>
                                        </p:tav>
                                        <p:tav tm="100000">
                                          <p:val>
                                            <p:strVal val="#ppt_y-(0.354*#ppt_w-0.172*#ppt_h)-#ppt_h/2"/>
                                          </p:val>
                                        </p:tav>
                                      </p:tavLst>
                                    </p:anim>
                                    <p:anim calcmode="lin" valueType="num">
                                      <p:cBhvr>
                                        <p:cTn id="46" dur="136" fill="hold">
                                          <p:stCondLst>
                                            <p:cond delay="864"/>
                                          </p:stCondLst>
                                        </p:cTn>
                                        <p:tgtEl>
                                          <p:spTgt spid="9"/>
                                        </p:tgtEl>
                                        <p:attrNameLst>
                                          <p:attrName>ppt_y</p:attrName>
                                        </p:attrNameLst>
                                      </p:cBhvr>
                                      <p:tavLst>
                                        <p:tav tm="0">
                                          <p:val>
                                            <p:strVal val="#ppt_y-(0.354*#ppt_w-0.172*#ppt_h)"/>
                                          </p:val>
                                        </p:tav>
                                        <p:tav tm="100000">
                                          <p:val>
                                            <p:strVal val="#ppt_y"/>
                                          </p:val>
                                        </p:tav>
                                      </p:tavLst>
                                    </p:anim>
                                  </p:childTnLst>
                                </p:cTn>
                              </p:par>
                              <p:par>
                                <p:cTn id="47" presetID="38" presetClass="entr" presetSubtype="0" accel="50000" fill="hold" grpId="0" nodeType="withEffect">
                                  <p:stCondLst>
                                    <p:cond delay="0"/>
                                  </p:stCondLst>
                                  <p:iterate type="lt">
                                    <p:tmPct val="10000"/>
                                  </p:iterate>
                                  <p:childTnLst>
                                    <p:set>
                                      <p:cBhvr>
                                        <p:cTn id="48" dur="1" fill="hold">
                                          <p:stCondLst>
                                            <p:cond delay="0"/>
                                          </p:stCondLst>
                                        </p:cTn>
                                        <p:tgtEl>
                                          <p:spTgt spid="10"/>
                                        </p:tgtEl>
                                        <p:attrNameLst>
                                          <p:attrName>style.visibility</p:attrName>
                                        </p:attrNameLst>
                                      </p:cBhvr>
                                      <p:to>
                                        <p:strVal val="visible"/>
                                      </p:to>
                                    </p:set>
                                    <p:set>
                                      <p:cBhvr>
                                        <p:cTn id="49" dur="455" fill="hold">
                                          <p:stCondLst>
                                            <p:cond delay="0"/>
                                          </p:stCondLst>
                                        </p:cTn>
                                        <p:tgtEl>
                                          <p:spTgt spid="10"/>
                                        </p:tgtEl>
                                        <p:attrNameLst>
                                          <p:attrName>style.rotation</p:attrName>
                                        </p:attrNameLst>
                                      </p:cBhvr>
                                      <p:to>
                                        <p:strVal val="-45.0"/>
                                      </p:to>
                                    </p:set>
                                    <p:anim calcmode="lin" valueType="num">
                                      <p:cBhvr>
                                        <p:cTn id="50" dur="455" fill="hold">
                                          <p:stCondLst>
                                            <p:cond delay="455"/>
                                          </p:stCondLst>
                                        </p:cTn>
                                        <p:tgtEl>
                                          <p:spTgt spid="10"/>
                                        </p:tgtEl>
                                        <p:attrNameLst>
                                          <p:attrName>style.rotation</p:attrName>
                                        </p:attrNameLst>
                                      </p:cBhvr>
                                      <p:tavLst>
                                        <p:tav tm="0">
                                          <p:val>
                                            <p:fltVal val="-45"/>
                                          </p:val>
                                        </p:tav>
                                        <p:tav tm="69900">
                                          <p:val>
                                            <p:fltVal val="45"/>
                                          </p:val>
                                        </p:tav>
                                        <p:tav tm="100000">
                                          <p:val>
                                            <p:fltVal val="0"/>
                                          </p:val>
                                        </p:tav>
                                      </p:tavLst>
                                    </p:anim>
                                    <p:anim calcmode="lin" valueType="num">
                                      <p:cBhvr>
                                        <p:cTn id="51" dur="455" fill="hold">
                                          <p:stCondLst>
                                            <p:cond delay="0"/>
                                          </p:stCondLst>
                                        </p:cTn>
                                        <p:tgtEl>
                                          <p:spTgt spid="10"/>
                                        </p:tgtEl>
                                        <p:attrNameLst>
                                          <p:attrName>ppt_y</p:attrName>
                                        </p:attrNameLst>
                                      </p:cBhvr>
                                      <p:tavLst>
                                        <p:tav tm="0">
                                          <p:val>
                                            <p:strVal val="#ppt_y-1"/>
                                          </p:val>
                                        </p:tav>
                                        <p:tav tm="100000">
                                          <p:val>
                                            <p:strVal val="#ppt_y-(0.354*#ppt_w-0.172*#ppt_h)"/>
                                          </p:val>
                                        </p:tav>
                                      </p:tavLst>
                                    </p:anim>
                                    <p:anim calcmode="lin" valueType="num">
                                      <p:cBhvr>
                                        <p:cTn id="52" dur="156" decel="50000" autoRev="1" fill="hold">
                                          <p:stCondLst>
                                            <p:cond delay="455"/>
                                          </p:stCondLst>
                                        </p:cTn>
                                        <p:tgtEl>
                                          <p:spTgt spid="10"/>
                                        </p:tgtEl>
                                        <p:attrNameLst>
                                          <p:attrName>ppt_y</p:attrName>
                                        </p:attrNameLst>
                                      </p:cBhvr>
                                      <p:tavLst>
                                        <p:tav tm="0">
                                          <p:val>
                                            <p:strVal val="#ppt_y-(0.354*#ppt_w-0.172*#ppt_h)"/>
                                          </p:val>
                                        </p:tav>
                                        <p:tav tm="100000">
                                          <p:val>
                                            <p:strVal val="#ppt_y-(0.354*#ppt_w-0.172*#ppt_h)-#ppt_h/2"/>
                                          </p:val>
                                        </p:tav>
                                      </p:tavLst>
                                    </p:anim>
                                    <p:anim calcmode="lin" valueType="num">
                                      <p:cBhvr>
                                        <p:cTn id="53" dur="136" fill="hold">
                                          <p:stCondLst>
                                            <p:cond delay="864"/>
                                          </p:stCondLst>
                                        </p:cTn>
                                        <p:tgtEl>
                                          <p:spTgt spid="10"/>
                                        </p:tgtEl>
                                        <p:attrNameLst>
                                          <p:attrName>ppt_y</p:attrName>
                                        </p:attrNameLst>
                                      </p:cBhvr>
                                      <p:tavLst>
                                        <p:tav tm="0">
                                          <p:val>
                                            <p:strVal val="#ppt_y-(0.354*#ppt_w-0.172*#ppt_h)"/>
                                          </p:val>
                                        </p:tav>
                                        <p:tav tm="100000">
                                          <p:val>
                                            <p:strVal val="#ppt_y"/>
                                          </p:val>
                                        </p:tav>
                                      </p:tavLst>
                                    </p:anim>
                                  </p:childTnLst>
                                </p:cTn>
                              </p:par>
                              <p:par>
                                <p:cTn id="54" presetID="38" presetClass="entr" presetSubtype="0" accel="50000" fill="hold" grpId="0" nodeType="withEffect">
                                  <p:stCondLst>
                                    <p:cond delay="0"/>
                                  </p:stCondLst>
                                  <p:iterate type="lt">
                                    <p:tmPct val="10000"/>
                                  </p:iterate>
                                  <p:childTnLst>
                                    <p:set>
                                      <p:cBhvr>
                                        <p:cTn id="55" dur="1" fill="hold">
                                          <p:stCondLst>
                                            <p:cond delay="0"/>
                                          </p:stCondLst>
                                        </p:cTn>
                                        <p:tgtEl>
                                          <p:spTgt spid="11"/>
                                        </p:tgtEl>
                                        <p:attrNameLst>
                                          <p:attrName>style.visibility</p:attrName>
                                        </p:attrNameLst>
                                      </p:cBhvr>
                                      <p:to>
                                        <p:strVal val="visible"/>
                                      </p:to>
                                    </p:set>
                                    <p:set>
                                      <p:cBhvr>
                                        <p:cTn id="56" dur="455" fill="hold">
                                          <p:stCondLst>
                                            <p:cond delay="0"/>
                                          </p:stCondLst>
                                        </p:cTn>
                                        <p:tgtEl>
                                          <p:spTgt spid="11"/>
                                        </p:tgtEl>
                                        <p:attrNameLst>
                                          <p:attrName>style.rotation</p:attrName>
                                        </p:attrNameLst>
                                      </p:cBhvr>
                                      <p:to>
                                        <p:strVal val="-45.0"/>
                                      </p:to>
                                    </p:set>
                                    <p:anim calcmode="lin" valueType="num">
                                      <p:cBhvr>
                                        <p:cTn id="57" dur="455" fill="hold">
                                          <p:stCondLst>
                                            <p:cond delay="455"/>
                                          </p:stCondLst>
                                        </p:cTn>
                                        <p:tgtEl>
                                          <p:spTgt spid="11"/>
                                        </p:tgtEl>
                                        <p:attrNameLst>
                                          <p:attrName>style.rotation</p:attrName>
                                        </p:attrNameLst>
                                      </p:cBhvr>
                                      <p:tavLst>
                                        <p:tav tm="0">
                                          <p:val>
                                            <p:fltVal val="-45"/>
                                          </p:val>
                                        </p:tav>
                                        <p:tav tm="69900">
                                          <p:val>
                                            <p:fltVal val="45"/>
                                          </p:val>
                                        </p:tav>
                                        <p:tav tm="100000">
                                          <p:val>
                                            <p:fltVal val="0"/>
                                          </p:val>
                                        </p:tav>
                                      </p:tavLst>
                                    </p:anim>
                                    <p:anim calcmode="lin" valueType="num">
                                      <p:cBhvr>
                                        <p:cTn id="58" dur="455" fill="hold">
                                          <p:stCondLst>
                                            <p:cond delay="0"/>
                                          </p:stCondLst>
                                        </p:cTn>
                                        <p:tgtEl>
                                          <p:spTgt spid="11"/>
                                        </p:tgtEl>
                                        <p:attrNameLst>
                                          <p:attrName>ppt_y</p:attrName>
                                        </p:attrNameLst>
                                      </p:cBhvr>
                                      <p:tavLst>
                                        <p:tav tm="0">
                                          <p:val>
                                            <p:strVal val="#ppt_y-1"/>
                                          </p:val>
                                        </p:tav>
                                        <p:tav tm="100000">
                                          <p:val>
                                            <p:strVal val="#ppt_y-(0.354*#ppt_w-0.172*#ppt_h)"/>
                                          </p:val>
                                        </p:tav>
                                      </p:tavLst>
                                    </p:anim>
                                    <p:anim calcmode="lin" valueType="num">
                                      <p:cBhvr>
                                        <p:cTn id="59" dur="156" decel="50000" autoRev="1" fill="hold">
                                          <p:stCondLst>
                                            <p:cond delay="455"/>
                                          </p:stCondLst>
                                        </p:cTn>
                                        <p:tgtEl>
                                          <p:spTgt spid="11"/>
                                        </p:tgtEl>
                                        <p:attrNameLst>
                                          <p:attrName>ppt_y</p:attrName>
                                        </p:attrNameLst>
                                      </p:cBhvr>
                                      <p:tavLst>
                                        <p:tav tm="0">
                                          <p:val>
                                            <p:strVal val="#ppt_y-(0.354*#ppt_w-0.172*#ppt_h)"/>
                                          </p:val>
                                        </p:tav>
                                        <p:tav tm="100000">
                                          <p:val>
                                            <p:strVal val="#ppt_y-(0.354*#ppt_w-0.172*#ppt_h)-#ppt_h/2"/>
                                          </p:val>
                                        </p:tav>
                                      </p:tavLst>
                                    </p:anim>
                                    <p:anim calcmode="lin" valueType="num">
                                      <p:cBhvr>
                                        <p:cTn id="60" dur="136" fill="hold">
                                          <p:stCondLst>
                                            <p:cond delay="864"/>
                                          </p:stCondLst>
                                        </p:cTn>
                                        <p:tgtEl>
                                          <p:spTgt spid="11"/>
                                        </p:tgtEl>
                                        <p:attrNameLst>
                                          <p:attrName>ppt_y</p:attrName>
                                        </p:attrNameLst>
                                      </p:cBhvr>
                                      <p:tavLst>
                                        <p:tav tm="0">
                                          <p:val>
                                            <p:strVal val="#ppt_y-(0.354*#ppt_w-0.172*#ppt_h)"/>
                                          </p:val>
                                        </p:tav>
                                        <p:tav tm="100000">
                                          <p:val>
                                            <p:strVal val="#ppt_y"/>
                                          </p:val>
                                        </p:tav>
                                      </p:tavLst>
                                    </p:anim>
                                  </p:childTnLst>
                                </p:cTn>
                              </p:par>
                              <p:par>
                                <p:cTn id="61" presetID="38" presetClass="entr" presetSubtype="0" accel="50000" fill="hold" grpId="0" nodeType="withEffect">
                                  <p:stCondLst>
                                    <p:cond delay="0"/>
                                  </p:stCondLst>
                                  <p:iterate type="lt">
                                    <p:tmPct val="10000"/>
                                  </p:iterate>
                                  <p:childTnLst>
                                    <p:set>
                                      <p:cBhvr>
                                        <p:cTn id="62" dur="1" fill="hold">
                                          <p:stCondLst>
                                            <p:cond delay="0"/>
                                          </p:stCondLst>
                                        </p:cTn>
                                        <p:tgtEl>
                                          <p:spTgt spid="13"/>
                                        </p:tgtEl>
                                        <p:attrNameLst>
                                          <p:attrName>style.visibility</p:attrName>
                                        </p:attrNameLst>
                                      </p:cBhvr>
                                      <p:to>
                                        <p:strVal val="visible"/>
                                      </p:to>
                                    </p:set>
                                    <p:set>
                                      <p:cBhvr>
                                        <p:cTn id="63" dur="455" fill="hold">
                                          <p:stCondLst>
                                            <p:cond delay="0"/>
                                          </p:stCondLst>
                                        </p:cTn>
                                        <p:tgtEl>
                                          <p:spTgt spid="13"/>
                                        </p:tgtEl>
                                        <p:attrNameLst>
                                          <p:attrName>style.rotation</p:attrName>
                                        </p:attrNameLst>
                                      </p:cBhvr>
                                      <p:to>
                                        <p:strVal val="-45.0"/>
                                      </p:to>
                                    </p:set>
                                    <p:anim calcmode="lin" valueType="num">
                                      <p:cBhvr>
                                        <p:cTn id="64" dur="455" fill="hold">
                                          <p:stCondLst>
                                            <p:cond delay="455"/>
                                          </p:stCondLst>
                                        </p:cTn>
                                        <p:tgtEl>
                                          <p:spTgt spid="13"/>
                                        </p:tgtEl>
                                        <p:attrNameLst>
                                          <p:attrName>style.rotation</p:attrName>
                                        </p:attrNameLst>
                                      </p:cBhvr>
                                      <p:tavLst>
                                        <p:tav tm="0">
                                          <p:val>
                                            <p:fltVal val="-45"/>
                                          </p:val>
                                        </p:tav>
                                        <p:tav tm="69900">
                                          <p:val>
                                            <p:fltVal val="45"/>
                                          </p:val>
                                        </p:tav>
                                        <p:tav tm="100000">
                                          <p:val>
                                            <p:fltVal val="0"/>
                                          </p:val>
                                        </p:tav>
                                      </p:tavLst>
                                    </p:anim>
                                    <p:anim calcmode="lin" valueType="num">
                                      <p:cBhvr>
                                        <p:cTn id="65" dur="455" fill="hold">
                                          <p:stCondLst>
                                            <p:cond delay="0"/>
                                          </p:stCondLst>
                                        </p:cTn>
                                        <p:tgtEl>
                                          <p:spTgt spid="13"/>
                                        </p:tgtEl>
                                        <p:attrNameLst>
                                          <p:attrName>ppt_y</p:attrName>
                                        </p:attrNameLst>
                                      </p:cBhvr>
                                      <p:tavLst>
                                        <p:tav tm="0">
                                          <p:val>
                                            <p:strVal val="#ppt_y-1"/>
                                          </p:val>
                                        </p:tav>
                                        <p:tav tm="100000">
                                          <p:val>
                                            <p:strVal val="#ppt_y-(0.354*#ppt_w-0.172*#ppt_h)"/>
                                          </p:val>
                                        </p:tav>
                                      </p:tavLst>
                                    </p:anim>
                                    <p:anim calcmode="lin" valueType="num">
                                      <p:cBhvr>
                                        <p:cTn id="66" dur="156" decel="50000" autoRev="1" fill="hold">
                                          <p:stCondLst>
                                            <p:cond delay="455"/>
                                          </p:stCondLst>
                                        </p:cTn>
                                        <p:tgtEl>
                                          <p:spTgt spid="13"/>
                                        </p:tgtEl>
                                        <p:attrNameLst>
                                          <p:attrName>ppt_y</p:attrName>
                                        </p:attrNameLst>
                                      </p:cBhvr>
                                      <p:tavLst>
                                        <p:tav tm="0">
                                          <p:val>
                                            <p:strVal val="#ppt_y-(0.354*#ppt_w-0.172*#ppt_h)"/>
                                          </p:val>
                                        </p:tav>
                                        <p:tav tm="100000">
                                          <p:val>
                                            <p:strVal val="#ppt_y-(0.354*#ppt_w-0.172*#ppt_h)-#ppt_h/2"/>
                                          </p:val>
                                        </p:tav>
                                      </p:tavLst>
                                    </p:anim>
                                    <p:anim calcmode="lin" valueType="num">
                                      <p:cBhvr>
                                        <p:cTn id="67" dur="136" fill="hold">
                                          <p:stCondLst>
                                            <p:cond delay="864"/>
                                          </p:stCondLst>
                                        </p:cTn>
                                        <p:tgtEl>
                                          <p:spTgt spid="13"/>
                                        </p:tgtEl>
                                        <p:attrNameLst>
                                          <p:attrName>ppt_y</p:attrName>
                                        </p:attrNameLst>
                                      </p:cBhvr>
                                      <p:tavLst>
                                        <p:tav tm="0">
                                          <p:val>
                                            <p:strVal val="#ppt_y-(0.354*#ppt_w-0.172*#ppt_h)"/>
                                          </p:val>
                                        </p:tav>
                                        <p:tav tm="100000">
                                          <p:val>
                                            <p:strVal val="#ppt_y"/>
                                          </p:val>
                                        </p:tav>
                                      </p:tavLst>
                                    </p:anim>
                                  </p:childTnLst>
                                </p:cTn>
                              </p:par>
                              <p:par>
                                <p:cTn id="68" presetID="38" presetClass="entr" presetSubtype="0" accel="50000" fill="hold" grpId="0" nodeType="withEffect">
                                  <p:stCondLst>
                                    <p:cond delay="0"/>
                                  </p:stCondLst>
                                  <p:iterate type="lt">
                                    <p:tmPct val="10000"/>
                                  </p:iterate>
                                  <p:childTnLst>
                                    <p:set>
                                      <p:cBhvr>
                                        <p:cTn id="69" dur="1" fill="hold">
                                          <p:stCondLst>
                                            <p:cond delay="0"/>
                                          </p:stCondLst>
                                        </p:cTn>
                                        <p:tgtEl>
                                          <p:spTgt spid="12"/>
                                        </p:tgtEl>
                                        <p:attrNameLst>
                                          <p:attrName>style.visibility</p:attrName>
                                        </p:attrNameLst>
                                      </p:cBhvr>
                                      <p:to>
                                        <p:strVal val="visible"/>
                                      </p:to>
                                    </p:set>
                                    <p:set>
                                      <p:cBhvr>
                                        <p:cTn id="70" dur="455" fill="hold">
                                          <p:stCondLst>
                                            <p:cond delay="0"/>
                                          </p:stCondLst>
                                        </p:cTn>
                                        <p:tgtEl>
                                          <p:spTgt spid="12"/>
                                        </p:tgtEl>
                                        <p:attrNameLst>
                                          <p:attrName>style.rotation</p:attrName>
                                        </p:attrNameLst>
                                      </p:cBhvr>
                                      <p:to>
                                        <p:strVal val="-45.0"/>
                                      </p:to>
                                    </p:set>
                                    <p:anim calcmode="lin" valueType="num">
                                      <p:cBhvr>
                                        <p:cTn id="71" dur="455" fill="hold">
                                          <p:stCondLst>
                                            <p:cond delay="455"/>
                                          </p:stCondLst>
                                        </p:cTn>
                                        <p:tgtEl>
                                          <p:spTgt spid="12"/>
                                        </p:tgtEl>
                                        <p:attrNameLst>
                                          <p:attrName>style.rotation</p:attrName>
                                        </p:attrNameLst>
                                      </p:cBhvr>
                                      <p:tavLst>
                                        <p:tav tm="0">
                                          <p:val>
                                            <p:fltVal val="-45"/>
                                          </p:val>
                                        </p:tav>
                                        <p:tav tm="69900">
                                          <p:val>
                                            <p:fltVal val="45"/>
                                          </p:val>
                                        </p:tav>
                                        <p:tav tm="100000">
                                          <p:val>
                                            <p:fltVal val="0"/>
                                          </p:val>
                                        </p:tav>
                                      </p:tavLst>
                                    </p:anim>
                                    <p:anim calcmode="lin" valueType="num">
                                      <p:cBhvr>
                                        <p:cTn id="72" dur="455" fill="hold">
                                          <p:stCondLst>
                                            <p:cond delay="0"/>
                                          </p:stCondLst>
                                        </p:cTn>
                                        <p:tgtEl>
                                          <p:spTgt spid="12"/>
                                        </p:tgtEl>
                                        <p:attrNameLst>
                                          <p:attrName>ppt_y</p:attrName>
                                        </p:attrNameLst>
                                      </p:cBhvr>
                                      <p:tavLst>
                                        <p:tav tm="0">
                                          <p:val>
                                            <p:strVal val="#ppt_y-1"/>
                                          </p:val>
                                        </p:tav>
                                        <p:tav tm="100000">
                                          <p:val>
                                            <p:strVal val="#ppt_y-(0.354*#ppt_w-0.172*#ppt_h)"/>
                                          </p:val>
                                        </p:tav>
                                      </p:tavLst>
                                    </p:anim>
                                    <p:anim calcmode="lin" valueType="num">
                                      <p:cBhvr>
                                        <p:cTn id="73" dur="156" decel="50000" autoRev="1" fill="hold">
                                          <p:stCondLst>
                                            <p:cond delay="455"/>
                                          </p:stCondLst>
                                        </p:cTn>
                                        <p:tgtEl>
                                          <p:spTgt spid="12"/>
                                        </p:tgtEl>
                                        <p:attrNameLst>
                                          <p:attrName>ppt_y</p:attrName>
                                        </p:attrNameLst>
                                      </p:cBhvr>
                                      <p:tavLst>
                                        <p:tav tm="0">
                                          <p:val>
                                            <p:strVal val="#ppt_y-(0.354*#ppt_w-0.172*#ppt_h)"/>
                                          </p:val>
                                        </p:tav>
                                        <p:tav tm="100000">
                                          <p:val>
                                            <p:strVal val="#ppt_y-(0.354*#ppt_w-0.172*#ppt_h)-#ppt_h/2"/>
                                          </p:val>
                                        </p:tav>
                                      </p:tavLst>
                                    </p:anim>
                                    <p:anim calcmode="lin" valueType="num">
                                      <p:cBhvr>
                                        <p:cTn id="74" dur="136" fill="hold">
                                          <p:stCondLst>
                                            <p:cond delay="864"/>
                                          </p:stCondLst>
                                        </p:cTn>
                                        <p:tgtEl>
                                          <p:spTgt spid="12"/>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p:bldP spid="10" grpId="0"/>
      <p:bldP spid="11" grpId="0"/>
      <p:bldP spid="12" grpId="0"/>
      <p:bldP spid="13" grpId="0"/>
      <p:bldP spid="1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idx="4294967295"/>
          </p:nvPr>
        </p:nvSpPr>
        <p:spPr>
          <a:xfrm>
            <a:off x="0" y="274638"/>
            <a:ext cx="7886700" cy="993775"/>
          </a:xfrm>
        </p:spPr>
        <p:txBody>
          <a:bodyPr>
            <a:normAutofit/>
          </a:bodyPr>
          <a:lstStyle/>
          <a:p>
            <a:r>
              <a:rPr lang="zh-CN" altLang="en-US" dirty="0" smtClean="0"/>
              <a:t> </a:t>
            </a:r>
            <a:endParaRPr lang="zh-CN" altLang="en-US" dirty="0"/>
          </a:p>
        </p:txBody>
      </p:sp>
      <p:grpSp>
        <p:nvGrpSpPr>
          <p:cNvPr id="3" name="文本1"/>
          <p:cNvGrpSpPr/>
          <p:nvPr/>
        </p:nvGrpSpPr>
        <p:grpSpPr>
          <a:xfrm>
            <a:off x="1475656" y="1370285"/>
            <a:ext cx="6361113" cy="836922"/>
            <a:chOff x="1393825" y="1474614"/>
            <a:chExt cx="6361113" cy="1115896"/>
          </a:xfrm>
        </p:grpSpPr>
        <p:sp>
          <p:nvSpPr>
            <p:cNvPr id="4" name="AutoShape 45"/>
            <p:cNvSpPr>
              <a:spLocks noChangeArrowheads="1"/>
            </p:cNvSpPr>
            <p:nvPr/>
          </p:nvSpPr>
          <p:spPr bwMode="gray">
            <a:xfrm>
              <a:off x="1393825" y="1474614"/>
              <a:ext cx="6361113" cy="1030288"/>
            </a:xfrm>
            <a:prstGeom prst="roundRect">
              <a:avLst>
                <a:gd name="adj" fmla="val 16667"/>
              </a:avLst>
            </a:prstGeom>
            <a:gradFill rotWithShape="1">
              <a:gsLst>
                <a:gs pos="0">
                  <a:srgbClr val="F9F9F9"/>
                </a:gs>
                <a:gs pos="100000">
                  <a:srgbClr val="EAEAEA"/>
                </a:gs>
              </a:gsLst>
              <a:lin ang="5400000" scaled="1"/>
            </a:gradFill>
            <a:ln w="19050">
              <a:solidFill>
                <a:srgbClr val="EAEAEA"/>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Text" lastClr="000000"/>
                </a:solidFill>
                <a:effectLst/>
                <a:uLnTx/>
                <a:uFillTx/>
              </a:endParaRPr>
            </a:p>
          </p:txBody>
        </p:sp>
        <p:sp>
          <p:nvSpPr>
            <p:cNvPr id="5" name="Text Box 64"/>
            <p:cNvSpPr txBox="1">
              <a:spLocks noChangeArrowheads="1"/>
            </p:cNvSpPr>
            <p:nvPr/>
          </p:nvSpPr>
          <p:spPr bwMode="black">
            <a:xfrm>
              <a:off x="1452563" y="1749254"/>
              <a:ext cx="6215781" cy="841256"/>
            </a:xfrm>
            <a:prstGeom prst="rect">
              <a:avLst/>
            </a:prstGeom>
            <a:noFill/>
            <a:ln>
              <a:noFill/>
            </a:ln>
            <a:effectLst/>
            <a:extLst>
              <a:ext uri="{909E8E84-426E-40DD-AFC4-6F175D3DCCD1}">
                <a14:hiddenFill xmlns:a14="http://schemas.microsoft.com/office/drawing/2010/main">
                  <a:gradFill rotWithShape="1">
                    <a:gsLst>
                      <a:gs pos="0">
                        <a:schemeClr val="accent2"/>
                      </a:gs>
                      <a:gs pos="100000">
                        <a:srgbClr val="95C583"/>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i="1">
                  <a:solidFill>
                    <a:schemeClr val="tx1"/>
                  </a:solidFill>
                  <a:latin typeface="Arial" charset="0"/>
                </a:defRPr>
              </a:lvl1pPr>
              <a:lvl2pPr marL="742950" indent="-285750" eaLnBrk="0" hangingPunct="0">
                <a:defRPr i="1">
                  <a:solidFill>
                    <a:schemeClr val="tx1"/>
                  </a:solidFill>
                  <a:latin typeface="Arial" charset="0"/>
                </a:defRPr>
              </a:lvl2pPr>
              <a:lvl3pPr marL="1143000" indent="-228600" eaLnBrk="0" hangingPunct="0">
                <a:defRPr i="1">
                  <a:solidFill>
                    <a:schemeClr val="tx1"/>
                  </a:solidFill>
                  <a:latin typeface="Arial" charset="0"/>
                </a:defRPr>
              </a:lvl3pPr>
              <a:lvl4pPr marL="1600200" indent="-228600" eaLnBrk="0" hangingPunct="0">
                <a:defRPr i="1">
                  <a:solidFill>
                    <a:schemeClr val="tx1"/>
                  </a:solidFill>
                  <a:latin typeface="Arial" charset="0"/>
                </a:defRPr>
              </a:lvl4pPr>
              <a:lvl5pPr marL="2057400" indent="-228600" eaLnBrk="0" hangingPunct="0">
                <a:defRPr i="1">
                  <a:solidFill>
                    <a:schemeClr val="tx1"/>
                  </a:solidFill>
                  <a:latin typeface="Arial" charset="0"/>
                </a:defRPr>
              </a:lvl5pPr>
              <a:lvl6pPr marL="2514600" indent="-228600" eaLnBrk="0" fontAlgn="base" hangingPunct="0">
                <a:spcBef>
                  <a:spcPct val="0"/>
                </a:spcBef>
                <a:spcAft>
                  <a:spcPct val="0"/>
                </a:spcAft>
                <a:defRPr i="1">
                  <a:solidFill>
                    <a:schemeClr val="tx1"/>
                  </a:solidFill>
                  <a:latin typeface="Arial" charset="0"/>
                </a:defRPr>
              </a:lvl6pPr>
              <a:lvl7pPr marL="2971800" indent="-228600" eaLnBrk="0" fontAlgn="base" hangingPunct="0">
                <a:spcBef>
                  <a:spcPct val="0"/>
                </a:spcBef>
                <a:spcAft>
                  <a:spcPct val="0"/>
                </a:spcAft>
                <a:defRPr i="1">
                  <a:solidFill>
                    <a:schemeClr val="tx1"/>
                  </a:solidFill>
                  <a:latin typeface="Arial" charset="0"/>
                </a:defRPr>
              </a:lvl7pPr>
              <a:lvl8pPr marL="3429000" indent="-228600" eaLnBrk="0" fontAlgn="base" hangingPunct="0">
                <a:spcBef>
                  <a:spcPct val="0"/>
                </a:spcBef>
                <a:spcAft>
                  <a:spcPct val="0"/>
                </a:spcAft>
                <a:defRPr i="1">
                  <a:solidFill>
                    <a:schemeClr val="tx1"/>
                  </a:solidFill>
                  <a:latin typeface="Arial" charset="0"/>
                </a:defRPr>
              </a:lvl8pPr>
              <a:lvl9pPr marL="3886200" indent="-228600" eaLnBrk="0" fontAlgn="base" hangingPunct="0">
                <a:spcBef>
                  <a:spcPct val="0"/>
                </a:spcBef>
                <a:spcAft>
                  <a:spcPct val="0"/>
                </a:spcAft>
                <a:defRPr i="1">
                  <a:solidFill>
                    <a:schemeClr val="tx1"/>
                  </a:solidFill>
                  <a:latin typeface="Arial" charset="0"/>
                </a:defRPr>
              </a:lvl9pPr>
            </a:lstStyle>
            <a:p>
              <a:pPr marL="285750" marR="0" lvl="0" indent="-285750" defTabSz="914400" eaLnBrk="1" fontAlgn="auto" latinLnBrk="0" hangingPunct="1">
                <a:lnSpc>
                  <a:spcPct val="100000"/>
                </a:lnSpc>
                <a:spcBef>
                  <a:spcPct val="50000"/>
                </a:spcBef>
                <a:spcAft>
                  <a:spcPts val="0"/>
                </a:spcAft>
                <a:buClrTx/>
                <a:buSzTx/>
                <a:buFont typeface="Arial" pitchFamily="34" charset="0"/>
                <a:buChar char="•"/>
                <a:tabLst/>
                <a:defRPr/>
              </a:pPr>
              <a:r>
                <a:rPr kumimoji="0" lang="zh-CN" altLang="en-US" sz="1400" b="0" i="0" u="none" strike="noStrike" kern="0" cap="none" spc="0" normalizeH="0" baseline="0" noProof="0" dirty="0">
                  <a:ln>
                    <a:noFill/>
                  </a:ln>
                  <a:solidFill>
                    <a:srgbClr val="888888"/>
                  </a:solidFill>
                  <a:effectLst/>
                  <a:uLnTx/>
                  <a:uFillTx/>
                  <a:latin typeface="微软雅黑" pitchFamily="34" charset="-122"/>
                  <a:ea typeface="微软雅黑" pitchFamily="34" charset="-122"/>
                  <a:cs typeface="Arial" charset="0"/>
                </a:rPr>
                <a:t>点击</a:t>
              </a:r>
              <a:r>
                <a:rPr kumimoji="0" lang="zh-CN" altLang="en-US" sz="1400" b="0" i="0" u="none" strike="noStrike" kern="0" cap="none" spc="0" normalizeH="0" baseline="0" noProof="0" dirty="0" smtClean="0">
                  <a:ln>
                    <a:noFill/>
                  </a:ln>
                  <a:solidFill>
                    <a:srgbClr val="888888"/>
                  </a:solidFill>
                  <a:effectLst/>
                  <a:uLnTx/>
                  <a:uFillTx/>
                  <a:latin typeface="微软雅黑" pitchFamily="34" charset="-122"/>
                  <a:ea typeface="微软雅黑" pitchFamily="34" charset="-122"/>
                  <a:cs typeface="Arial" charset="0"/>
                </a:rPr>
                <a:t>这里添加文字</a:t>
              </a:r>
              <a:endParaRPr kumimoji="0" lang="en-US" altLang="zh-CN" sz="1400" b="0" i="0" u="none" strike="noStrike" kern="0" cap="none" spc="0" normalizeH="0" baseline="0" noProof="0" dirty="0" smtClean="0">
                <a:ln>
                  <a:noFill/>
                </a:ln>
                <a:solidFill>
                  <a:srgbClr val="888888"/>
                </a:solidFill>
                <a:effectLst/>
                <a:uLnTx/>
                <a:uFillTx/>
                <a:latin typeface="微软雅黑" pitchFamily="34" charset="-122"/>
                <a:ea typeface="微软雅黑" pitchFamily="34" charset="-122"/>
                <a:cs typeface="Arial" charset="0"/>
              </a:endParaRPr>
            </a:p>
            <a:p>
              <a:pPr marL="285750" marR="0" lvl="0" indent="-285750" defTabSz="914400" eaLnBrk="1" fontAlgn="auto" latinLnBrk="0" hangingPunct="1">
                <a:lnSpc>
                  <a:spcPct val="100000"/>
                </a:lnSpc>
                <a:spcBef>
                  <a:spcPct val="50000"/>
                </a:spcBef>
                <a:spcAft>
                  <a:spcPts val="0"/>
                </a:spcAft>
                <a:buClrTx/>
                <a:buSzTx/>
                <a:buFont typeface="Arial" pitchFamily="34" charset="0"/>
                <a:buChar char="•"/>
                <a:tabLst/>
                <a:defRPr/>
              </a:pPr>
              <a:r>
                <a:rPr kumimoji="0" lang="zh-CN" altLang="en-US" sz="1400" b="0" i="0" u="none" strike="noStrike" kern="0" cap="none" spc="0" normalizeH="0" baseline="0" noProof="0" dirty="0">
                  <a:ln>
                    <a:noFill/>
                  </a:ln>
                  <a:solidFill>
                    <a:srgbClr val="888888"/>
                  </a:solidFill>
                  <a:effectLst/>
                  <a:uLnTx/>
                  <a:uFillTx/>
                  <a:latin typeface="微软雅黑" pitchFamily="34" charset="-122"/>
                  <a:ea typeface="微软雅黑" pitchFamily="34" charset="-122"/>
                  <a:cs typeface="Arial" charset="0"/>
                </a:rPr>
                <a:t>点击</a:t>
              </a:r>
              <a:r>
                <a:rPr kumimoji="0" lang="zh-CN" altLang="en-US" sz="1400" b="0" i="0" u="none" strike="noStrike" kern="0" cap="none" spc="0" normalizeH="0" baseline="0" noProof="0" dirty="0" smtClean="0">
                  <a:ln>
                    <a:noFill/>
                  </a:ln>
                  <a:solidFill>
                    <a:srgbClr val="888888"/>
                  </a:solidFill>
                  <a:effectLst/>
                  <a:uLnTx/>
                  <a:uFillTx/>
                  <a:latin typeface="微软雅黑" pitchFamily="34" charset="-122"/>
                  <a:ea typeface="微软雅黑" pitchFamily="34" charset="-122"/>
                  <a:cs typeface="Arial" charset="0"/>
                </a:rPr>
                <a:t>这里添加文字</a:t>
              </a:r>
              <a:endParaRPr kumimoji="0" lang="en-US" altLang="zh-CN" sz="1400" b="0" i="0" u="none" strike="noStrike" kern="0" cap="none" spc="0" normalizeH="0" baseline="0" noProof="0" dirty="0">
                <a:ln>
                  <a:noFill/>
                </a:ln>
                <a:solidFill>
                  <a:srgbClr val="888888"/>
                </a:solidFill>
                <a:effectLst/>
                <a:uLnTx/>
                <a:uFillTx/>
                <a:latin typeface="微软雅黑" pitchFamily="34" charset="-122"/>
                <a:ea typeface="微软雅黑" pitchFamily="34" charset="-122"/>
                <a:cs typeface="Arial" charset="0"/>
              </a:endParaRPr>
            </a:p>
          </p:txBody>
        </p:sp>
      </p:grpSp>
      <p:grpSp>
        <p:nvGrpSpPr>
          <p:cNvPr id="6" name="深色1"/>
          <p:cNvGrpSpPr/>
          <p:nvPr/>
        </p:nvGrpSpPr>
        <p:grpSpPr>
          <a:xfrm>
            <a:off x="2307505" y="1203598"/>
            <a:ext cx="4686300" cy="371893"/>
            <a:chOff x="2225675" y="1524000"/>
            <a:chExt cx="4686300" cy="495856"/>
          </a:xfrm>
        </p:grpSpPr>
        <p:sp>
          <p:nvSpPr>
            <p:cNvPr id="7" name="AutoShape 57"/>
            <p:cNvSpPr>
              <a:spLocks noChangeArrowheads="1"/>
            </p:cNvSpPr>
            <p:nvPr/>
          </p:nvSpPr>
          <p:spPr bwMode="gray">
            <a:xfrm>
              <a:off x="2225675" y="1524000"/>
              <a:ext cx="4686300" cy="463549"/>
            </a:xfrm>
            <a:prstGeom prst="roundRect">
              <a:avLst>
                <a:gd name="adj" fmla="val 24658"/>
              </a:avLst>
            </a:prstGeom>
            <a:solidFill>
              <a:srgbClr val="DE0000"/>
            </a:solidFill>
            <a:ln>
              <a:noFill/>
            </a:ln>
            <a:effectLs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8" name="AutoShape 9"/>
            <p:cNvSpPr>
              <a:spLocks noChangeArrowheads="1"/>
            </p:cNvSpPr>
            <p:nvPr/>
          </p:nvSpPr>
          <p:spPr bwMode="auto">
            <a:xfrm>
              <a:off x="2339751" y="1530342"/>
              <a:ext cx="4464497" cy="225433"/>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2676FF">
                    <a:lumMod val="20000"/>
                    <a:lumOff val="80000"/>
                    <a:alpha val="40000"/>
                  </a:srgbClr>
                </a:gs>
                <a:gs pos="100000">
                  <a:srgbClr val="FFFFFF">
                    <a:alpha val="0"/>
                  </a:srgbClr>
                </a:gs>
              </a:gsLst>
              <a:lin ang="5400000" scaled="1"/>
            </a:gradFill>
            <a:ln>
              <a:noFill/>
            </a:ln>
            <a:effectLs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9" name="Rectangle 61"/>
            <p:cNvSpPr>
              <a:spLocks noChangeArrowheads="1"/>
            </p:cNvSpPr>
            <p:nvPr/>
          </p:nvSpPr>
          <p:spPr bwMode="gray">
            <a:xfrm>
              <a:off x="3551575" y="1568451"/>
              <a:ext cx="2031325" cy="451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ctr" defTabSz="914400" eaLnBrk="1" fontAlgn="auto" latinLnBrk="0" hangingPunct="1">
                <a:lnSpc>
                  <a:spcPct val="100000"/>
                </a:lnSpc>
                <a:spcBef>
                  <a:spcPct val="50000"/>
                </a:spcBef>
                <a:spcAft>
                  <a:spcPts val="0"/>
                </a:spcAft>
                <a:buClr>
                  <a:srgbClr val="1F3F5F"/>
                </a:buClr>
                <a:buSzTx/>
                <a:buFontTx/>
                <a:buNone/>
                <a:tabLst/>
                <a:defRPr/>
              </a:pPr>
              <a:r>
                <a:rPr kumimoji="0" lang="zh-CN" altLang="en-US" sz="16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Arial" charset="0"/>
                </a:rPr>
                <a:t>在这里添加</a:t>
              </a:r>
              <a:r>
                <a:rPr kumimoji="0" lang="zh-CN" altLang="en-US" sz="16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Arial" charset="0"/>
                </a:rPr>
                <a:t>标题</a:t>
              </a:r>
              <a:r>
                <a:rPr kumimoji="0" lang="zh-CN" altLang="en-US" sz="16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Arial" charset="0"/>
                </a:rPr>
                <a:t>文字</a:t>
              </a:r>
              <a:endParaRPr kumimoji="0" lang="en-US" altLang="zh-CN" sz="16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Arial" charset="0"/>
              </a:endParaRPr>
            </a:p>
          </p:txBody>
        </p:sp>
      </p:grpSp>
      <p:grpSp>
        <p:nvGrpSpPr>
          <p:cNvPr id="10" name="文本2"/>
          <p:cNvGrpSpPr/>
          <p:nvPr/>
        </p:nvGrpSpPr>
        <p:grpSpPr>
          <a:xfrm>
            <a:off x="1475656" y="2533059"/>
            <a:ext cx="6361113" cy="836921"/>
            <a:chOff x="1393825" y="3024981"/>
            <a:chExt cx="6361113" cy="1115895"/>
          </a:xfrm>
        </p:grpSpPr>
        <p:sp>
          <p:nvSpPr>
            <p:cNvPr id="11" name="AutoShape 45"/>
            <p:cNvSpPr>
              <a:spLocks noChangeArrowheads="1"/>
            </p:cNvSpPr>
            <p:nvPr/>
          </p:nvSpPr>
          <p:spPr bwMode="gray">
            <a:xfrm>
              <a:off x="1393825" y="3024981"/>
              <a:ext cx="6361113" cy="1030288"/>
            </a:xfrm>
            <a:prstGeom prst="roundRect">
              <a:avLst>
                <a:gd name="adj" fmla="val 16667"/>
              </a:avLst>
            </a:prstGeom>
            <a:gradFill rotWithShape="1">
              <a:gsLst>
                <a:gs pos="0">
                  <a:srgbClr val="F9F9F9"/>
                </a:gs>
                <a:gs pos="100000">
                  <a:srgbClr val="EAEAEA"/>
                </a:gs>
              </a:gsLst>
              <a:lin ang="5400000" scaled="1"/>
            </a:gradFill>
            <a:ln w="19050">
              <a:solidFill>
                <a:srgbClr val="EAEAEA"/>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Text" lastClr="000000"/>
                </a:solidFill>
                <a:effectLst/>
                <a:uLnTx/>
                <a:uFillTx/>
              </a:endParaRPr>
            </a:p>
          </p:txBody>
        </p:sp>
        <p:sp>
          <p:nvSpPr>
            <p:cNvPr id="12" name="Text Box 64"/>
            <p:cNvSpPr txBox="1">
              <a:spLocks noChangeArrowheads="1"/>
            </p:cNvSpPr>
            <p:nvPr/>
          </p:nvSpPr>
          <p:spPr bwMode="black">
            <a:xfrm>
              <a:off x="1452563" y="3299620"/>
              <a:ext cx="6215781" cy="841256"/>
            </a:xfrm>
            <a:prstGeom prst="rect">
              <a:avLst/>
            </a:prstGeom>
            <a:noFill/>
            <a:ln>
              <a:noFill/>
            </a:ln>
            <a:effectLst/>
            <a:extLst>
              <a:ext uri="{909E8E84-426E-40DD-AFC4-6F175D3DCCD1}">
                <a14:hiddenFill xmlns:a14="http://schemas.microsoft.com/office/drawing/2010/main">
                  <a:gradFill rotWithShape="1">
                    <a:gsLst>
                      <a:gs pos="0">
                        <a:schemeClr val="accent2"/>
                      </a:gs>
                      <a:gs pos="100000">
                        <a:srgbClr val="95C583"/>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i="1">
                  <a:solidFill>
                    <a:schemeClr val="tx1"/>
                  </a:solidFill>
                  <a:latin typeface="Arial" charset="0"/>
                </a:defRPr>
              </a:lvl1pPr>
              <a:lvl2pPr marL="742950" indent="-285750" eaLnBrk="0" hangingPunct="0">
                <a:defRPr i="1">
                  <a:solidFill>
                    <a:schemeClr val="tx1"/>
                  </a:solidFill>
                  <a:latin typeface="Arial" charset="0"/>
                </a:defRPr>
              </a:lvl2pPr>
              <a:lvl3pPr marL="1143000" indent="-228600" eaLnBrk="0" hangingPunct="0">
                <a:defRPr i="1">
                  <a:solidFill>
                    <a:schemeClr val="tx1"/>
                  </a:solidFill>
                  <a:latin typeface="Arial" charset="0"/>
                </a:defRPr>
              </a:lvl3pPr>
              <a:lvl4pPr marL="1600200" indent="-228600" eaLnBrk="0" hangingPunct="0">
                <a:defRPr i="1">
                  <a:solidFill>
                    <a:schemeClr val="tx1"/>
                  </a:solidFill>
                  <a:latin typeface="Arial" charset="0"/>
                </a:defRPr>
              </a:lvl4pPr>
              <a:lvl5pPr marL="2057400" indent="-228600" eaLnBrk="0" hangingPunct="0">
                <a:defRPr i="1">
                  <a:solidFill>
                    <a:schemeClr val="tx1"/>
                  </a:solidFill>
                  <a:latin typeface="Arial" charset="0"/>
                </a:defRPr>
              </a:lvl5pPr>
              <a:lvl6pPr marL="2514600" indent="-228600" eaLnBrk="0" fontAlgn="base" hangingPunct="0">
                <a:spcBef>
                  <a:spcPct val="0"/>
                </a:spcBef>
                <a:spcAft>
                  <a:spcPct val="0"/>
                </a:spcAft>
                <a:defRPr i="1">
                  <a:solidFill>
                    <a:schemeClr val="tx1"/>
                  </a:solidFill>
                  <a:latin typeface="Arial" charset="0"/>
                </a:defRPr>
              </a:lvl6pPr>
              <a:lvl7pPr marL="2971800" indent="-228600" eaLnBrk="0" fontAlgn="base" hangingPunct="0">
                <a:spcBef>
                  <a:spcPct val="0"/>
                </a:spcBef>
                <a:spcAft>
                  <a:spcPct val="0"/>
                </a:spcAft>
                <a:defRPr i="1">
                  <a:solidFill>
                    <a:schemeClr val="tx1"/>
                  </a:solidFill>
                  <a:latin typeface="Arial" charset="0"/>
                </a:defRPr>
              </a:lvl7pPr>
              <a:lvl8pPr marL="3429000" indent="-228600" eaLnBrk="0" fontAlgn="base" hangingPunct="0">
                <a:spcBef>
                  <a:spcPct val="0"/>
                </a:spcBef>
                <a:spcAft>
                  <a:spcPct val="0"/>
                </a:spcAft>
                <a:defRPr i="1">
                  <a:solidFill>
                    <a:schemeClr val="tx1"/>
                  </a:solidFill>
                  <a:latin typeface="Arial" charset="0"/>
                </a:defRPr>
              </a:lvl8pPr>
              <a:lvl9pPr marL="3886200" indent="-228600" eaLnBrk="0" fontAlgn="base" hangingPunct="0">
                <a:spcBef>
                  <a:spcPct val="0"/>
                </a:spcBef>
                <a:spcAft>
                  <a:spcPct val="0"/>
                </a:spcAft>
                <a:defRPr i="1">
                  <a:solidFill>
                    <a:schemeClr val="tx1"/>
                  </a:solidFill>
                  <a:latin typeface="Arial" charset="0"/>
                </a:defRPr>
              </a:lvl9pPr>
            </a:lstStyle>
            <a:p>
              <a:pPr marL="285750" marR="0" lvl="0" indent="-285750" defTabSz="914400" eaLnBrk="1" fontAlgn="auto" latinLnBrk="0" hangingPunct="1">
                <a:lnSpc>
                  <a:spcPct val="100000"/>
                </a:lnSpc>
                <a:spcBef>
                  <a:spcPct val="50000"/>
                </a:spcBef>
                <a:spcAft>
                  <a:spcPts val="0"/>
                </a:spcAft>
                <a:buClrTx/>
                <a:buSzTx/>
                <a:buFont typeface="Arial" pitchFamily="34" charset="0"/>
                <a:buChar char="•"/>
                <a:tabLst/>
                <a:defRPr/>
              </a:pPr>
              <a:r>
                <a:rPr kumimoji="0" lang="zh-CN" altLang="en-US" sz="1400" b="0" i="0" u="none" strike="noStrike" kern="0" cap="none" spc="0" normalizeH="0" baseline="0" noProof="0" dirty="0">
                  <a:ln>
                    <a:noFill/>
                  </a:ln>
                  <a:solidFill>
                    <a:srgbClr val="888888"/>
                  </a:solidFill>
                  <a:effectLst/>
                  <a:uLnTx/>
                  <a:uFillTx/>
                  <a:latin typeface="微软雅黑" pitchFamily="34" charset="-122"/>
                  <a:ea typeface="微软雅黑" pitchFamily="34" charset="-122"/>
                  <a:cs typeface="Arial" charset="0"/>
                </a:rPr>
                <a:t>点击</a:t>
              </a:r>
              <a:r>
                <a:rPr kumimoji="0" lang="zh-CN" altLang="en-US" sz="1400" b="0" i="0" u="none" strike="noStrike" kern="0" cap="none" spc="0" normalizeH="0" baseline="0" noProof="0" dirty="0" smtClean="0">
                  <a:ln>
                    <a:noFill/>
                  </a:ln>
                  <a:solidFill>
                    <a:srgbClr val="888888"/>
                  </a:solidFill>
                  <a:effectLst/>
                  <a:uLnTx/>
                  <a:uFillTx/>
                  <a:latin typeface="微软雅黑" pitchFamily="34" charset="-122"/>
                  <a:ea typeface="微软雅黑" pitchFamily="34" charset="-122"/>
                  <a:cs typeface="Arial" charset="0"/>
                </a:rPr>
                <a:t>这里添加文字</a:t>
              </a:r>
              <a:endParaRPr kumimoji="0" lang="en-US" altLang="zh-CN" sz="1400" b="0" i="0" u="none" strike="noStrike" kern="0" cap="none" spc="0" normalizeH="0" baseline="0" noProof="0" dirty="0" smtClean="0">
                <a:ln>
                  <a:noFill/>
                </a:ln>
                <a:solidFill>
                  <a:srgbClr val="888888"/>
                </a:solidFill>
                <a:effectLst/>
                <a:uLnTx/>
                <a:uFillTx/>
                <a:latin typeface="微软雅黑" pitchFamily="34" charset="-122"/>
                <a:ea typeface="微软雅黑" pitchFamily="34" charset="-122"/>
                <a:cs typeface="Arial" charset="0"/>
              </a:endParaRPr>
            </a:p>
            <a:p>
              <a:pPr marL="285750" marR="0" lvl="0" indent="-285750" defTabSz="914400" eaLnBrk="1" fontAlgn="auto" latinLnBrk="0" hangingPunct="1">
                <a:lnSpc>
                  <a:spcPct val="100000"/>
                </a:lnSpc>
                <a:spcBef>
                  <a:spcPct val="50000"/>
                </a:spcBef>
                <a:spcAft>
                  <a:spcPts val="0"/>
                </a:spcAft>
                <a:buClrTx/>
                <a:buSzTx/>
                <a:buFont typeface="Arial" pitchFamily="34" charset="0"/>
                <a:buChar char="•"/>
                <a:tabLst/>
                <a:defRPr/>
              </a:pPr>
              <a:r>
                <a:rPr kumimoji="0" lang="zh-CN" altLang="en-US" sz="1400" b="0" i="0" u="none" strike="noStrike" kern="0" cap="none" spc="0" normalizeH="0" baseline="0" noProof="0" dirty="0">
                  <a:ln>
                    <a:noFill/>
                  </a:ln>
                  <a:solidFill>
                    <a:srgbClr val="888888"/>
                  </a:solidFill>
                  <a:effectLst/>
                  <a:uLnTx/>
                  <a:uFillTx/>
                  <a:latin typeface="微软雅黑" pitchFamily="34" charset="-122"/>
                  <a:ea typeface="微软雅黑" pitchFamily="34" charset="-122"/>
                  <a:cs typeface="Arial" charset="0"/>
                </a:rPr>
                <a:t>点击</a:t>
              </a:r>
              <a:r>
                <a:rPr kumimoji="0" lang="zh-CN" altLang="en-US" sz="1400" b="0" i="0" u="none" strike="noStrike" kern="0" cap="none" spc="0" normalizeH="0" baseline="0" noProof="0" dirty="0" smtClean="0">
                  <a:ln>
                    <a:noFill/>
                  </a:ln>
                  <a:solidFill>
                    <a:srgbClr val="888888"/>
                  </a:solidFill>
                  <a:effectLst/>
                  <a:uLnTx/>
                  <a:uFillTx/>
                  <a:latin typeface="微软雅黑" pitchFamily="34" charset="-122"/>
                  <a:ea typeface="微软雅黑" pitchFamily="34" charset="-122"/>
                  <a:cs typeface="Arial" charset="0"/>
                </a:rPr>
                <a:t>这里添加文字</a:t>
              </a:r>
              <a:endParaRPr kumimoji="0" lang="en-US" altLang="zh-CN" sz="1400" b="0" i="0" u="none" strike="noStrike" kern="0" cap="none" spc="0" normalizeH="0" baseline="0" noProof="0" dirty="0">
                <a:ln>
                  <a:noFill/>
                </a:ln>
                <a:solidFill>
                  <a:srgbClr val="888888"/>
                </a:solidFill>
                <a:effectLst/>
                <a:uLnTx/>
                <a:uFillTx/>
                <a:latin typeface="微软雅黑" pitchFamily="34" charset="-122"/>
                <a:ea typeface="微软雅黑" pitchFamily="34" charset="-122"/>
                <a:cs typeface="Arial" charset="0"/>
              </a:endParaRPr>
            </a:p>
          </p:txBody>
        </p:sp>
      </p:grpSp>
      <p:grpSp>
        <p:nvGrpSpPr>
          <p:cNvPr id="13" name="深色2"/>
          <p:cNvGrpSpPr/>
          <p:nvPr/>
        </p:nvGrpSpPr>
        <p:grpSpPr>
          <a:xfrm>
            <a:off x="2307505" y="2366373"/>
            <a:ext cx="4686300" cy="371893"/>
            <a:chOff x="2225675" y="1524000"/>
            <a:chExt cx="4686300" cy="495856"/>
          </a:xfrm>
        </p:grpSpPr>
        <p:sp>
          <p:nvSpPr>
            <p:cNvPr id="14" name="AutoShape 57"/>
            <p:cNvSpPr>
              <a:spLocks noChangeArrowheads="1"/>
            </p:cNvSpPr>
            <p:nvPr/>
          </p:nvSpPr>
          <p:spPr bwMode="gray">
            <a:xfrm>
              <a:off x="2225675" y="1524000"/>
              <a:ext cx="4686300" cy="463550"/>
            </a:xfrm>
            <a:prstGeom prst="roundRect">
              <a:avLst>
                <a:gd name="adj" fmla="val 24658"/>
              </a:avLst>
            </a:prstGeom>
            <a:solidFill>
              <a:srgbClr val="FF6E00"/>
            </a:solidFill>
            <a:ln>
              <a:noFill/>
            </a:ln>
            <a:effectLs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5" name="AutoShape 9"/>
            <p:cNvSpPr>
              <a:spLocks noChangeArrowheads="1"/>
            </p:cNvSpPr>
            <p:nvPr/>
          </p:nvSpPr>
          <p:spPr bwMode="auto">
            <a:xfrm>
              <a:off x="2339751" y="1530342"/>
              <a:ext cx="4464497" cy="225433"/>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2676FF">
                    <a:lumMod val="20000"/>
                    <a:lumOff val="80000"/>
                    <a:alpha val="40000"/>
                  </a:srgbClr>
                </a:gs>
                <a:gs pos="100000">
                  <a:srgbClr val="FFFFFF">
                    <a:alpha val="0"/>
                  </a:srgbClr>
                </a:gs>
              </a:gsLst>
              <a:lin ang="5400000" scaled="1"/>
            </a:gradFill>
            <a:ln>
              <a:noFill/>
            </a:ln>
            <a:effectLs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16" name="Rectangle 61"/>
            <p:cNvSpPr>
              <a:spLocks noChangeArrowheads="1"/>
            </p:cNvSpPr>
            <p:nvPr/>
          </p:nvSpPr>
          <p:spPr bwMode="gray">
            <a:xfrm>
              <a:off x="3551575" y="1568451"/>
              <a:ext cx="2031325" cy="451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ctr" defTabSz="914400" eaLnBrk="1" fontAlgn="auto" latinLnBrk="0" hangingPunct="1">
                <a:lnSpc>
                  <a:spcPct val="100000"/>
                </a:lnSpc>
                <a:spcBef>
                  <a:spcPct val="50000"/>
                </a:spcBef>
                <a:spcAft>
                  <a:spcPts val="0"/>
                </a:spcAft>
                <a:buClr>
                  <a:srgbClr val="1F3F5F"/>
                </a:buClr>
                <a:buSzTx/>
                <a:buFontTx/>
                <a:buNone/>
                <a:tabLst/>
                <a:defRPr/>
              </a:pPr>
              <a:r>
                <a:rPr kumimoji="0" lang="zh-CN" altLang="en-US" sz="16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Arial" charset="0"/>
                </a:rPr>
                <a:t>在这里添加</a:t>
              </a:r>
              <a:r>
                <a:rPr kumimoji="0" lang="zh-CN" altLang="en-US" sz="16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Arial" charset="0"/>
                </a:rPr>
                <a:t>标题</a:t>
              </a:r>
              <a:r>
                <a:rPr kumimoji="0" lang="zh-CN" altLang="en-US" sz="16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Arial" charset="0"/>
                </a:rPr>
                <a:t>文字</a:t>
              </a:r>
              <a:endParaRPr kumimoji="0" lang="en-US" altLang="zh-CN" sz="16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Arial" charset="0"/>
              </a:endParaRPr>
            </a:p>
          </p:txBody>
        </p:sp>
      </p:grpSp>
      <p:grpSp>
        <p:nvGrpSpPr>
          <p:cNvPr id="17" name="文本3"/>
          <p:cNvGrpSpPr/>
          <p:nvPr/>
        </p:nvGrpSpPr>
        <p:grpSpPr>
          <a:xfrm>
            <a:off x="1475656" y="3695834"/>
            <a:ext cx="6361113" cy="836921"/>
            <a:chOff x="1393825" y="4575348"/>
            <a:chExt cx="6361113" cy="1115895"/>
          </a:xfrm>
        </p:grpSpPr>
        <p:sp>
          <p:nvSpPr>
            <p:cNvPr id="18" name="AutoShape 45"/>
            <p:cNvSpPr>
              <a:spLocks noChangeArrowheads="1"/>
            </p:cNvSpPr>
            <p:nvPr/>
          </p:nvSpPr>
          <p:spPr bwMode="gray">
            <a:xfrm>
              <a:off x="1393825" y="4575348"/>
              <a:ext cx="6361113" cy="1030288"/>
            </a:xfrm>
            <a:prstGeom prst="roundRect">
              <a:avLst>
                <a:gd name="adj" fmla="val 16667"/>
              </a:avLst>
            </a:prstGeom>
            <a:gradFill rotWithShape="1">
              <a:gsLst>
                <a:gs pos="0">
                  <a:srgbClr val="F9F9F9"/>
                </a:gs>
                <a:gs pos="100000">
                  <a:srgbClr val="EAEAEA"/>
                </a:gs>
              </a:gsLst>
              <a:lin ang="5400000" scaled="1"/>
            </a:gradFill>
            <a:ln w="19050">
              <a:solidFill>
                <a:srgbClr val="EAEAEA"/>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Text" lastClr="000000"/>
                </a:solidFill>
                <a:effectLst/>
                <a:uLnTx/>
                <a:uFillTx/>
              </a:endParaRPr>
            </a:p>
          </p:txBody>
        </p:sp>
        <p:sp>
          <p:nvSpPr>
            <p:cNvPr id="19" name="Text Box 64"/>
            <p:cNvSpPr txBox="1">
              <a:spLocks noChangeArrowheads="1"/>
            </p:cNvSpPr>
            <p:nvPr/>
          </p:nvSpPr>
          <p:spPr bwMode="black">
            <a:xfrm>
              <a:off x="1452563" y="4849987"/>
              <a:ext cx="6215781" cy="841256"/>
            </a:xfrm>
            <a:prstGeom prst="rect">
              <a:avLst/>
            </a:prstGeom>
            <a:noFill/>
            <a:ln>
              <a:noFill/>
            </a:ln>
            <a:effectLst/>
            <a:extLst>
              <a:ext uri="{909E8E84-426E-40DD-AFC4-6F175D3DCCD1}">
                <a14:hiddenFill xmlns:a14="http://schemas.microsoft.com/office/drawing/2010/main">
                  <a:gradFill rotWithShape="1">
                    <a:gsLst>
                      <a:gs pos="0">
                        <a:schemeClr val="accent2"/>
                      </a:gs>
                      <a:gs pos="100000">
                        <a:srgbClr val="95C583"/>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i="1">
                  <a:solidFill>
                    <a:schemeClr val="tx1"/>
                  </a:solidFill>
                  <a:latin typeface="Arial" charset="0"/>
                </a:defRPr>
              </a:lvl1pPr>
              <a:lvl2pPr marL="742950" indent="-285750" eaLnBrk="0" hangingPunct="0">
                <a:defRPr i="1">
                  <a:solidFill>
                    <a:schemeClr val="tx1"/>
                  </a:solidFill>
                  <a:latin typeface="Arial" charset="0"/>
                </a:defRPr>
              </a:lvl2pPr>
              <a:lvl3pPr marL="1143000" indent="-228600" eaLnBrk="0" hangingPunct="0">
                <a:defRPr i="1">
                  <a:solidFill>
                    <a:schemeClr val="tx1"/>
                  </a:solidFill>
                  <a:latin typeface="Arial" charset="0"/>
                </a:defRPr>
              </a:lvl3pPr>
              <a:lvl4pPr marL="1600200" indent="-228600" eaLnBrk="0" hangingPunct="0">
                <a:defRPr i="1">
                  <a:solidFill>
                    <a:schemeClr val="tx1"/>
                  </a:solidFill>
                  <a:latin typeface="Arial" charset="0"/>
                </a:defRPr>
              </a:lvl4pPr>
              <a:lvl5pPr marL="2057400" indent="-228600" eaLnBrk="0" hangingPunct="0">
                <a:defRPr i="1">
                  <a:solidFill>
                    <a:schemeClr val="tx1"/>
                  </a:solidFill>
                  <a:latin typeface="Arial" charset="0"/>
                </a:defRPr>
              </a:lvl5pPr>
              <a:lvl6pPr marL="2514600" indent="-228600" eaLnBrk="0" fontAlgn="base" hangingPunct="0">
                <a:spcBef>
                  <a:spcPct val="0"/>
                </a:spcBef>
                <a:spcAft>
                  <a:spcPct val="0"/>
                </a:spcAft>
                <a:defRPr i="1">
                  <a:solidFill>
                    <a:schemeClr val="tx1"/>
                  </a:solidFill>
                  <a:latin typeface="Arial" charset="0"/>
                </a:defRPr>
              </a:lvl6pPr>
              <a:lvl7pPr marL="2971800" indent="-228600" eaLnBrk="0" fontAlgn="base" hangingPunct="0">
                <a:spcBef>
                  <a:spcPct val="0"/>
                </a:spcBef>
                <a:spcAft>
                  <a:spcPct val="0"/>
                </a:spcAft>
                <a:defRPr i="1">
                  <a:solidFill>
                    <a:schemeClr val="tx1"/>
                  </a:solidFill>
                  <a:latin typeface="Arial" charset="0"/>
                </a:defRPr>
              </a:lvl7pPr>
              <a:lvl8pPr marL="3429000" indent="-228600" eaLnBrk="0" fontAlgn="base" hangingPunct="0">
                <a:spcBef>
                  <a:spcPct val="0"/>
                </a:spcBef>
                <a:spcAft>
                  <a:spcPct val="0"/>
                </a:spcAft>
                <a:defRPr i="1">
                  <a:solidFill>
                    <a:schemeClr val="tx1"/>
                  </a:solidFill>
                  <a:latin typeface="Arial" charset="0"/>
                </a:defRPr>
              </a:lvl8pPr>
              <a:lvl9pPr marL="3886200" indent="-228600" eaLnBrk="0" fontAlgn="base" hangingPunct="0">
                <a:spcBef>
                  <a:spcPct val="0"/>
                </a:spcBef>
                <a:spcAft>
                  <a:spcPct val="0"/>
                </a:spcAft>
                <a:defRPr i="1">
                  <a:solidFill>
                    <a:schemeClr val="tx1"/>
                  </a:solidFill>
                  <a:latin typeface="Arial" charset="0"/>
                </a:defRPr>
              </a:lvl9pPr>
            </a:lstStyle>
            <a:p>
              <a:pPr marL="285750" marR="0" lvl="0" indent="-285750" defTabSz="914400" eaLnBrk="1" fontAlgn="auto" latinLnBrk="0" hangingPunct="1">
                <a:lnSpc>
                  <a:spcPct val="100000"/>
                </a:lnSpc>
                <a:spcBef>
                  <a:spcPct val="50000"/>
                </a:spcBef>
                <a:spcAft>
                  <a:spcPts val="0"/>
                </a:spcAft>
                <a:buClrTx/>
                <a:buSzTx/>
                <a:buFont typeface="Arial" pitchFamily="34" charset="0"/>
                <a:buChar char="•"/>
                <a:tabLst/>
                <a:defRPr/>
              </a:pPr>
              <a:r>
                <a:rPr kumimoji="0" lang="zh-CN" altLang="en-US" sz="1400" b="0" i="0" u="none" strike="noStrike" kern="0" cap="none" spc="0" normalizeH="0" baseline="0" noProof="0" dirty="0">
                  <a:ln>
                    <a:noFill/>
                  </a:ln>
                  <a:solidFill>
                    <a:srgbClr val="888888"/>
                  </a:solidFill>
                  <a:effectLst/>
                  <a:uLnTx/>
                  <a:uFillTx/>
                  <a:latin typeface="微软雅黑" pitchFamily="34" charset="-122"/>
                  <a:ea typeface="微软雅黑" pitchFamily="34" charset="-122"/>
                  <a:cs typeface="Arial" charset="0"/>
                </a:rPr>
                <a:t>点击</a:t>
              </a:r>
              <a:r>
                <a:rPr kumimoji="0" lang="zh-CN" altLang="en-US" sz="1400" b="0" i="0" u="none" strike="noStrike" kern="0" cap="none" spc="0" normalizeH="0" baseline="0" noProof="0" dirty="0" smtClean="0">
                  <a:ln>
                    <a:noFill/>
                  </a:ln>
                  <a:solidFill>
                    <a:srgbClr val="888888"/>
                  </a:solidFill>
                  <a:effectLst/>
                  <a:uLnTx/>
                  <a:uFillTx/>
                  <a:latin typeface="微软雅黑" pitchFamily="34" charset="-122"/>
                  <a:ea typeface="微软雅黑" pitchFamily="34" charset="-122"/>
                  <a:cs typeface="Arial" charset="0"/>
                </a:rPr>
                <a:t>这里添加文字</a:t>
              </a:r>
              <a:endParaRPr kumimoji="0" lang="en-US" altLang="zh-CN" sz="1400" b="0" i="0" u="none" strike="noStrike" kern="0" cap="none" spc="0" normalizeH="0" baseline="0" noProof="0" dirty="0" smtClean="0">
                <a:ln>
                  <a:noFill/>
                </a:ln>
                <a:solidFill>
                  <a:srgbClr val="888888"/>
                </a:solidFill>
                <a:effectLst/>
                <a:uLnTx/>
                <a:uFillTx/>
                <a:latin typeface="微软雅黑" pitchFamily="34" charset="-122"/>
                <a:ea typeface="微软雅黑" pitchFamily="34" charset="-122"/>
                <a:cs typeface="Arial" charset="0"/>
              </a:endParaRPr>
            </a:p>
            <a:p>
              <a:pPr marL="285750" marR="0" lvl="0" indent="-285750" defTabSz="914400" eaLnBrk="1" fontAlgn="auto" latinLnBrk="0" hangingPunct="1">
                <a:lnSpc>
                  <a:spcPct val="100000"/>
                </a:lnSpc>
                <a:spcBef>
                  <a:spcPct val="50000"/>
                </a:spcBef>
                <a:spcAft>
                  <a:spcPts val="0"/>
                </a:spcAft>
                <a:buClrTx/>
                <a:buSzTx/>
                <a:buFont typeface="Arial" pitchFamily="34" charset="0"/>
                <a:buChar char="•"/>
                <a:tabLst/>
                <a:defRPr/>
              </a:pPr>
              <a:r>
                <a:rPr kumimoji="0" lang="zh-CN" altLang="en-US" sz="1400" b="0" i="0" u="none" strike="noStrike" kern="0" cap="none" spc="0" normalizeH="0" baseline="0" noProof="0" dirty="0">
                  <a:ln>
                    <a:noFill/>
                  </a:ln>
                  <a:solidFill>
                    <a:srgbClr val="888888"/>
                  </a:solidFill>
                  <a:effectLst/>
                  <a:uLnTx/>
                  <a:uFillTx/>
                  <a:latin typeface="微软雅黑" pitchFamily="34" charset="-122"/>
                  <a:ea typeface="微软雅黑" pitchFamily="34" charset="-122"/>
                  <a:cs typeface="Arial" charset="0"/>
                </a:rPr>
                <a:t>点击</a:t>
              </a:r>
              <a:r>
                <a:rPr kumimoji="0" lang="zh-CN" altLang="en-US" sz="1400" b="0" i="0" u="none" strike="noStrike" kern="0" cap="none" spc="0" normalizeH="0" baseline="0" noProof="0" dirty="0" smtClean="0">
                  <a:ln>
                    <a:noFill/>
                  </a:ln>
                  <a:solidFill>
                    <a:srgbClr val="888888"/>
                  </a:solidFill>
                  <a:effectLst/>
                  <a:uLnTx/>
                  <a:uFillTx/>
                  <a:latin typeface="微软雅黑" pitchFamily="34" charset="-122"/>
                  <a:ea typeface="微软雅黑" pitchFamily="34" charset="-122"/>
                  <a:cs typeface="Arial" charset="0"/>
                </a:rPr>
                <a:t>这里添加文字</a:t>
              </a:r>
              <a:endParaRPr kumimoji="0" lang="en-US" altLang="zh-CN" sz="1400" b="0" i="0" u="none" strike="noStrike" kern="0" cap="none" spc="0" normalizeH="0" baseline="0" noProof="0" dirty="0">
                <a:ln>
                  <a:noFill/>
                </a:ln>
                <a:solidFill>
                  <a:srgbClr val="888888"/>
                </a:solidFill>
                <a:effectLst/>
                <a:uLnTx/>
                <a:uFillTx/>
                <a:latin typeface="微软雅黑" pitchFamily="34" charset="-122"/>
                <a:ea typeface="微软雅黑" pitchFamily="34" charset="-122"/>
                <a:cs typeface="Arial" charset="0"/>
              </a:endParaRPr>
            </a:p>
          </p:txBody>
        </p:sp>
      </p:grpSp>
      <p:grpSp>
        <p:nvGrpSpPr>
          <p:cNvPr id="20" name="深色3"/>
          <p:cNvGrpSpPr/>
          <p:nvPr/>
        </p:nvGrpSpPr>
        <p:grpSpPr>
          <a:xfrm>
            <a:off x="2307505" y="3529148"/>
            <a:ext cx="4686300" cy="371893"/>
            <a:chOff x="2225675" y="1524000"/>
            <a:chExt cx="4686300" cy="495856"/>
          </a:xfrm>
        </p:grpSpPr>
        <p:sp>
          <p:nvSpPr>
            <p:cNvPr id="21" name="AutoShape 57"/>
            <p:cNvSpPr>
              <a:spLocks noChangeArrowheads="1"/>
            </p:cNvSpPr>
            <p:nvPr/>
          </p:nvSpPr>
          <p:spPr bwMode="gray">
            <a:xfrm>
              <a:off x="2225675" y="1524000"/>
              <a:ext cx="4686300" cy="463550"/>
            </a:xfrm>
            <a:prstGeom prst="roundRect">
              <a:avLst>
                <a:gd name="adj" fmla="val 24658"/>
              </a:avLst>
            </a:prstGeom>
            <a:solidFill>
              <a:srgbClr val="FF9900"/>
            </a:solidFill>
            <a:ln>
              <a:noFill/>
            </a:ln>
            <a:effectLs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22" name="AutoShape 9"/>
            <p:cNvSpPr>
              <a:spLocks noChangeArrowheads="1"/>
            </p:cNvSpPr>
            <p:nvPr/>
          </p:nvSpPr>
          <p:spPr bwMode="auto">
            <a:xfrm>
              <a:off x="2339751" y="1530342"/>
              <a:ext cx="4464497" cy="225433"/>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2676FF">
                    <a:lumMod val="20000"/>
                    <a:lumOff val="80000"/>
                    <a:alpha val="40000"/>
                  </a:srgbClr>
                </a:gs>
                <a:gs pos="100000">
                  <a:srgbClr val="FFFFFF">
                    <a:alpha val="0"/>
                  </a:srgbClr>
                </a:gs>
              </a:gsLst>
              <a:lin ang="5400000" scaled="1"/>
            </a:gradFill>
            <a:ln>
              <a:noFill/>
            </a:ln>
            <a:effectLs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23" name="Rectangle 61"/>
            <p:cNvSpPr>
              <a:spLocks noChangeArrowheads="1"/>
            </p:cNvSpPr>
            <p:nvPr/>
          </p:nvSpPr>
          <p:spPr bwMode="gray">
            <a:xfrm>
              <a:off x="3551575" y="1568451"/>
              <a:ext cx="2031325" cy="451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ctr" defTabSz="914400" eaLnBrk="1" fontAlgn="auto" latinLnBrk="0" hangingPunct="1">
                <a:lnSpc>
                  <a:spcPct val="100000"/>
                </a:lnSpc>
                <a:spcBef>
                  <a:spcPct val="50000"/>
                </a:spcBef>
                <a:spcAft>
                  <a:spcPts val="0"/>
                </a:spcAft>
                <a:buClr>
                  <a:srgbClr val="1F3F5F"/>
                </a:buClr>
                <a:buSzTx/>
                <a:buFontTx/>
                <a:buNone/>
                <a:tabLst/>
                <a:defRPr/>
              </a:pPr>
              <a:r>
                <a:rPr kumimoji="0" lang="zh-CN" altLang="en-US" sz="16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Arial" charset="0"/>
                </a:rPr>
                <a:t>在这里添加</a:t>
              </a:r>
              <a:r>
                <a:rPr kumimoji="0" lang="zh-CN" altLang="en-US" sz="16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Arial" charset="0"/>
                </a:rPr>
                <a:t>标题</a:t>
              </a:r>
              <a:r>
                <a:rPr kumimoji="0" lang="zh-CN" altLang="en-US" sz="16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Arial" charset="0"/>
                </a:rPr>
                <a:t>文字</a:t>
              </a:r>
              <a:endParaRPr kumimoji="0" lang="en-US" altLang="zh-CN" sz="16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Arial" charset="0"/>
              </a:endParaRPr>
            </a:p>
          </p:txBody>
        </p:sp>
      </p:grpSp>
    </p:spTree>
    <p:extLst>
      <p:ext uri="{BB962C8B-B14F-4D97-AF65-F5344CB8AC3E}">
        <p14:creationId xmlns:p14="http://schemas.microsoft.com/office/powerpoint/2010/main" val="174098526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par>
                          <p:cTn id="8" fill="hold">
                            <p:stCondLst>
                              <p:cond delay="500"/>
                            </p:stCondLst>
                            <p:childTnLst>
                              <p:par>
                                <p:cTn id="9" presetID="16" presetClass="entr" presetSubtype="37"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arn(outVertical)">
                                      <p:cBhvr>
                                        <p:cTn id="11" dur="500"/>
                                        <p:tgtEl>
                                          <p:spTgt spid="3"/>
                                        </p:tgtEl>
                                      </p:cBhvr>
                                    </p:animEffect>
                                  </p:childTnLst>
                                </p:cTn>
                              </p:par>
                            </p:childTnLst>
                          </p:cTn>
                        </p:par>
                        <p:par>
                          <p:cTn id="12" fill="hold">
                            <p:stCondLst>
                              <p:cond delay="1000"/>
                            </p:stCondLst>
                            <p:childTnLst>
                              <p:par>
                                <p:cTn id="13" presetID="16" presetClass="entr" presetSubtype="21"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barn(inVertical)">
                                      <p:cBhvr>
                                        <p:cTn id="15" dur="500"/>
                                        <p:tgtEl>
                                          <p:spTgt spid="13"/>
                                        </p:tgtEl>
                                      </p:cBhvr>
                                    </p:animEffect>
                                  </p:childTnLst>
                                </p:cTn>
                              </p:par>
                            </p:childTnLst>
                          </p:cTn>
                        </p:par>
                        <p:par>
                          <p:cTn id="16" fill="hold">
                            <p:stCondLst>
                              <p:cond delay="1500"/>
                            </p:stCondLst>
                            <p:childTnLst>
                              <p:par>
                                <p:cTn id="17" presetID="16" presetClass="entr" presetSubtype="37"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barn(outVertical)">
                                      <p:cBhvr>
                                        <p:cTn id="19" dur="500"/>
                                        <p:tgtEl>
                                          <p:spTgt spid="10"/>
                                        </p:tgtEl>
                                      </p:cBhvr>
                                    </p:animEffect>
                                  </p:childTnLst>
                                </p:cTn>
                              </p:par>
                            </p:childTnLst>
                          </p:cTn>
                        </p:par>
                        <p:par>
                          <p:cTn id="20" fill="hold">
                            <p:stCondLst>
                              <p:cond delay="2000"/>
                            </p:stCondLst>
                            <p:childTnLst>
                              <p:par>
                                <p:cTn id="21" presetID="16" presetClass="entr" presetSubtype="21" fill="hold" nodeType="after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barn(inVertical)">
                                      <p:cBhvr>
                                        <p:cTn id="23" dur="500"/>
                                        <p:tgtEl>
                                          <p:spTgt spid="20"/>
                                        </p:tgtEl>
                                      </p:cBhvr>
                                    </p:animEffect>
                                  </p:childTnLst>
                                </p:cTn>
                              </p:par>
                            </p:childTnLst>
                          </p:cTn>
                        </p:par>
                        <p:par>
                          <p:cTn id="24" fill="hold">
                            <p:stCondLst>
                              <p:cond delay="2500"/>
                            </p:stCondLst>
                            <p:childTnLst>
                              <p:par>
                                <p:cTn id="25" presetID="16" presetClass="entr" presetSubtype="37" fill="hold"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barn(outVertical)">
                                      <p:cBhvr>
                                        <p:cTn id="2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idx="4294967295"/>
          </p:nvPr>
        </p:nvSpPr>
        <p:spPr>
          <a:xfrm>
            <a:off x="0" y="274638"/>
            <a:ext cx="7886700" cy="993775"/>
          </a:xfrm>
        </p:spPr>
        <p:txBody>
          <a:bodyPr>
            <a:normAutofit/>
          </a:bodyPr>
          <a:lstStyle/>
          <a:p>
            <a:r>
              <a:rPr lang="zh-CN" altLang="en-US" dirty="0" smtClean="0"/>
              <a:t> </a:t>
            </a:r>
            <a:endParaRPr lang="zh-CN" altLang="en-US" dirty="0"/>
          </a:p>
        </p:txBody>
      </p:sp>
      <p:sp>
        <p:nvSpPr>
          <p:cNvPr id="3" name="AutoShape 2"/>
          <p:cNvSpPr>
            <a:spLocks noChangeArrowheads="1"/>
          </p:cNvSpPr>
          <p:nvPr/>
        </p:nvSpPr>
        <p:spPr bwMode="auto">
          <a:xfrm>
            <a:off x="1330845" y="3036217"/>
            <a:ext cx="6913563" cy="1551757"/>
          </a:xfrm>
          <a:prstGeom prst="roundRect">
            <a:avLst>
              <a:gd name="adj" fmla="val 2778"/>
            </a:avLst>
          </a:prstGeom>
          <a:gradFill rotWithShape="1">
            <a:gsLst>
              <a:gs pos="0">
                <a:schemeClr val="bg1"/>
              </a:gs>
              <a:gs pos="100000">
                <a:schemeClr val="bg2"/>
              </a:gs>
            </a:gsLst>
            <a:lin ang="2700000" scaled="1"/>
          </a:gradFill>
          <a:ln w="9525">
            <a:solidFill>
              <a:schemeClr val="bg2"/>
            </a:solidFill>
            <a:round/>
            <a:headEnd/>
            <a:tailEnd/>
          </a:ln>
          <a:effectLst/>
          <a:extLst>
            <a:ext uri="{AF507438-7753-43E0-B8FC-AC1667EBCBE1}">
              <a14:hiddenEffects xmlns:a14="http://schemas.microsoft.com/office/drawing/2010/main">
                <a:effectLst>
                  <a:outerShdw dist="25400" dir="5400000" algn="ctr" rotWithShape="0">
                    <a:srgbClr val="D0D0EA"/>
                  </a:outerShdw>
                </a:effectLst>
              </a14:hiddenEffects>
            </a:ext>
          </a:extLst>
        </p:spPr>
        <p:txBody>
          <a:bodyPr/>
          <a:lstStyle/>
          <a:p>
            <a:endParaRPr lang="zh-CN" altLang="en-US"/>
          </a:p>
        </p:txBody>
      </p:sp>
      <p:grpSp>
        <p:nvGrpSpPr>
          <p:cNvPr id="4" name="组合 3"/>
          <p:cNvGrpSpPr/>
          <p:nvPr/>
        </p:nvGrpSpPr>
        <p:grpSpPr>
          <a:xfrm>
            <a:off x="1330845" y="2231355"/>
            <a:ext cx="6911975" cy="1020762"/>
            <a:chOff x="1330845" y="2231355"/>
            <a:chExt cx="6911975" cy="1020762"/>
          </a:xfrm>
        </p:grpSpPr>
        <p:sp>
          <p:nvSpPr>
            <p:cNvPr id="5" name="Line 5"/>
            <p:cNvSpPr>
              <a:spLocks noChangeShapeType="1"/>
            </p:cNvSpPr>
            <p:nvPr/>
          </p:nvSpPr>
          <p:spPr bwMode="auto">
            <a:xfrm>
              <a:off x="5363095" y="2247230"/>
              <a:ext cx="2879725" cy="0"/>
            </a:xfrm>
            <a:prstGeom prst="line">
              <a:avLst/>
            </a:prstGeom>
            <a:noFill/>
            <a:ln w="190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 name="Line 6"/>
            <p:cNvSpPr>
              <a:spLocks noChangeShapeType="1"/>
            </p:cNvSpPr>
            <p:nvPr/>
          </p:nvSpPr>
          <p:spPr bwMode="auto">
            <a:xfrm>
              <a:off x="1330845" y="2247230"/>
              <a:ext cx="2879725" cy="0"/>
            </a:xfrm>
            <a:prstGeom prst="line">
              <a:avLst/>
            </a:prstGeom>
            <a:noFill/>
            <a:ln w="190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 name="AutoShape 14"/>
            <p:cNvSpPr>
              <a:spLocks noChangeArrowheads="1"/>
            </p:cNvSpPr>
            <p:nvPr/>
          </p:nvSpPr>
          <p:spPr bwMode="auto">
            <a:xfrm>
              <a:off x="4213745" y="2388517"/>
              <a:ext cx="1146175" cy="863600"/>
            </a:xfrm>
            <a:prstGeom prst="downArrow">
              <a:avLst>
                <a:gd name="adj1" fmla="val 52074"/>
                <a:gd name="adj2" fmla="val 57903"/>
              </a:avLst>
            </a:prstGeom>
            <a:solidFill>
              <a:srgbClr val="C8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8" name="AutoShape 19"/>
            <p:cNvSpPr>
              <a:spLocks noChangeArrowheads="1"/>
            </p:cNvSpPr>
            <p:nvPr/>
          </p:nvSpPr>
          <p:spPr bwMode="auto">
            <a:xfrm rot="16200000">
              <a:off x="2305570" y="2139280"/>
              <a:ext cx="908050" cy="1092200"/>
            </a:xfrm>
            <a:prstGeom prst="leftArrow">
              <a:avLst>
                <a:gd name="adj1" fmla="val 50000"/>
                <a:gd name="adj2" fmla="val 48301"/>
              </a:avLst>
            </a:prstGeom>
            <a:solidFill>
              <a:srgbClr val="C0C0C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9" name="AutoShape 20"/>
            <p:cNvSpPr>
              <a:spLocks noChangeArrowheads="1"/>
            </p:cNvSpPr>
            <p:nvPr/>
          </p:nvSpPr>
          <p:spPr bwMode="auto">
            <a:xfrm rot="16200000">
              <a:off x="2330971" y="2196429"/>
              <a:ext cx="857250" cy="981075"/>
            </a:xfrm>
            <a:prstGeom prst="leftArrow">
              <a:avLst>
                <a:gd name="adj1" fmla="val 50000"/>
                <a:gd name="adj2" fmla="val 48301"/>
              </a:avLst>
            </a:prstGeom>
            <a:gradFill rotWithShape="1">
              <a:gsLst>
                <a:gs pos="0">
                  <a:schemeClr val="bg1"/>
                </a:gs>
                <a:gs pos="100000">
                  <a:schemeClr val="bg2">
                    <a:alpha val="0"/>
                  </a:schemeClr>
                </a:gs>
              </a:gsLst>
              <a:lin ang="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 name="AutoShape 21"/>
            <p:cNvSpPr>
              <a:spLocks noChangeArrowheads="1"/>
            </p:cNvSpPr>
            <p:nvPr/>
          </p:nvSpPr>
          <p:spPr bwMode="auto">
            <a:xfrm rot="16200000">
              <a:off x="6363220" y="2139280"/>
              <a:ext cx="908050" cy="1092200"/>
            </a:xfrm>
            <a:prstGeom prst="leftArrow">
              <a:avLst>
                <a:gd name="adj1" fmla="val 50000"/>
                <a:gd name="adj2" fmla="val 48301"/>
              </a:avLst>
            </a:prstGeom>
            <a:solidFill>
              <a:srgbClr val="C0C0C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1" name="AutoShape 22"/>
            <p:cNvSpPr>
              <a:spLocks noChangeArrowheads="1"/>
            </p:cNvSpPr>
            <p:nvPr/>
          </p:nvSpPr>
          <p:spPr bwMode="auto">
            <a:xfrm rot="16200000">
              <a:off x="6385446" y="2193254"/>
              <a:ext cx="863600" cy="981075"/>
            </a:xfrm>
            <a:prstGeom prst="leftArrow">
              <a:avLst>
                <a:gd name="adj1" fmla="val 50000"/>
                <a:gd name="adj2" fmla="val 48301"/>
              </a:avLst>
            </a:prstGeom>
            <a:gradFill rotWithShape="1">
              <a:gsLst>
                <a:gs pos="0">
                  <a:schemeClr val="bg1"/>
                </a:gs>
                <a:gs pos="100000">
                  <a:schemeClr val="bg2">
                    <a:alpha val="0"/>
                  </a:schemeClr>
                </a:gs>
              </a:gsLst>
              <a:lin ang="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2" name="AutoShape 23"/>
            <p:cNvSpPr>
              <a:spLocks noChangeArrowheads="1"/>
            </p:cNvSpPr>
            <p:nvPr/>
          </p:nvSpPr>
          <p:spPr bwMode="auto">
            <a:xfrm rot="16200000">
              <a:off x="4305821" y="2247229"/>
              <a:ext cx="958850" cy="981075"/>
            </a:xfrm>
            <a:prstGeom prst="leftArrow">
              <a:avLst>
                <a:gd name="adj1" fmla="val 50000"/>
                <a:gd name="adj2" fmla="val 48301"/>
              </a:avLst>
            </a:prstGeom>
            <a:gradFill rotWithShape="1">
              <a:gsLst>
                <a:gs pos="0">
                  <a:schemeClr val="bg1">
                    <a:alpha val="45000"/>
                  </a:schemeClr>
                </a:gs>
                <a:gs pos="100000">
                  <a:schemeClr val="bg2">
                    <a:alpha val="0"/>
                  </a:schemeClr>
                </a:gs>
              </a:gsLst>
              <a:lin ang="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sp>
        <p:nvSpPr>
          <p:cNvPr id="13" name="AutoShape 3"/>
          <p:cNvSpPr>
            <a:spLocks noChangeArrowheads="1"/>
          </p:cNvSpPr>
          <p:nvPr/>
        </p:nvSpPr>
        <p:spPr bwMode="auto">
          <a:xfrm>
            <a:off x="5361508" y="1307430"/>
            <a:ext cx="2879725" cy="936625"/>
          </a:xfrm>
          <a:prstGeom prst="roundRect">
            <a:avLst>
              <a:gd name="adj" fmla="val 5426"/>
            </a:avLst>
          </a:prstGeom>
          <a:gradFill rotWithShape="1">
            <a:gsLst>
              <a:gs pos="0">
                <a:schemeClr val="bg2"/>
              </a:gs>
              <a:gs pos="100000">
                <a:schemeClr val="bg1"/>
              </a:gs>
            </a:gsLst>
            <a:lin ang="18900000" scaled="1"/>
          </a:gradFill>
          <a:ln w="9525">
            <a:solidFill>
              <a:schemeClr val="bg2"/>
            </a:solidFill>
            <a:round/>
            <a:headEnd/>
            <a:tailEnd/>
          </a:ln>
          <a:effectLst/>
          <a:extLst>
            <a:ext uri="{AF507438-7753-43E0-B8FC-AC1667EBCBE1}">
              <a14:hiddenEffects xmlns:a14="http://schemas.microsoft.com/office/drawing/2010/main">
                <a:effectLst>
                  <a:outerShdw dist="25400" dir="5400000" algn="ctr" rotWithShape="0">
                    <a:srgbClr val="D0D0EA"/>
                  </a:outerShdw>
                </a:effectLst>
              </a14:hiddenEffects>
            </a:ext>
          </a:extLst>
        </p:spPr>
        <p:txBody>
          <a:bodyPr anchor="ctr"/>
          <a:lstStyle/>
          <a:p>
            <a:pPr algn="ctr">
              <a:lnSpc>
                <a:spcPct val="120000"/>
              </a:lnSpc>
            </a:pPr>
            <a:r>
              <a:rPr lang="zh-CN" sz="1400" i="0"/>
              <a:t>单击此处添加段落文字内容</a:t>
            </a:r>
          </a:p>
        </p:txBody>
      </p:sp>
      <p:sp>
        <p:nvSpPr>
          <p:cNvPr id="14" name="AutoShape 4"/>
          <p:cNvSpPr>
            <a:spLocks noChangeArrowheads="1"/>
          </p:cNvSpPr>
          <p:nvPr/>
        </p:nvSpPr>
        <p:spPr bwMode="auto">
          <a:xfrm>
            <a:off x="1330845" y="1307430"/>
            <a:ext cx="2879725" cy="936625"/>
          </a:xfrm>
          <a:prstGeom prst="roundRect">
            <a:avLst>
              <a:gd name="adj" fmla="val 5426"/>
            </a:avLst>
          </a:prstGeom>
          <a:gradFill rotWithShape="1">
            <a:gsLst>
              <a:gs pos="0">
                <a:schemeClr val="bg1"/>
              </a:gs>
              <a:gs pos="100000">
                <a:schemeClr val="bg2"/>
              </a:gs>
            </a:gsLst>
            <a:lin ang="2700000" scaled="1"/>
          </a:gradFill>
          <a:ln w="9525">
            <a:solidFill>
              <a:schemeClr val="bg2"/>
            </a:solidFill>
            <a:round/>
            <a:headEnd/>
            <a:tailEnd/>
          </a:ln>
          <a:effectLst/>
          <a:extLst>
            <a:ext uri="{AF507438-7753-43E0-B8FC-AC1667EBCBE1}">
              <a14:hiddenEffects xmlns:a14="http://schemas.microsoft.com/office/drawing/2010/main">
                <a:effectLst>
                  <a:outerShdw dist="25400" dir="5400000" algn="ctr" rotWithShape="0">
                    <a:srgbClr val="D0D0EA"/>
                  </a:outerShdw>
                </a:effectLst>
              </a14:hiddenEffects>
            </a:ext>
          </a:extLst>
        </p:spPr>
        <p:txBody>
          <a:bodyPr anchor="ctr"/>
          <a:lstStyle/>
          <a:p>
            <a:pPr algn="ctr">
              <a:lnSpc>
                <a:spcPct val="120000"/>
              </a:lnSpc>
            </a:pPr>
            <a:r>
              <a:rPr lang="zh-CN" sz="1400" i="0"/>
              <a:t>单击此处添加段落文字内容</a:t>
            </a:r>
          </a:p>
        </p:txBody>
      </p:sp>
      <p:grpSp>
        <p:nvGrpSpPr>
          <p:cNvPr id="15" name="组合 14"/>
          <p:cNvGrpSpPr/>
          <p:nvPr/>
        </p:nvGrpSpPr>
        <p:grpSpPr>
          <a:xfrm>
            <a:off x="3923233" y="981992"/>
            <a:ext cx="1657350" cy="1622425"/>
            <a:chOff x="3923233" y="981992"/>
            <a:chExt cx="1657350" cy="1622425"/>
          </a:xfrm>
        </p:grpSpPr>
        <p:grpSp>
          <p:nvGrpSpPr>
            <p:cNvPr id="16" name="Group 7"/>
            <p:cNvGrpSpPr>
              <a:grpSpLocks/>
            </p:cNvGrpSpPr>
            <p:nvPr/>
          </p:nvGrpSpPr>
          <p:grpSpPr bwMode="auto">
            <a:xfrm>
              <a:off x="3923233" y="981992"/>
              <a:ext cx="1657350" cy="1622425"/>
              <a:chOff x="0" y="0"/>
              <a:chExt cx="987" cy="966"/>
            </a:xfrm>
          </p:grpSpPr>
          <p:grpSp>
            <p:nvGrpSpPr>
              <p:cNvPr id="18" name="Group 8"/>
              <p:cNvGrpSpPr>
                <a:grpSpLocks/>
              </p:cNvGrpSpPr>
              <p:nvPr/>
            </p:nvGrpSpPr>
            <p:grpSpPr bwMode="auto">
              <a:xfrm>
                <a:off x="0" y="0"/>
                <a:ext cx="987" cy="966"/>
                <a:chOff x="0" y="0"/>
                <a:chExt cx="1042" cy="1019"/>
              </a:xfrm>
            </p:grpSpPr>
            <p:pic>
              <p:nvPicPr>
                <p:cNvPr id="20" name="Picture 9" descr="circuler_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0"/>
                  <a:ext cx="1042" cy="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Oval 10"/>
                <p:cNvSpPr>
                  <a:spLocks noChangeArrowheads="1"/>
                </p:cNvSpPr>
                <p:nvPr/>
              </p:nvSpPr>
              <p:spPr bwMode="auto">
                <a:xfrm>
                  <a:off x="0" y="0"/>
                  <a:ext cx="1035" cy="1019"/>
                </a:xfrm>
                <a:prstGeom prst="ellipse">
                  <a:avLst/>
                </a:prstGeom>
                <a:solidFill>
                  <a:srgbClr val="C80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pic>
            <p:nvPicPr>
              <p:cNvPr id="19" name="Picture 11" descr="Picture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99" y="9"/>
                <a:ext cx="779" cy="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7" name="WordArt 13"/>
            <p:cNvSpPr>
              <a:spLocks noChangeArrowheads="1" noChangeShapeType="1"/>
            </p:cNvSpPr>
            <p:nvPr/>
          </p:nvSpPr>
          <p:spPr bwMode="auto">
            <a:xfrm>
              <a:off x="4224858" y="1489992"/>
              <a:ext cx="1079500" cy="609600"/>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r>
                <a:rPr lang="zh-CN" altLang="en-US" sz="2400" dirty="0">
                  <a:ln w="9525">
                    <a:solidFill>
                      <a:schemeClr val="bg1"/>
                    </a:solidFill>
                    <a:round/>
                    <a:headEnd/>
                    <a:tailEnd/>
                  </a:ln>
                  <a:solidFill>
                    <a:schemeClr val="bg1"/>
                  </a:solidFill>
                  <a:latin typeface="黑体"/>
                  <a:ea typeface="黑体"/>
                </a:rPr>
                <a:t>双击添加</a:t>
              </a:r>
            </a:p>
            <a:p>
              <a:pPr algn="ctr"/>
              <a:r>
                <a:rPr lang="zh-CN" altLang="en-US" sz="2400" dirty="0">
                  <a:ln w="9525">
                    <a:solidFill>
                      <a:schemeClr val="bg1"/>
                    </a:solidFill>
                    <a:round/>
                    <a:headEnd/>
                    <a:tailEnd/>
                  </a:ln>
                  <a:solidFill>
                    <a:schemeClr val="bg1"/>
                  </a:solidFill>
                  <a:latin typeface="黑体"/>
                  <a:ea typeface="黑体"/>
                </a:rPr>
                <a:t>标题文字</a:t>
              </a:r>
            </a:p>
          </p:txBody>
        </p:sp>
      </p:grpSp>
      <p:sp>
        <p:nvSpPr>
          <p:cNvPr id="22" name="Rectangle 15"/>
          <p:cNvSpPr>
            <a:spLocks noChangeArrowheads="1"/>
          </p:cNvSpPr>
          <p:nvPr/>
        </p:nvSpPr>
        <p:spPr bwMode="auto">
          <a:xfrm>
            <a:off x="1329258" y="3442617"/>
            <a:ext cx="6915150" cy="547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zh-CN" sz="1400" i="0" dirty="0">
                <a:solidFill>
                  <a:srgbClr val="333333"/>
                </a:solidFill>
                <a:latin typeface="华文细黑" pitchFamily="2" charset="-122"/>
              </a:rPr>
              <a:t>单击此处添加段落文字内容     单击此处添加段落文字内容</a:t>
            </a:r>
          </a:p>
        </p:txBody>
      </p:sp>
      <p:sp>
        <p:nvSpPr>
          <p:cNvPr id="23" name="Rectangle 16"/>
          <p:cNvSpPr>
            <a:spLocks noChangeArrowheads="1"/>
          </p:cNvSpPr>
          <p:nvPr/>
        </p:nvSpPr>
        <p:spPr bwMode="auto">
          <a:xfrm>
            <a:off x="1329258" y="3867894"/>
            <a:ext cx="6915150" cy="547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zh-CN" sz="1400" i="0" dirty="0">
                <a:solidFill>
                  <a:srgbClr val="333333"/>
                </a:solidFill>
                <a:latin typeface="华文细黑" pitchFamily="2" charset="-122"/>
              </a:rPr>
              <a:t>单击此处添加段落文字内容     单击此处添加段落文字内容</a:t>
            </a:r>
          </a:p>
        </p:txBody>
      </p:sp>
    </p:spTree>
    <p:extLst>
      <p:ext uri="{BB962C8B-B14F-4D97-AF65-F5344CB8AC3E}">
        <p14:creationId xmlns:p14="http://schemas.microsoft.com/office/powerpoint/2010/main" val="402962683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1000" fill="hold"/>
                                        <p:tgtEl>
                                          <p:spTgt spid="15"/>
                                        </p:tgtEl>
                                        <p:attrNameLst>
                                          <p:attrName>ppt_w</p:attrName>
                                        </p:attrNameLst>
                                      </p:cBhvr>
                                      <p:tavLst>
                                        <p:tav tm="0">
                                          <p:val>
                                            <p:fltVal val="0"/>
                                          </p:val>
                                        </p:tav>
                                        <p:tav tm="100000">
                                          <p:val>
                                            <p:strVal val="#ppt_w"/>
                                          </p:val>
                                        </p:tav>
                                      </p:tavLst>
                                    </p:anim>
                                    <p:anim calcmode="lin" valueType="num">
                                      <p:cBhvr>
                                        <p:cTn id="8" dur="1000" fill="hold"/>
                                        <p:tgtEl>
                                          <p:spTgt spid="15"/>
                                        </p:tgtEl>
                                        <p:attrNameLst>
                                          <p:attrName>ppt_h</p:attrName>
                                        </p:attrNameLst>
                                      </p:cBhvr>
                                      <p:tavLst>
                                        <p:tav tm="0">
                                          <p:val>
                                            <p:fltVal val="0"/>
                                          </p:val>
                                        </p:tav>
                                        <p:tav tm="100000">
                                          <p:val>
                                            <p:strVal val="#ppt_h"/>
                                          </p:val>
                                        </p:tav>
                                      </p:tavLst>
                                    </p:anim>
                                    <p:anim calcmode="lin" valueType="num">
                                      <p:cBhvr>
                                        <p:cTn id="9" dur="1000" fill="hold"/>
                                        <p:tgtEl>
                                          <p:spTgt spid="15"/>
                                        </p:tgtEl>
                                        <p:attrNameLst>
                                          <p:attrName>style.rotation</p:attrName>
                                        </p:attrNameLst>
                                      </p:cBhvr>
                                      <p:tavLst>
                                        <p:tav tm="0">
                                          <p:val>
                                            <p:fltVal val="90"/>
                                          </p:val>
                                        </p:tav>
                                        <p:tav tm="100000">
                                          <p:val>
                                            <p:fltVal val="0"/>
                                          </p:val>
                                        </p:tav>
                                      </p:tavLst>
                                    </p:anim>
                                    <p:animEffect transition="in" filter="fade">
                                      <p:cBhvr>
                                        <p:cTn id="10" dur="1000"/>
                                        <p:tgtEl>
                                          <p:spTgt spid="15"/>
                                        </p:tgtEl>
                                      </p:cBhvr>
                                    </p:animEffect>
                                  </p:childTnLst>
                                </p:cTn>
                              </p:par>
                            </p:childTnLst>
                          </p:cTn>
                        </p:par>
                        <p:par>
                          <p:cTn id="11" fill="hold">
                            <p:stCondLst>
                              <p:cond delay="1000"/>
                            </p:stCondLst>
                            <p:childTnLst>
                              <p:par>
                                <p:cTn id="12" presetID="22" presetClass="entr" presetSubtype="8"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wipe(left)">
                                      <p:cBhvr>
                                        <p:cTn id="14" dur="500"/>
                                        <p:tgtEl>
                                          <p:spTgt spid="13"/>
                                        </p:tgtEl>
                                      </p:cBhvr>
                                    </p:animEffect>
                                  </p:childTnLst>
                                </p:cTn>
                              </p:par>
                              <p:par>
                                <p:cTn id="15" presetID="22" presetClass="entr" presetSubtype="2"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right)">
                                      <p:cBhvr>
                                        <p:cTn id="17" dur="500"/>
                                        <p:tgtEl>
                                          <p:spTgt spid="14"/>
                                        </p:tgtEl>
                                      </p:cBhvr>
                                    </p:animEffect>
                                  </p:childTnLst>
                                </p:cTn>
                              </p:par>
                            </p:childTnLst>
                          </p:cTn>
                        </p:par>
                        <p:par>
                          <p:cTn id="18" fill="hold">
                            <p:stCondLst>
                              <p:cond delay="1500"/>
                            </p:stCondLst>
                            <p:childTnLst>
                              <p:par>
                                <p:cTn id="19" presetID="12" presetClass="entr" presetSubtype="1" fill="hold" nodeType="after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additive="base">
                                        <p:cTn id="21" dur="750"/>
                                        <p:tgtEl>
                                          <p:spTgt spid="4"/>
                                        </p:tgtEl>
                                        <p:attrNameLst>
                                          <p:attrName>ppt_y</p:attrName>
                                        </p:attrNameLst>
                                      </p:cBhvr>
                                      <p:tavLst>
                                        <p:tav tm="0">
                                          <p:val>
                                            <p:strVal val="#ppt_y-#ppt_h*1.125000"/>
                                          </p:val>
                                        </p:tav>
                                        <p:tav tm="100000">
                                          <p:val>
                                            <p:strVal val="#ppt_y"/>
                                          </p:val>
                                        </p:tav>
                                      </p:tavLst>
                                    </p:anim>
                                    <p:animEffect transition="in" filter="wipe(down)">
                                      <p:cBhvr>
                                        <p:cTn id="22" dur="750"/>
                                        <p:tgtEl>
                                          <p:spTgt spid="4"/>
                                        </p:tgtEl>
                                      </p:cBhvr>
                                    </p:animEffect>
                                  </p:childTnLst>
                                </p:cTn>
                              </p:par>
                            </p:childTnLst>
                          </p:cTn>
                        </p:par>
                        <p:par>
                          <p:cTn id="23" fill="hold">
                            <p:stCondLst>
                              <p:cond delay="2250"/>
                            </p:stCondLst>
                            <p:childTnLst>
                              <p:par>
                                <p:cTn id="24" presetID="10" presetClass="entr" presetSubtype="0" fill="hold" grpId="0" nodeType="afterEffect">
                                  <p:stCondLst>
                                    <p:cond delay="0"/>
                                  </p:stCondLst>
                                  <p:childTnLst>
                                    <p:set>
                                      <p:cBhvr>
                                        <p:cTn id="25" dur="1" fill="hold">
                                          <p:stCondLst>
                                            <p:cond delay="0"/>
                                          </p:stCondLst>
                                        </p:cTn>
                                        <p:tgtEl>
                                          <p:spTgt spid="3"/>
                                        </p:tgtEl>
                                        <p:attrNameLst>
                                          <p:attrName>style.visibility</p:attrName>
                                        </p:attrNameLst>
                                      </p:cBhvr>
                                      <p:to>
                                        <p:strVal val="visible"/>
                                      </p:to>
                                    </p:set>
                                    <p:animEffect transition="in" filter="fade">
                                      <p:cBhvr>
                                        <p:cTn id="26" dur="500"/>
                                        <p:tgtEl>
                                          <p:spTgt spid="3"/>
                                        </p:tgtEl>
                                      </p:cBhvr>
                                    </p:animEffect>
                                  </p:childTnLst>
                                </p:cTn>
                              </p:par>
                            </p:childTnLst>
                          </p:cTn>
                        </p:par>
                        <p:par>
                          <p:cTn id="27" fill="hold">
                            <p:stCondLst>
                              <p:cond delay="2750"/>
                            </p:stCondLst>
                            <p:childTnLst>
                              <p:par>
                                <p:cTn id="28" presetID="41" presetClass="entr" presetSubtype="0" fill="hold" grpId="0" nodeType="afterEffect">
                                  <p:stCondLst>
                                    <p:cond delay="0"/>
                                  </p:stCondLst>
                                  <p:iterate type="lt">
                                    <p:tmPct val="10000"/>
                                  </p:iterate>
                                  <p:childTnLst>
                                    <p:set>
                                      <p:cBhvr>
                                        <p:cTn id="29" dur="1" fill="hold">
                                          <p:stCondLst>
                                            <p:cond delay="0"/>
                                          </p:stCondLst>
                                        </p:cTn>
                                        <p:tgtEl>
                                          <p:spTgt spid="22"/>
                                        </p:tgtEl>
                                        <p:attrNameLst>
                                          <p:attrName>style.visibility</p:attrName>
                                        </p:attrNameLst>
                                      </p:cBhvr>
                                      <p:to>
                                        <p:strVal val="visible"/>
                                      </p:to>
                                    </p:set>
                                    <p:anim calcmode="lin" valueType="num">
                                      <p:cBhvr>
                                        <p:cTn id="30" dur="75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31" dur="750" fill="hold"/>
                                        <p:tgtEl>
                                          <p:spTgt spid="22"/>
                                        </p:tgtEl>
                                        <p:attrNameLst>
                                          <p:attrName>ppt_y</p:attrName>
                                        </p:attrNameLst>
                                      </p:cBhvr>
                                      <p:tavLst>
                                        <p:tav tm="0">
                                          <p:val>
                                            <p:strVal val="#ppt_y"/>
                                          </p:val>
                                        </p:tav>
                                        <p:tav tm="100000">
                                          <p:val>
                                            <p:strVal val="#ppt_y"/>
                                          </p:val>
                                        </p:tav>
                                      </p:tavLst>
                                    </p:anim>
                                    <p:anim calcmode="lin" valueType="num">
                                      <p:cBhvr>
                                        <p:cTn id="32" dur="75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33" dur="75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34" dur="750" tmFilter="0,0; .5, 1; 1, 1"/>
                                        <p:tgtEl>
                                          <p:spTgt spid="22"/>
                                        </p:tgtEl>
                                      </p:cBhvr>
                                    </p:animEffect>
                                  </p:childTnLst>
                                </p:cTn>
                              </p:par>
                              <p:par>
                                <p:cTn id="35" presetID="41" presetClass="entr" presetSubtype="0" fill="hold" grpId="0" nodeType="withEffect">
                                  <p:stCondLst>
                                    <p:cond delay="0"/>
                                  </p:stCondLst>
                                  <p:iterate type="lt">
                                    <p:tmPct val="10000"/>
                                  </p:iterate>
                                  <p:childTnLst>
                                    <p:set>
                                      <p:cBhvr>
                                        <p:cTn id="36" dur="1" fill="hold">
                                          <p:stCondLst>
                                            <p:cond delay="0"/>
                                          </p:stCondLst>
                                        </p:cTn>
                                        <p:tgtEl>
                                          <p:spTgt spid="23"/>
                                        </p:tgtEl>
                                        <p:attrNameLst>
                                          <p:attrName>style.visibility</p:attrName>
                                        </p:attrNameLst>
                                      </p:cBhvr>
                                      <p:to>
                                        <p:strVal val="visible"/>
                                      </p:to>
                                    </p:set>
                                    <p:anim calcmode="lin" valueType="num">
                                      <p:cBhvr>
                                        <p:cTn id="37" dur="75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38" dur="750" fill="hold"/>
                                        <p:tgtEl>
                                          <p:spTgt spid="23"/>
                                        </p:tgtEl>
                                        <p:attrNameLst>
                                          <p:attrName>ppt_y</p:attrName>
                                        </p:attrNameLst>
                                      </p:cBhvr>
                                      <p:tavLst>
                                        <p:tav tm="0">
                                          <p:val>
                                            <p:strVal val="#ppt_y"/>
                                          </p:val>
                                        </p:tav>
                                        <p:tav tm="100000">
                                          <p:val>
                                            <p:strVal val="#ppt_y"/>
                                          </p:val>
                                        </p:tav>
                                      </p:tavLst>
                                    </p:anim>
                                    <p:anim calcmode="lin" valueType="num">
                                      <p:cBhvr>
                                        <p:cTn id="39" dur="75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40" dur="75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41" dur="750" tmFilter="0,0; .5, 1; 1, 1"/>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3" grpId="0" animBg="1"/>
      <p:bldP spid="14" grpId="0" animBg="1"/>
      <p:bldP spid="22" grpId="0"/>
      <p:bldP spid="2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idx="4294967295"/>
          </p:nvPr>
        </p:nvSpPr>
        <p:spPr>
          <a:xfrm>
            <a:off x="0" y="274638"/>
            <a:ext cx="7886700" cy="993775"/>
          </a:xfrm>
        </p:spPr>
        <p:txBody>
          <a:bodyPr>
            <a:normAutofit/>
          </a:bodyPr>
          <a:lstStyle/>
          <a:p>
            <a:r>
              <a:rPr lang="zh-CN" altLang="en-US" dirty="0" smtClean="0"/>
              <a:t> </a:t>
            </a:r>
            <a:endParaRPr lang="zh-CN" altLang="en-US" dirty="0"/>
          </a:p>
        </p:txBody>
      </p:sp>
      <p:sp>
        <p:nvSpPr>
          <p:cNvPr id="3" name="椭圆 6"/>
          <p:cNvSpPr/>
          <p:nvPr/>
        </p:nvSpPr>
        <p:spPr>
          <a:xfrm>
            <a:off x="1834829" y="2836581"/>
            <a:ext cx="5372650" cy="1207848"/>
          </a:xfrm>
          <a:custGeom>
            <a:avLst/>
            <a:gdLst/>
            <a:ahLst/>
            <a:cxnLst/>
            <a:rect l="l" t="t" r="r" b="b"/>
            <a:pathLst>
              <a:path w="5372650" h="1610464">
                <a:moveTo>
                  <a:pt x="2686326" y="64479"/>
                </a:moveTo>
                <a:cubicBezTo>
                  <a:pt x="1357596" y="64479"/>
                  <a:pt x="280448" y="329962"/>
                  <a:pt x="280448" y="657452"/>
                </a:cubicBezTo>
                <a:cubicBezTo>
                  <a:pt x="280448" y="984942"/>
                  <a:pt x="1357596" y="1250425"/>
                  <a:pt x="2686326" y="1250425"/>
                </a:cubicBezTo>
                <a:cubicBezTo>
                  <a:pt x="4015056" y="1250425"/>
                  <a:pt x="5092204" y="984942"/>
                  <a:pt x="5092204" y="657452"/>
                </a:cubicBezTo>
                <a:cubicBezTo>
                  <a:pt x="5092204" y="329962"/>
                  <a:pt x="4015056" y="64479"/>
                  <a:pt x="2686326" y="64479"/>
                </a:cubicBezTo>
                <a:close/>
                <a:moveTo>
                  <a:pt x="2686325" y="0"/>
                </a:moveTo>
                <a:cubicBezTo>
                  <a:pt x="4169941" y="0"/>
                  <a:pt x="5372650" y="360515"/>
                  <a:pt x="5372650" y="805232"/>
                </a:cubicBezTo>
                <a:cubicBezTo>
                  <a:pt x="5372650" y="1249949"/>
                  <a:pt x="4169941" y="1610464"/>
                  <a:pt x="2686325" y="1610464"/>
                </a:cubicBezTo>
                <a:cubicBezTo>
                  <a:pt x="1202709" y="1610464"/>
                  <a:pt x="0" y="1249949"/>
                  <a:pt x="0" y="805232"/>
                </a:cubicBezTo>
                <a:cubicBezTo>
                  <a:pt x="0" y="360515"/>
                  <a:pt x="1202709" y="0"/>
                  <a:pt x="2686325" y="0"/>
                </a:cubicBezTo>
                <a:close/>
              </a:path>
            </a:pathLst>
          </a:custGeom>
          <a:solidFill>
            <a:srgbClr val="C80000"/>
          </a:soli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F9F9F9"/>
              </a:solidFill>
              <a:effectLst/>
              <a:uLnTx/>
              <a:uFillTx/>
              <a:latin typeface="微软雅黑" pitchFamily="34" charset="-122"/>
              <a:ea typeface="微软雅黑" pitchFamily="34" charset="-122"/>
              <a:cs typeface="+mn-cs"/>
            </a:endParaRPr>
          </a:p>
        </p:txBody>
      </p:sp>
      <p:grpSp>
        <p:nvGrpSpPr>
          <p:cNvPr id="4" name="组合 3"/>
          <p:cNvGrpSpPr/>
          <p:nvPr/>
        </p:nvGrpSpPr>
        <p:grpSpPr>
          <a:xfrm>
            <a:off x="1988977" y="1385597"/>
            <a:ext cx="1447800" cy="2010965"/>
            <a:chOff x="2039823" y="1840595"/>
            <a:chExt cx="1447800" cy="2681287"/>
          </a:xfrm>
        </p:grpSpPr>
        <p:cxnSp>
          <p:nvCxnSpPr>
            <p:cNvPr id="5" name="直接连接符 4"/>
            <p:cNvCxnSpPr>
              <a:stCxn id="6" idx="2"/>
            </p:cNvCxnSpPr>
            <p:nvPr/>
          </p:nvCxnSpPr>
          <p:spPr>
            <a:xfrm>
              <a:off x="2625655" y="2563842"/>
              <a:ext cx="861968" cy="1958040"/>
            </a:xfrm>
            <a:prstGeom prst="line">
              <a:avLst/>
            </a:prstGeom>
            <a:noFill/>
            <a:ln w="9525" cap="flat" cmpd="sng" algn="ctr">
              <a:solidFill>
                <a:sysClr val="window" lastClr="FFFFFF">
                  <a:lumMod val="50000"/>
                </a:sysClr>
              </a:solidFill>
              <a:prstDash val="solid"/>
            </a:ln>
            <a:effectLst/>
          </p:spPr>
        </p:cxnSp>
        <p:sp>
          <p:nvSpPr>
            <p:cNvPr id="6" name="矩形 5"/>
            <p:cNvSpPr/>
            <p:nvPr/>
          </p:nvSpPr>
          <p:spPr>
            <a:xfrm rot="20389821">
              <a:off x="2039823" y="1840595"/>
              <a:ext cx="914400" cy="746125"/>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a:ln>
                    <a:noFill/>
                  </a:ln>
                  <a:solidFill>
                    <a:srgbClr val="4D4D4D"/>
                  </a:solidFill>
                  <a:effectLst/>
                  <a:uLnTx/>
                  <a:uFillTx/>
                  <a:latin typeface="微软雅黑" pitchFamily="34" charset="-122"/>
                  <a:ea typeface="微软雅黑" pitchFamily="34" charset="-122"/>
                  <a:cs typeface="+mn-cs"/>
                </a:rPr>
                <a:t>此处添加文本</a:t>
              </a:r>
              <a:r>
                <a:rPr kumimoji="0" lang="en-US" altLang="zh-CN"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rPr>
                <a:t>1</a:t>
              </a:r>
              <a:endParaRPr kumimoji="0" lang="zh-CN" altLang="en-US"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endParaRPr>
            </a:p>
          </p:txBody>
        </p:sp>
      </p:grpSp>
      <p:grpSp>
        <p:nvGrpSpPr>
          <p:cNvPr id="7" name="组合 6"/>
          <p:cNvGrpSpPr/>
          <p:nvPr/>
        </p:nvGrpSpPr>
        <p:grpSpPr>
          <a:xfrm>
            <a:off x="5665628" y="1366547"/>
            <a:ext cx="1325563" cy="2030015"/>
            <a:chOff x="5716473" y="1815195"/>
            <a:chExt cx="1325563" cy="2706687"/>
          </a:xfrm>
        </p:grpSpPr>
        <p:cxnSp>
          <p:nvCxnSpPr>
            <p:cNvPr id="8" name="直接连接符 7"/>
            <p:cNvCxnSpPr>
              <a:stCxn id="9" idx="2"/>
            </p:cNvCxnSpPr>
            <p:nvPr/>
          </p:nvCxnSpPr>
          <p:spPr>
            <a:xfrm flipH="1">
              <a:off x="5716473" y="2548620"/>
              <a:ext cx="776288" cy="1973262"/>
            </a:xfrm>
            <a:prstGeom prst="line">
              <a:avLst/>
            </a:prstGeom>
            <a:noFill/>
            <a:ln w="9525" cap="flat" cmpd="sng" algn="ctr">
              <a:solidFill>
                <a:sysClr val="window" lastClr="FFFFFF">
                  <a:lumMod val="50000"/>
                </a:sysClr>
              </a:solidFill>
              <a:prstDash val="solid"/>
            </a:ln>
            <a:effectLst/>
          </p:spPr>
        </p:cxnSp>
        <p:sp>
          <p:nvSpPr>
            <p:cNvPr id="9" name="矩形 8"/>
            <p:cNvSpPr/>
            <p:nvPr/>
          </p:nvSpPr>
          <p:spPr>
            <a:xfrm rot="864364">
              <a:off x="6127636" y="1815195"/>
              <a:ext cx="914400" cy="746125"/>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rPr>
                <a:t>此处添加文本</a:t>
              </a:r>
              <a:r>
                <a:rPr kumimoji="0" lang="en-US" altLang="zh-CN"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rPr>
                <a:t>5</a:t>
              </a:r>
              <a:endParaRPr kumimoji="0" lang="zh-CN" altLang="en-US"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endParaRPr>
            </a:p>
          </p:txBody>
        </p:sp>
      </p:grpSp>
      <p:grpSp>
        <p:nvGrpSpPr>
          <p:cNvPr id="10" name="组合 9"/>
          <p:cNvGrpSpPr/>
          <p:nvPr/>
        </p:nvGrpSpPr>
        <p:grpSpPr>
          <a:xfrm>
            <a:off x="5043327" y="1217718"/>
            <a:ext cx="914400" cy="2178844"/>
            <a:chOff x="5094173" y="1616757"/>
            <a:chExt cx="914400" cy="2905125"/>
          </a:xfrm>
        </p:grpSpPr>
        <p:cxnSp>
          <p:nvCxnSpPr>
            <p:cNvPr id="11" name="直接连接符 10"/>
            <p:cNvCxnSpPr>
              <a:stCxn id="12" idx="2"/>
            </p:cNvCxnSpPr>
            <p:nvPr/>
          </p:nvCxnSpPr>
          <p:spPr>
            <a:xfrm flipH="1">
              <a:off x="5192598" y="2356532"/>
              <a:ext cx="295275" cy="2165350"/>
            </a:xfrm>
            <a:prstGeom prst="line">
              <a:avLst/>
            </a:prstGeom>
            <a:noFill/>
            <a:ln w="9525" cap="flat" cmpd="sng" algn="ctr">
              <a:solidFill>
                <a:sysClr val="window" lastClr="FFFFFF">
                  <a:lumMod val="50000"/>
                </a:sysClr>
              </a:solidFill>
              <a:prstDash val="solid"/>
            </a:ln>
            <a:effectLst/>
          </p:spPr>
        </p:cxnSp>
        <p:sp>
          <p:nvSpPr>
            <p:cNvPr id="12" name="矩形 11"/>
            <p:cNvSpPr/>
            <p:nvPr/>
          </p:nvSpPr>
          <p:spPr>
            <a:xfrm rot="591453">
              <a:off x="5094173" y="1616757"/>
              <a:ext cx="914400" cy="744538"/>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a:ln>
                    <a:noFill/>
                  </a:ln>
                  <a:solidFill>
                    <a:srgbClr val="4D4D4D"/>
                  </a:solidFill>
                  <a:effectLst/>
                  <a:uLnTx/>
                  <a:uFillTx/>
                  <a:latin typeface="微软雅黑" pitchFamily="34" charset="-122"/>
                  <a:ea typeface="微软雅黑" pitchFamily="34" charset="-122"/>
                  <a:cs typeface="+mn-cs"/>
                </a:rPr>
                <a:t>此处添加文本</a:t>
              </a:r>
              <a:r>
                <a:rPr kumimoji="0" lang="en-US" altLang="zh-CN"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rPr>
                <a:t>4</a:t>
              </a:r>
              <a:endParaRPr kumimoji="0" lang="zh-CN" altLang="en-US"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endParaRPr>
            </a:p>
          </p:txBody>
        </p:sp>
      </p:grpSp>
      <p:grpSp>
        <p:nvGrpSpPr>
          <p:cNvPr id="13" name="组合 12"/>
          <p:cNvGrpSpPr/>
          <p:nvPr/>
        </p:nvGrpSpPr>
        <p:grpSpPr>
          <a:xfrm>
            <a:off x="2522377" y="1947572"/>
            <a:ext cx="914400" cy="1448990"/>
            <a:chOff x="2573223" y="2589895"/>
            <a:chExt cx="914400" cy="1931987"/>
          </a:xfrm>
        </p:grpSpPr>
        <p:sp>
          <p:nvSpPr>
            <p:cNvPr id="14" name="矩形 13"/>
            <p:cNvSpPr/>
            <p:nvPr/>
          </p:nvSpPr>
          <p:spPr>
            <a:xfrm rot="21303428">
              <a:off x="2573223" y="2589895"/>
              <a:ext cx="914400" cy="744537"/>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a:ln>
                    <a:noFill/>
                  </a:ln>
                  <a:solidFill>
                    <a:srgbClr val="4D4D4D"/>
                  </a:solidFill>
                  <a:effectLst/>
                  <a:uLnTx/>
                  <a:uFillTx/>
                  <a:latin typeface="微软雅黑" pitchFamily="34" charset="-122"/>
                  <a:ea typeface="微软雅黑" pitchFamily="34" charset="-122"/>
                  <a:cs typeface="+mn-cs"/>
                </a:rPr>
                <a:t>此处添加文本</a:t>
              </a:r>
              <a:r>
                <a:rPr kumimoji="0" lang="en-US" altLang="zh-CN"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rPr>
                <a:t>6</a:t>
              </a:r>
              <a:endParaRPr kumimoji="0" lang="zh-CN" altLang="en-US"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endParaRPr>
            </a:p>
          </p:txBody>
        </p:sp>
        <p:cxnSp>
          <p:nvCxnSpPr>
            <p:cNvPr id="15" name="直接连接符 14"/>
            <p:cNvCxnSpPr>
              <a:stCxn id="14" idx="2"/>
            </p:cNvCxnSpPr>
            <p:nvPr/>
          </p:nvCxnSpPr>
          <p:spPr>
            <a:xfrm>
              <a:off x="3062499" y="3333048"/>
              <a:ext cx="185412" cy="1188834"/>
            </a:xfrm>
            <a:prstGeom prst="line">
              <a:avLst/>
            </a:prstGeom>
            <a:noFill/>
            <a:ln w="9525" cap="flat" cmpd="sng" algn="ctr">
              <a:solidFill>
                <a:sysClr val="window" lastClr="FFFFFF">
                  <a:lumMod val="50000"/>
                </a:sysClr>
              </a:solidFill>
              <a:prstDash val="solid"/>
            </a:ln>
            <a:effectLst/>
          </p:spPr>
        </p:cxnSp>
      </p:grpSp>
      <p:grpSp>
        <p:nvGrpSpPr>
          <p:cNvPr id="16" name="组合 15"/>
          <p:cNvGrpSpPr/>
          <p:nvPr/>
        </p:nvGrpSpPr>
        <p:grpSpPr>
          <a:xfrm>
            <a:off x="2925602" y="1172474"/>
            <a:ext cx="914400" cy="2224088"/>
            <a:chOff x="2976448" y="1556432"/>
            <a:chExt cx="914400" cy="2965450"/>
          </a:xfrm>
        </p:grpSpPr>
        <p:sp>
          <p:nvSpPr>
            <p:cNvPr id="17" name="矩形 16"/>
            <p:cNvSpPr/>
            <p:nvPr/>
          </p:nvSpPr>
          <p:spPr>
            <a:xfrm rot="21156414">
              <a:off x="2976448" y="1556432"/>
              <a:ext cx="914400" cy="746125"/>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a:ln>
                    <a:noFill/>
                  </a:ln>
                  <a:solidFill>
                    <a:srgbClr val="4D4D4D"/>
                  </a:solidFill>
                  <a:effectLst/>
                  <a:uLnTx/>
                  <a:uFillTx/>
                  <a:latin typeface="微软雅黑" pitchFamily="34" charset="-122"/>
                  <a:ea typeface="微软雅黑" pitchFamily="34" charset="-122"/>
                  <a:cs typeface="+mn-cs"/>
                </a:rPr>
                <a:t>此处添加文本</a:t>
              </a:r>
              <a:r>
                <a:rPr kumimoji="0" lang="en-US" altLang="zh-CN"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rPr>
                <a:t>2</a:t>
              </a:r>
              <a:endParaRPr kumimoji="0" lang="zh-CN" altLang="en-US"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endParaRPr>
            </a:p>
          </p:txBody>
        </p:sp>
        <p:cxnSp>
          <p:nvCxnSpPr>
            <p:cNvPr id="18" name="直接连接符 17"/>
            <p:cNvCxnSpPr>
              <a:stCxn id="17" idx="2"/>
            </p:cNvCxnSpPr>
            <p:nvPr/>
          </p:nvCxnSpPr>
          <p:spPr>
            <a:xfrm>
              <a:off x="3481652" y="2299456"/>
              <a:ext cx="269496" cy="2222426"/>
            </a:xfrm>
            <a:prstGeom prst="line">
              <a:avLst/>
            </a:prstGeom>
            <a:noFill/>
            <a:ln w="9525" cap="flat" cmpd="sng" algn="ctr">
              <a:solidFill>
                <a:sysClr val="window" lastClr="FFFFFF">
                  <a:lumMod val="50000"/>
                </a:sysClr>
              </a:solidFill>
              <a:prstDash val="solid"/>
            </a:ln>
            <a:effectLst/>
          </p:spPr>
        </p:cxnSp>
      </p:grpSp>
      <p:grpSp>
        <p:nvGrpSpPr>
          <p:cNvPr id="19" name="组合 18"/>
          <p:cNvGrpSpPr/>
          <p:nvPr/>
        </p:nvGrpSpPr>
        <p:grpSpPr>
          <a:xfrm>
            <a:off x="3539965" y="1776122"/>
            <a:ext cx="914400" cy="1620440"/>
            <a:chOff x="3590811" y="2361295"/>
            <a:chExt cx="914400" cy="2160587"/>
          </a:xfrm>
        </p:grpSpPr>
        <p:sp>
          <p:nvSpPr>
            <p:cNvPr id="20" name="矩形 19"/>
            <p:cNvSpPr/>
            <p:nvPr/>
          </p:nvSpPr>
          <p:spPr>
            <a:xfrm>
              <a:off x="3590811" y="2361295"/>
              <a:ext cx="914400" cy="744537"/>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a:ln>
                    <a:noFill/>
                  </a:ln>
                  <a:solidFill>
                    <a:srgbClr val="4D4D4D"/>
                  </a:solidFill>
                  <a:effectLst/>
                  <a:uLnTx/>
                  <a:uFillTx/>
                  <a:latin typeface="微软雅黑" pitchFamily="34" charset="-122"/>
                  <a:ea typeface="微软雅黑" pitchFamily="34" charset="-122"/>
                  <a:cs typeface="+mn-cs"/>
                </a:rPr>
                <a:t>此处添加文本</a:t>
              </a:r>
              <a:r>
                <a:rPr kumimoji="0" lang="en-US" altLang="zh-CN"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rPr>
                <a:t>7</a:t>
              </a:r>
              <a:endParaRPr kumimoji="0" lang="zh-CN" altLang="en-US"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endParaRPr>
            </a:p>
          </p:txBody>
        </p:sp>
        <p:cxnSp>
          <p:nvCxnSpPr>
            <p:cNvPr id="21" name="直接连接符 20"/>
            <p:cNvCxnSpPr>
              <a:stCxn id="20" idx="2"/>
            </p:cNvCxnSpPr>
            <p:nvPr/>
          </p:nvCxnSpPr>
          <p:spPr>
            <a:xfrm>
              <a:off x="4048011" y="3105832"/>
              <a:ext cx="163949" cy="1416050"/>
            </a:xfrm>
            <a:prstGeom prst="line">
              <a:avLst/>
            </a:prstGeom>
            <a:noFill/>
            <a:ln w="9525" cap="flat" cmpd="sng" algn="ctr">
              <a:solidFill>
                <a:sysClr val="window" lastClr="FFFFFF">
                  <a:lumMod val="50000"/>
                </a:sysClr>
              </a:solidFill>
              <a:prstDash val="solid"/>
            </a:ln>
            <a:effectLst/>
          </p:spPr>
        </p:cxnSp>
      </p:grpSp>
      <p:grpSp>
        <p:nvGrpSpPr>
          <p:cNvPr id="22" name="组合 21"/>
          <p:cNvGrpSpPr/>
          <p:nvPr/>
        </p:nvGrpSpPr>
        <p:grpSpPr>
          <a:xfrm>
            <a:off x="4033015" y="1109371"/>
            <a:ext cx="914400" cy="2296698"/>
            <a:chOff x="4083861" y="1472295"/>
            <a:chExt cx="914400" cy="3062264"/>
          </a:xfrm>
        </p:grpSpPr>
        <p:sp>
          <p:nvSpPr>
            <p:cNvPr id="23" name="矩形 22"/>
            <p:cNvSpPr/>
            <p:nvPr/>
          </p:nvSpPr>
          <p:spPr>
            <a:xfrm>
              <a:off x="4083861" y="1472295"/>
              <a:ext cx="914400" cy="744537"/>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a:ln>
                    <a:noFill/>
                  </a:ln>
                  <a:solidFill>
                    <a:srgbClr val="4D4D4D"/>
                  </a:solidFill>
                  <a:effectLst/>
                  <a:uLnTx/>
                  <a:uFillTx/>
                  <a:latin typeface="微软雅黑" pitchFamily="34" charset="-122"/>
                  <a:ea typeface="微软雅黑" pitchFamily="34" charset="-122"/>
                  <a:cs typeface="+mn-cs"/>
                </a:rPr>
                <a:t>此处添加文本</a:t>
              </a:r>
              <a:r>
                <a:rPr kumimoji="0" lang="en-US" altLang="zh-CN"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rPr>
                <a:t>3</a:t>
              </a:r>
              <a:endParaRPr kumimoji="0" lang="zh-CN" altLang="en-US"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endParaRPr>
            </a:p>
          </p:txBody>
        </p:sp>
        <p:cxnSp>
          <p:nvCxnSpPr>
            <p:cNvPr id="24" name="直接连接符 23"/>
            <p:cNvCxnSpPr>
              <a:stCxn id="23" idx="2"/>
            </p:cNvCxnSpPr>
            <p:nvPr/>
          </p:nvCxnSpPr>
          <p:spPr>
            <a:xfrm flipH="1">
              <a:off x="4528361" y="2216832"/>
              <a:ext cx="12700" cy="2317727"/>
            </a:xfrm>
            <a:prstGeom prst="line">
              <a:avLst/>
            </a:prstGeom>
            <a:noFill/>
            <a:ln w="9525" cap="flat" cmpd="sng" algn="ctr">
              <a:solidFill>
                <a:sysClr val="window" lastClr="FFFFFF">
                  <a:lumMod val="50000"/>
                </a:sysClr>
              </a:solidFill>
              <a:prstDash val="solid"/>
            </a:ln>
            <a:effectLst/>
          </p:spPr>
        </p:cxnSp>
      </p:grpSp>
      <p:grpSp>
        <p:nvGrpSpPr>
          <p:cNvPr id="25" name="组合 24"/>
          <p:cNvGrpSpPr/>
          <p:nvPr/>
        </p:nvGrpSpPr>
        <p:grpSpPr>
          <a:xfrm>
            <a:off x="4519452" y="1865418"/>
            <a:ext cx="914400" cy="1575087"/>
            <a:chOff x="4570298" y="2480357"/>
            <a:chExt cx="914400" cy="2100116"/>
          </a:xfrm>
        </p:grpSpPr>
        <p:sp>
          <p:nvSpPr>
            <p:cNvPr id="26" name="矩形 25"/>
            <p:cNvSpPr/>
            <p:nvPr/>
          </p:nvSpPr>
          <p:spPr>
            <a:xfrm>
              <a:off x="4570298" y="2480357"/>
              <a:ext cx="914400" cy="744538"/>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a:ln>
                    <a:noFill/>
                  </a:ln>
                  <a:solidFill>
                    <a:srgbClr val="4D4D4D"/>
                  </a:solidFill>
                  <a:effectLst/>
                  <a:uLnTx/>
                  <a:uFillTx/>
                  <a:latin typeface="微软雅黑" pitchFamily="34" charset="-122"/>
                  <a:ea typeface="微软雅黑" pitchFamily="34" charset="-122"/>
                  <a:cs typeface="+mn-cs"/>
                </a:rPr>
                <a:t>此处添加文本</a:t>
              </a:r>
              <a:r>
                <a:rPr kumimoji="0" lang="en-US" altLang="zh-CN"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rPr>
                <a:t>8</a:t>
              </a:r>
              <a:endParaRPr kumimoji="0" lang="zh-CN" altLang="en-US"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endParaRPr>
            </a:p>
          </p:txBody>
        </p:sp>
        <p:cxnSp>
          <p:nvCxnSpPr>
            <p:cNvPr id="27" name="直接连接符 26"/>
            <p:cNvCxnSpPr/>
            <p:nvPr/>
          </p:nvCxnSpPr>
          <p:spPr>
            <a:xfrm flipH="1">
              <a:off x="4788024" y="3224895"/>
              <a:ext cx="239475" cy="1355578"/>
            </a:xfrm>
            <a:prstGeom prst="line">
              <a:avLst/>
            </a:prstGeom>
            <a:noFill/>
            <a:ln w="9525" cap="flat" cmpd="sng" algn="ctr">
              <a:solidFill>
                <a:sysClr val="window" lastClr="FFFFFF">
                  <a:lumMod val="50000"/>
                </a:sysClr>
              </a:solidFill>
              <a:prstDash val="solid"/>
            </a:ln>
            <a:effectLst/>
          </p:spPr>
        </p:cxnSp>
      </p:grpSp>
      <p:grpSp>
        <p:nvGrpSpPr>
          <p:cNvPr id="28" name="组合 27"/>
          <p:cNvGrpSpPr/>
          <p:nvPr/>
        </p:nvGrpSpPr>
        <p:grpSpPr>
          <a:xfrm>
            <a:off x="5433853" y="1991624"/>
            <a:ext cx="981075" cy="1513285"/>
            <a:chOff x="5484698" y="2648632"/>
            <a:chExt cx="981075" cy="2017713"/>
          </a:xfrm>
        </p:grpSpPr>
        <p:sp>
          <p:nvSpPr>
            <p:cNvPr id="29" name="矩形 28"/>
            <p:cNvSpPr/>
            <p:nvPr/>
          </p:nvSpPr>
          <p:spPr>
            <a:xfrm rot="815004">
              <a:off x="5551373" y="2648632"/>
              <a:ext cx="914400" cy="746125"/>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a:ln>
                    <a:noFill/>
                  </a:ln>
                  <a:solidFill>
                    <a:srgbClr val="4D4D4D"/>
                  </a:solidFill>
                  <a:effectLst/>
                  <a:uLnTx/>
                  <a:uFillTx/>
                  <a:latin typeface="微软雅黑" pitchFamily="34" charset="-122"/>
                  <a:ea typeface="微软雅黑" pitchFamily="34" charset="-122"/>
                  <a:cs typeface="+mn-cs"/>
                </a:rPr>
                <a:t>此处添加文本</a:t>
              </a:r>
              <a:r>
                <a:rPr kumimoji="0" lang="en-US" altLang="zh-CN"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rPr>
                <a:t>9</a:t>
              </a:r>
              <a:endParaRPr kumimoji="0" lang="zh-CN" altLang="en-US"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endParaRPr>
            </a:p>
          </p:txBody>
        </p:sp>
        <p:cxnSp>
          <p:nvCxnSpPr>
            <p:cNvPr id="30" name="直接连接符 29"/>
            <p:cNvCxnSpPr>
              <a:stCxn id="29" idx="2"/>
            </p:cNvCxnSpPr>
            <p:nvPr/>
          </p:nvCxnSpPr>
          <p:spPr>
            <a:xfrm flipH="1">
              <a:off x="5484698" y="3384322"/>
              <a:ext cx="436257" cy="1282023"/>
            </a:xfrm>
            <a:prstGeom prst="line">
              <a:avLst/>
            </a:prstGeom>
            <a:noFill/>
            <a:ln w="9525" cap="flat" cmpd="sng" algn="ctr">
              <a:solidFill>
                <a:sysClr val="window" lastClr="FFFFFF">
                  <a:lumMod val="50000"/>
                </a:sysClr>
              </a:solidFill>
              <a:prstDash val="solid"/>
            </a:ln>
            <a:effectLst/>
          </p:spPr>
        </p:cxnSp>
      </p:grpSp>
      <p:pic>
        <p:nvPicPr>
          <p:cNvPr id="31" name="图片 30" descr="未标题-3.png"/>
          <p:cNvPicPr>
            <a:picLocks noChangeAspect="1"/>
          </p:cNvPicPr>
          <p:nvPr/>
        </p:nvPicPr>
        <p:blipFill>
          <a:blip r:embed="rId3"/>
          <a:stretch>
            <a:fillRect/>
          </a:stretch>
        </p:blipFill>
        <p:spPr>
          <a:xfrm>
            <a:off x="6753402" y="1936132"/>
            <a:ext cx="2139078" cy="2939874"/>
          </a:xfrm>
          <a:prstGeom prst="rect">
            <a:avLst/>
          </a:prstGeom>
          <a:effectLst>
            <a:outerShdw blurRad="76200" dir="13500000" sy="23000" kx="1200000" algn="br" rotWithShape="0">
              <a:prstClr val="black">
                <a:alpha val="20000"/>
              </a:prstClr>
            </a:outerShdw>
          </a:effectLst>
        </p:spPr>
      </p:pic>
    </p:spTree>
    <p:extLst>
      <p:ext uri="{BB962C8B-B14F-4D97-AF65-F5344CB8AC3E}">
        <p14:creationId xmlns:p14="http://schemas.microsoft.com/office/powerpoint/2010/main" val="419570627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2" presetClass="entr" presetSubtype="1"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0-#ppt_h/2"/>
                                          </p:val>
                                        </p:tav>
                                        <p:tav tm="100000">
                                          <p:val>
                                            <p:strVal val="#ppt_y"/>
                                          </p:val>
                                        </p:tav>
                                      </p:tavLst>
                                    </p:anim>
                                  </p:childTnLst>
                                </p:cTn>
                              </p:par>
                            </p:childTnLst>
                          </p:cTn>
                        </p:par>
                        <p:par>
                          <p:cTn id="15" fill="hold">
                            <p:stCondLst>
                              <p:cond delay="1000"/>
                            </p:stCondLst>
                            <p:childTnLst>
                              <p:par>
                                <p:cTn id="16" presetID="2" presetClass="entr" presetSubtype="1" fill="hold" nodeType="afterEffect">
                                  <p:stCondLst>
                                    <p:cond delay="0"/>
                                  </p:stCondLst>
                                  <p:childTnLst>
                                    <p:set>
                                      <p:cBhvr>
                                        <p:cTn id="17" dur="1" fill="hold">
                                          <p:stCondLst>
                                            <p:cond delay="0"/>
                                          </p:stCondLst>
                                        </p:cTn>
                                        <p:tgtEl>
                                          <p:spTgt spid="22"/>
                                        </p:tgtEl>
                                        <p:attrNameLst>
                                          <p:attrName>style.visibility</p:attrName>
                                        </p:attrNameLst>
                                      </p:cBhvr>
                                      <p:to>
                                        <p:strVal val="visible"/>
                                      </p:to>
                                    </p:set>
                                    <p:anim calcmode="lin" valueType="num">
                                      <p:cBhvr additive="base">
                                        <p:cTn id="18" dur="500" fill="hold"/>
                                        <p:tgtEl>
                                          <p:spTgt spid="22"/>
                                        </p:tgtEl>
                                        <p:attrNameLst>
                                          <p:attrName>ppt_x</p:attrName>
                                        </p:attrNameLst>
                                      </p:cBhvr>
                                      <p:tavLst>
                                        <p:tav tm="0">
                                          <p:val>
                                            <p:strVal val="#ppt_x"/>
                                          </p:val>
                                        </p:tav>
                                        <p:tav tm="100000">
                                          <p:val>
                                            <p:strVal val="#ppt_x"/>
                                          </p:val>
                                        </p:tav>
                                      </p:tavLst>
                                    </p:anim>
                                    <p:anim calcmode="lin" valueType="num">
                                      <p:cBhvr additive="base">
                                        <p:cTn id="19" dur="500" fill="hold"/>
                                        <p:tgtEl>
                                          <p:spTgt spid="22"/>
                                        </p:tgtEl>
                                        <p:attrNameLst>
                                          <p:attrName>ppt_y</p:attrName>
                                        </p:attrNameLst>
                                      </p:cBhvr>
                                      <p:tavLst>
                                        <p:tav tm="0">
                                          <p:val>
                                            <p:strVal val="0-#ppt_h/2"/>
                                          </p:val>
                                        </p:tav>
                                        <p:tav tm="100000">
                                          <p:val>
                                            <p:strVal val="#ppt_y"/>
                                          </p:val>
                                        </p:tav>
                                      </p:tavLst>
                                    </p:anim>
                                  </p:childTnLst>
                                </p:cTn>
                              </p:par>
                            </p:childTnLst>
                          </p:cTn>
                        </p:par>
                        <p:par>
                          <p:cTn id="20" fill="hold">
                            <p:stCondLst>
                              <p:cond delay="1500"/>
                            </p:stCondLst>
                            <p:childTnLst>
                              <p:par>
                                <p:cTn id="21" presetID="2" presetClass="entr" presetSubtype="1" fill="hold" nodeType="after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ppt_x"/>
                                          </p:val>
                                        </p:tav>
                                        <p:tav tm="100000">
                                          <p:val>
                                            <p:strVal val="#ppt_x"/>
                                          </p:val>
                                        </p:tav>
                                      </p:tavLst>
                                    </p:anim>
                                    <p:anim calcmode="lin" valueType="num">
                                      <p:cBhvr additive="base">
                                        <p:cTn id="24" dur="500" fill="hold"/>
                                        <p:tgtEl>
                                          <p:spTgt spid="13"/>
                                        </p:tgtEl>
                                        <p:attrNameLst>
                                          <p:attrName>ppt_y</p:attrName>
                                        </p:attrNameLst>
                                      </p:cBhvr>
                                      <p:tavLst>
                                        <p:tav tm="0">
                                          <p:val>
                                            <p:strVal val="0-#ppt_h/2"/>
                                          </p:val>
                                        </p:tav>
                                        <p:tav tm="100000">
                                          <p:val>
                                            <p:strVal val="#ppt_y"/>
                                          </p:val>
                                        </p:tav>
                                      </p:tavLst>
                                    </p:anim>
                                  </p:childTnLst>
                                </p:cTn>
                              </p:par>
                            </p:childTnLst>
                          </p:cTn>
                        </p:par>
                        <p:par>
                          <p:cTn id="25" fill="hold">
                            <p:stCondLst>
                              <p:cond delay="2000"/>
                            </p:stCondLst>
                            <p:childTnLst>
                              <p:par>
                                <p:cTn id="26" presetID="2" presetClass="entr" presetSubtype="9" fill="hold" nodeType="afterEffect">
                                  <p:stCondLst>
                                    <p:cond delay="0"/>
                                  </p:stCondLst>
                                  <p:childTnLst>
                                    <p:set>
                                      <p:cBhvr>
                                        <p:cTn id="27" dur="1" fill="hold">
                                          <p:stCondLst>
                                            <p:cond delay="0"/>
                                          </p:stCondLst>
                                        </p:cTn>
                                        <p:tgtEl>
                                          <p:spTgt spid="16"/>
                                        </p:tgtEl>
                                        <p:attrNameLst>
                                          <p:attrName>style.visibility</p:attrName>
                                        </p:attrNameLst>
                                      </p:cBhvr>
                                      <p:to>
                                        <p:strVal val="visible"/>
                                      </p:to>
                                    </p:set>
                                    <p:anim calcmode="lin" valueType="num">
                                      <p:cBhvr additive="base">
                                        <p:cTn id="28" dur="500" fill="hold"/>
                                        <p:tgtEl>
                                          <p:spTgt spid="16"/>
                                        </p:tgtEl>
                                        <p:attrNameLst>
                                          <p:attrName>ppt_x</p:attrName>
                                        </p:attrNameLst>
                                      </p:cBhvr>
                                      <p:tavLst>
                                        <p:tav tm="0">
                                          <p:val>
                                            <p:strVal val="0-#ppt_w/2"/>
                                          </p:val>
                                        </p:tav>
                                        <p:tav tm="100000">
                                          <p:val>
                                            <p:strVal val="#ppt_x"/>
                                          </p:val>
                                        </p:tav>
                                      </p:tavLst>
                                    </p:anim>
                                    <p:anim calcmode="lin" valueType="num">
                                      <p:cBhvr additive="base">
                                        <p:cTn id="29" dur="500" fill="hold"/>
                                        <p:tgtEl>
                                          <p:spTgt spid="16"/>
                                        </p:tgtEl>
                                        <p:attrNameLst>
                                          <p:attrName>ppt_y</p:attrName>
                                        </p:attrNameLst>
                                      </p:cBhvr>
                                      <p:tavLst>
                                        <p:tav tm="0">
                                          <p:val>
                                            <p:strVal val="0-#ppt_h/2"/>
                                          </p:val>
                                        </p:tav>
                                        <p:tav tm="100000">
                                          <p:val>
                                            <p:strVal val="#ppt_y"/>
                                          </p:val>
                                        </p:tav>
                                      </p:tavLst>
                                    </p:anim>
                                  </p:childTnLst>
                                </p:cTn>
                              </p:par>
                            </p:childTnLst>
                          </p:cTn>
                        </p:par>
                        <p:par>
                          <p:cTn id="30" fill="hold">
                            <p:stCondLst>
                              <p:cond delay="2500"/>
                            </p:stCondLst>
                            <p:childTnLst>
                              <p:par>
                                <p:cTn id="31" presetID="2" presetClass="entr" presetSubtype="3" fill="hold" nodeType="after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additive="base">
                                        <p:cTn id="33" dur="500" fill="hold"/>
                                        <p:tgtEl>
                                          <p:spTgt spid="7"/>
                                        </p:tgtEl>
                                        <p:attrNameLst>
                                          <p:attrName>ppt_x</p:attrName>
                                        </p:attrNameLst>
                                      </p:cBhvr>
                                      <p:tavLst>
                                        <p:tav tm="0">
                                          <p:val>
                                            <p:strVal val="1+#ppt_w/2"/>
                                          </p:val>
                                        </p:tav>
                                        <p:tav tm="100000">
                                          <p:val>
                                            <p:strVal val="#ppt_x"/>
                                          </p:val>
                                        </p:tav>
                                      </p:tavLst>
                                    </p:anim>
                                    <p:anim calcmode="lin" valueType="num">
                                      <p:cBhvr additive="base">
                                        <p:cTn id="34" dur="500" fill="hold"/>
                                        <p:tgtEl>
                                          <p:spTgt spid="7"/>
                                        </p:tgtEl>
                                        <p:attrNameLst>
                                          <p:attrName>ppt_y</p:attrName>
                                        </p:attrNameLst>
                                      </p:cBhvr>
                                      <p:tavLst>
                                        <p:tav tm="0">
                                          <p:val>
                                            <p:strVal val="0-#ppt_h/2"/>
                                          </p:val>
                                        </p:tav>
                                        <p:tav tm="100000">
                                          <p:val>
                                            <p:strVal val="#ppt_y"/>
                                          </p:val>
                                        </p:tav>
                                      </p:tavLst>
                                    </p:anim>
                                  </p:childTnLst>
                                </p:cTn>
                              </p:par>
                            </p:childTnLst>
                          </p:cTn>
                        </p:par>
                        <p:par>
                          <p:cTn id="35" fill="hold">
                            <p:stCondLst>
                              <p:cond delay="3000"/>
                            </p:stCondLst>
                            <p:childTnLst>
                              <p:par>
                                <p:cTn id="36" presetID="2" presetClass="entr" presetSubtype="3" fill="hold" nodeType="afterEffect">
                                  <p:stCondLst>
                                    <p:cond delay="0"/>
                                  </p:stCondLst>
                                  <p:childTnLst>
                                    <p:set>
                                      <p:cBhvr>
                                        <p:cTn id="37" dur="1" fill="hold">
                                          <p:stCondLst>
                                            <p:cond delay="0"/>
                                          </p:stCondLst>
                                        </p:cTn>
                                        <p:tgtEl>
                                          <p:spTgt spid="25"/>
                                        </p:tgtEl>
                                        <p:attrNameLst>
                                          <p:attrName>style.visibility</p:attrName>
                                        </p:attrNameLst>
                                      </p:cBhvr>
                                      <p:to>
                                        <p:strVal val="visible"/>
                                      </p:to>
                                    </p:set>
                                    <p:anim calcmode="lin" valueType="num">
                                      <p:cBhvr additive="base">
                                        <p:cTn id="38" dur="500" fill="hold"/>
                                        <p:tgtEl>
                                          <p:spTgt spid="25"/>
                                        </p:tgtEl>
                                        <p:attrNameLst>
                                          <p:attrName>ppt_x</p:attrName>
                                        </p:attrNameLst>
                                      </p:cBhvr>
                                      <p:tavLst>
                                        <p:tav tm="0">
                                          <p:val>
                                            <p:strVal val="1+#ppt_w/2"/>
                                          </p:val>
                                        </p:tav>
                                        <p:tav tm="100000">
                                          <p:val>
                                            <p:strVal val="#ppt_x"/>
                                          </p:val>
                                        </p:tav>
                                      </p:tavLst>
                                    </p:anim>
                                    <p:anim calcmode="lin" valueType="num">
                                      <p:cBhvr additive="base">
                                        <p:cTn id="39" dur="500" fill="hold"/>
                                        <p:tgtEl>
                                          <p:spTgt spid="25"/>
                                        </p:tgtEl>
                                        <p:attrNameLst>
                                          <p:attrName>ppt_y</p:attrName>
                                        </p:attrNameLst>
                                      </p:cBhvr>
                                      <p:tavLst>
                                        <p:tav tm="0">
                                          <p:val>
                                            <p:strVal val="0-#ppt_h/2"/>
                                          </p:val>
                                        </p:tav>
                                        <p:tav tm="100000">
                                          <p:val>
                                            <p:strVal val="#ppt_y"/>
                                          </p:val>
                                        </p:tav>
                                      </p:tavLst>
                                    </p:anim>
                                  </p:childTnLst>
                                </p:cTn>
                              </p:par>
                            </p:childTnLst>
                          </p:cTn>
                        </p:par>
                        <p:par>
                          <p:cTn id="40" fill="hold">
                            <p:stCondLst>
                              <p:cond delay="3500"/>
                            </p:stCondLst>
                            <p:childTnLst>
                              <p:par>
                                <p:cTn id="41" presetID="2" presetClass="entr" presetSubtype="1" fill="hold" nodeType="afterEffect">
                                  <p:stCondLst>
                                    <p:cond delay="0"/>
                                  </p:stCondLst>
                                  <p:childTnLst>
                                    <p:set>
                                      <p:cBhvr>
                                        <p:cTn id="42" dur="1" fill="hold">
                                          <p:stCondLst>
                                            <p:cond delay="0"/>
                                          </p:stCondLst>
                                        </p:cTn>
                                        <p:tgtEl>
                                          <p:spTgt spid="28"/>
                                        </p:tgtEl>
                                        <p:attrNameLst>
                                          <p:attrName>style.visibility</p:attrName>
                                        </p:attrNameLst>
                                      </p:cBhvr>
                                      <p:to>
                                        <p:strVal val="visible"/>
                                      </p:to>
                                    </p:set>
                                    <p:anim calcmode="lin" valueType="num">
                                      <p:cBhvr additive="base">
                                        <p:cTn id="43" dur="500" fill="hold"/>
                                        <p:tgtEl>
                                          <p:spTgt spid="28"/>
                                        </p:tgtEl>
                                        <p:attrNameLst>
                                          <p:attrName>ppt_x</p:attrName>
                                        </p:attrNameLst>
                                      </p:cBhvr>
                                      <p:tavLst>
                                        <p:tav tm="0">
                                          <p:val>
                                            <p:strVal val="#ppt_x"/>
                                          </p:val>
                                        </p:tav>
                                        <p:tav tm="100000">
                                          <p:val>
                                            <p:strVal val="#ppt_x"/>
                                          </p:val>
                                        </p:tav>
                                      </p:tavLst>
                                    </p:anim>
                                    <p:anim calcmode="lin" valueType="num">
                                      <p:cBhvr additive="base">
                                        <p:cTn id="44" dur="500" fill="hold"/>
                                        <p:tgtEl>
                                          <p:spTgt spid="28"/>
                                        </p:tgtEl>
                                        <p:attrNameLst>
                                          <p:attrName>ppt_y</p:attrName>
                                        </p:attrNameLst>
                                      </p:cBhvr>
                                      <p:tavLst>
                                        <p:tav tm="0">
                                          <p:val>
                                            <p:strVal val="0-#ppt_h/2"/>
                                          </p:val>
                                        </p:tav>
                                        <p:tav tm="100000">
                                          <p:val>
                                            <p:strVal val="#ppt_y"/>
                                          </p:val>
                                        </p:tav>
                                      </p:tavLst>
                                    </p:anim>
                                  </p:childTnLst>
                                </p:cTn>
                              </p:par>
                            </p:childTnLst>
                          </p:cTn>
                        </p:par>
                        <p:par>
                          <p:cTn id="45" fill="hold">
                            <p:stCondLst>
                              <p:cond delay="4000"/>
                            </p:stCondLst>
                            <p:childTnLst>
                              <p:par>
                                <p:cTn id="46" presetID="2" presetClass="entr" presetSubtype="3" fill="hold" nodeType="afterEffect">
                                  <p:stCondLst>
                                    <p:cond delay="0"/>
                                  </p:stCondLst>
                                  <p:childTnLst>
                                    <p:set>
                                      <p:cBhvr>
                                        <p:cTn id="47" dur="1" fill="hold">
                                          <p:stCondLst>
                                            <p:cond delay="0"/>
                                          </p:stCondLst>
                                        </p:cTn>
                                        <p:tgtEl>
                                          <p:spTgt spid="10"/>
                                        </p:tgtEl>
                                        <p:attrNameLst>
                                          <p:attrName>style.visibility</p:attrName>
                                        </p:attrNameLst>
                                      </p:cBhvr>
                                      <p:to>
                                        <p:strVal val="visible"/>
                                      </p:to>
                                    </p:set>
                                    <p:anim calcmode="lin" valueType="num">
                                      <p:cBhvr additive="base">
                                        <p:cTn id="48" dur="500" fill="hold"/>
                                        <p:tgtEl>
                                          <p:spTgt spid="10"/>
                                        </p:tgtEl>
                                        <p:attrNameLst>
                                          <p:attrName>ppt_x</p:attrName>
                                        </p:attrNameLst>
                                      </p:cBhvr>
                                      <p:tavLst>
                                        <p:tav tm="0">
                                          <p:val>
                                            <p:strVal val="1+#ppt_w/2"/>
                                          </p:val>
                                        </p:tav>
                                        <p:tav tm="100000">
                                          <p:val>
                                            <p:strVal val="#ppt_x"/>
                                          </p:val>
                                        </p:tav>
                                      </p:tavLst>
                                    </p:anim>
                                    <p:anim calcmode="lin" valueType="num">
                                      <p:cBhvr additive="base">
                                        <p:cTn id="49" dur="500" fill="hold"/>
                                        <p:tgtEl>
                                          <p:spTgt spid="10"/>
                                        </p:tgtEl>
                                        <p:attrNameLst>
                                          <p:attrName>ppt_y</p:attrName>
                                        </p:attrNameLst>
                                      </p:cBhvr>
                                      <p:tavLst>
                                        <p:tav tm="0">
                                          <p:val>
                                            <p:strVal val="0-#ppt_h/2"/>
                                          </p:val>
                                        </p:tav>
                                        <p:tav tm="100000">
                                          <p:val>
                                            <p:strVal val="#ppt_y"/>
                                          </p:val>
                                        </p:tav>
                                      </p:tavLst>
                                    </p:anim>
                                  </p:childTnLst>
                                </p:cTn>
                              </p:par>
                            </p:childTnLst>
                          </p:cTn>
                        </p:par>
                        <p:par>
                          <p:cTn id="50" fill="hold">
                            <p:stCondLst>
                              <p:cond delay="4500"/>
                            </p:stCondLst>
                            <p:childTnLst>
                              <p:par>
                                <p:cTn id="51" presetID="2" presetClass="entr" presetSubtype="9" fill="hold" nodeType="afterEffect">
                                  <p:stCondLst>
                                    <p:cond delay="0"/>
                                  </p:stCondLst>
                                  <p:childTnLst>
                                    <p:set>
                                      <p:cBhvr>
                                        <p:cTn id="52" dur="1" fill="hold">
                                          <p:stCondLst>
                                            <p:cond delay="0"/>
                                          </p:stCondLst>
                                        </p:cTn>
                                        <p:tgtEl>
                                          <p:spTgt spid="19"/>
                                        </p:tgtEl>
                                        <p:attrNameLst>
                                          <p:attrName>style.visibility</p:attrName>
                                        </p:attrNameLst>
                                      </p:cBhvr>
                                      <p:to>
                                        <p:strVal val="visible"/>
                                      </p:to>
                                    </p:set>
                                    <p:anim calcmode="lin" valueType="num">
                                      <p:cBhvr additive="base">
                                        <p:cTn id="53" dur="500" fill="hold"/>
                                        <p:tgtEl>
                                          <p:spTgt spid="19"/>
                                        </p:tgtEl>
                                        <p:attrNameLst>
                                          <p:attrName>ppt_x</p:attrName>
                                        </p:attrNameLst>
                                      </p:cBhvr>
                                      <p:tavLst>
                                        <p:tav tm="0">
                                          <p:val>
                                            <p:strVal val="0-#ppt_w/2"/>
                                          </p:val>
                                        </p:tav>
                                        <p:tav tm="100000">
                                          <p:val>
                                            <p:strVal val="#ppt_x"/>
                                          </p:val>
                                        </p:tav>
                                      </p:tavLst>
                                    </p:anim>
                                    <p:anim calcmode="lin" valueType="num">
                                      <p:cBhvr additive="base">
                                        <p:cTn id="54" dur="500" fill="hold"/>
                                        <p:tgtEl>
                                          <p:spTgt spid="19"/>
                                        </p:tgtEl>
                                        <p:attrNameLst>
                                          <p:attrName>ppt_y</p:attrName>
                                        </p:attrNameLst>
                                      </p:cBhvr>
                                      <p:tavLst>
                                        <p:tav tm="0">
                                          <p:val>
                                            <p:strVal val="0-#ppt_h/2"/>
                                          </p:val>
                                        </p:tav>
                                        <p:tav tm="100000">
                                          <p:val>
                                            <p:strVal val="#ppt_y"/>
                                          </p:val>
                                        </p:tav>
                                      </p:tavLst>
                                    </p:anim>
                                  </p:childTnLst>
                                </p:cTn>
                              </p:par>
                            </p:childTnLst>
                          </p:cTn>
                        </p:par>
                        <p:par>
                          <p:cTn id="55" fill="hold">
                            <p:stCondLst>
                              <p:cond delay="5000"/>
                            </p:stCondLst>
                            <p:childTnLst>
                              <p:par>
                                <p:cTn id="56" presetID="47" presetClass="entr" presetSubtype="0" fill="hold" nodeType="afterEffect">
                                  <p:stCondLst>
                                    <p:cond delay="0"/>
                                  </p:stCondLst>
                                  <p:childTnLst>
                                    <p:set>
                                      <p:cBhvr>
                                        <p:cTn id="57" dur="1" fill="hold">
                                          <p:stCondLst>
                                            <p:cond delay="0"/>
                                          </p:stCondLst>
                                        </p:cTn>
                                        <p:tgtEl>
                                          <p:spTgt spid="31"/>
                                        </p:tgtEl>
                                        <p:attrNameLst>
                                          <p:attrName>style.visibility</p:attrName>
                                        </p:attrNameLst>
                                      </p:cBhvr>
                                      <p:to>
                                        <p:strVal val="visible"/>
                                      </p:to>
                                    </p:set>
                                    <p:animEffect transition="in" filter="fade">
                                      <p:cBhvr>
                                        <p:cTn id="58" dur="1000"/>
                                        <p:tgtEl>
                                          <p:spTgt spid="31"/>
                                        </p:tgtEl>
                                      </p:cBhvr>
                                    </p:animEffect>
                                    <p:anim calcmode="lin" valueType="num">
                                      <p:cBhvr>
                                        <p:cTn id="59" dur="1000" fill="hold"/>
                                        <p:tgtEl>
                                          <p:spTgt spid="31"/>
                                        </p:tgtEl>
                                        <p:attrNameLst>
                                          <p:attrName>ppt_x</p:attrName>
                                        </p:attrNameLst>
                                      </p:cBhvr>
                                      <p:tavLst>
                                        <p:tav tm="0">
                                          <p:val>
                                            <p:strVal val="#ppt_x"/>
                                          </p:val>
                                        </p:tav>
                                        <p:tav tm="100000">
                                          <p:val>
                                            <p:strVal val="#ppt_x"/>
                                          </p:val>
                                        </p:tav>
                                      </p:tavLst>
                                    </p:anim>
                                    <p:anim calcmode="lin" valueType="num">
                                      <p:cBhvr>
                                        <p:cTn id="60"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idx="4294967295"/>
          </p:nvPr>
        </p:nvSpPr>
        <p:spPr>
          <a:xfrm>
            <a:off x="0" y="274638"/>
            <a:ext cx="7886700" cy="993775"/>
          </a:xfrm>
        </p:spPr>
        <p:txBody>
          <a:bodyPr>
            <a:normAutofit/>
          </a:bodyPr>
          <a:lstStyle/>
          <a:p>
            <a:r>
              <a:rPr lang="zh-CN" altLang="en-US" dirty="0" smtClean="0"/>
              <a:t> </a:t>
            </a:r>
            <a:endParaRPr lang="zh-CN" altLang="en-US" dirty="0"/>
          </a:p>
        </p:txBody>
      </p:sp>
      <p:sp>
        <p:nvSpPr>
          <p:cNvPr id="3" name="Oval 65"/>
          <p:cNvSpPr>
            <a:spLocks noChangeArrowheads="1"/>
          </p:cNvSpPr>
          <p:nvPr/>
        </p:nvSpPr>
        <p:spPr bwMode="auto">
          <a:xfrm>
            <a:off x="1932499" y="4288925"/>
            <a:ext cx="5286412" cy="288852"/>
          </a:xfrm>
          <a:prstGeom prst="ellipse">
            <a:avLst/>
          </a:prstGeom>
          <a:gradFill rotWithShape="1">
            <a:gsLst>
              <a:gs pos="0">
                <a:srgbClr val="EEECE1">
                  <a:gamma/>
                  <a:shade val="46275"/>
                  <a:invGamma/>
                </a:srgbClr>
              </a:gs>
              <a:gs pos="100000">
                <a:srgbClr val="EEECE1">
                  <a:alpha val="0"/>
                </a:srgbClr>
              </a:gs>
            </a:gsLst>
            <a:path path="shape">
              <a:fillToRect l="50000" t="50000" r="50000" b="50000"/>
            </a:path>
          </a:gradFill>
          <a:ln w="9525">
            <a:noFill/>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Arial" pitchFamily="34" charset="0"/>
            </a:endParaRPr>
          </a:p>
        </p:txBody>
      </p:sp>
      <p:grpSp>
        <p:nvGrpSpPr>
          <p:cNvPr id="4" name="组合 3"/>
          <p:cNvGrpSpPr/>
          <p:nvPr/>
        </p:nvGrpSpPr>
        <p:grpSpPr>
          <a:xfrm>
            <a:off x="1096326" y="1917024"/>
            <a:ext cx="7091651" cy="2574088"/>
            <a:chOff x="1074762" y="3021992"/>
            <a:chExt cx="7091651" cy="2574088"/>
          </a:xfrm>
        </p:grpSpPr>
        <p:grpSp>
          <p:nvGrpSpPr>
            <p:cNvPr id="5" name="组合 4"/>
            <p:cNvGrpSpPr/>
            <p:nvPr/>
          </p:nvGrpSpPr>
          <p:grpSpPr>
            <a:xfrm rot="21139845">
              <a:off x="1074762" y="4135585"/>
              <a:ext cx="7091651" cy="1460495"/>
              <a:chOff x="1074762" y="4135585"/>
              <a:chExt cx="7091651" cy="1460495"/>
            </a:xfrm>
          </p:grpSpPr>
          <p:sp>
            <p:nvSpPr>
              <p:cNvPr id="22" name="椭圆 21"/>
              <p:cNvSpPr/>
              <p:nvPr/>
            </p:nvSpPr>
            <p:spPr>
              <a:xfrm>
                <a:off x="4411265" y="5167452"/>
                <a:ext cx="428628" cy="428628"/>
              </a:xfrm>
              <a:prstGeom prst="ellipse">
                <a:avLst/>
              </a:prstGeom>
              <a:solidFill>
                <a:sysClr val="window" lastClr="FFFFFF">
                  <a:lumMod val="75000"/>
                </a:sysClr>
              </a:solidFill>
              <a:ln w="25400" cap="flat" cmpd="sng" algn="ctr">
                <a:noFill/>
                <a:prstDash val="solid"/>
              </a:ln>
              <a:effectLst/>
              <a:scene3d>
                <a:camera prst="perspectiveBelow"/>
                <a:lightRig rig="threePt" dir="t"/>
              </a:scene3d>
              <a:sp3d extrusionH="1270000" prstMaterial="plastic">
                <a:bevelT w="120650"/>
                <a:bevelB w="88900" prst="relaxedInset"/>
                <a:extrusionClr>
                  <a:sysClr val="window" lastClr="FFFFFF">
                    <a:lumMod val="75000"/>
                  </a:sysClr>
                </a:extrusionClr>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Calibri"/>
                  <a:ea typeface="宋体"/>
                  <a:cs typeface="+mn-cs"/>
                </a:endParaRPr>
              </a:p>
            </p:txBody>
          </p:sp>
          <p:sp>
            <p:nvSpPr>
              <p:cNvPr id="23" name="圆角矩形 22"/>
              <p:cNvSpPr/>
              <p:nvPr/>
            </p:nvSpPr>
            <p:spPr>
              <a:xfrm rot="1040636">
                <a:off x="1074762" y="4135585"/>
                <a:ext cx="7091651" cy="1290043"/>
              </a:xfrm>
              <a:prstGeom prst="roundRect">
                <a:avLst>
                  <a:gd name="adj" fmla="val 8983"/>
                </a:avLst>
              </a:prstGeom>
              <a:gradFill flip="none" rotWithShape="1">
                <a:gsLst>
                  <a:gs pos="0">
                    <a:sysClr val="window" lastClr="FFFFFF">
                      <a:lumMod val="85000"/>
                    </a:sysClr>
                  </a:gs>
                  <a:gs pos="96000">
                    <a:sysClr val="window" lastClr="FFFFFF">
                      <a:lumMod val="85000"/>
                    </a:sysClr>
                  </a:gs>
                  <a:gs pos="1000">
                    <a:sysClr val="window" lastClr="FFFFFF">
                      <a:lumMod val="65000"/>
                    </a:sysClr>
                  </a:gs>
                </a:gsLst>
                <a:lin ang="16200000" scaled="1"/>
                <a:tileRect/>
              </a:gradFill>
              <a:ln w="34925" cap="flat" cmpd="sng" algn="ctr">
                <a:solidFill>
                  <a:srgbClr val="FFFFFF"/>
                </a:solidFill>
                <a:prstDash val="solid"/>
              </a:ln>
              <a:effectLst>
                <a:outerShdw blurRad="317500" dir="2700000" algn="ctr">
                  <a:srgbClr val="000000">
                    <a:alpha val="43000"/>
                  </a:srgbClr>
                </a:outerShdw>
              </a:effectLst>
              <a:scene3d>
                <a:camera prst="perspectiveFront" fov="2400000">
                  <a:rot lat="17195211" lon="29222" rev="569999"/>
                </a:camera>
                <a:lightRig rig="threePt" dir="t"/>
              </a:scene3d>
              <a:sp3d prstMaterial="metal">
                <a:bevelT w="158750" h="38100" prst="softRound"/>
                <a:bevelB w="57150" h="57150" prst="softRound"/>
              </a:sp3d>
            </p:spPr>
            <p:txBody>
              <a:bodyPr rtlCol="0" anchor="ctr">
                <a:flatTx/>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6" name="组合 5"/>
            <p:cNvGrpSpPr/>
            <p:nvPr/>
          </p:nvGrpSpPr>
          <p:grpSpPr>
            <a:xfrm>
              <a:off x="1553746" y="3590651"/>
              <a:ext cx="1276491" cy="1422525"/>
              <a:chOff x="1553746" y="3179314"/>
              <a:chExt cx="1276491" cy="1422525"/>
            </a:xfrm>
          </p:grpSpPr>
          <p:sp>
            <p:nvSpPr>
              <p:cNvPr id="15" name="Oval 65"/>
              <p:cNvSpPr>
                <a:spLocks noChangeArrowheads="1"/>
              </p:cNvSpPr>
              <p:nvPr/>
            </p:nvSpPr>
            <p:spPr bwMode="auto">
              <a:xfrm>
                <a:off x="1575397" y="4372890"/>
                <a:ext cx="1143008" cy="228949"/>
              </a:xfrm>
              <a:prstGeom prst="ellipse">
                <a:avLst/>
              </a:prstGeom>
              <a:gradFill rotWithShape="1">
                <a:gsLst>
                  <a:gs pos="0">
                    <a:srgbClr val="EEECE1">
                      <a:gamma/>
                      <a:shade val="46275"/>
                      <a:invGamma/>
                    </a:srgbClr>
                  </a:gs>
                  <a:gs pos="100000">
                    <a:srgbClr val="EEECE1">
                      <a:alpha val="0"/>
                    </a:srgbClr>
                  </a:gs>
                </a:gsLst>
                <a:path path="shape">
                  <a:fillToRect l="50000" t="50000" r="50000" b="50000"/>
                </a:path>
              </a:gradFill>
              <a:ln w="9525">
                <a:noFill/>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Arial" pitchFamily="34" charset="0"/>
                </a:endParaRPr>
              </a:p>
            </p:txBody>
          </p:sp>
          <p:grpSp>
            <p:nvGrpSpPr>
              <p:cNvPr id="16" name="组合 16"/>
              <p:cNvGrpSpPr/>
              <p:nvPr/>
            </p:nvGrpSpPr>
            <p:grpSpPr>
              <a:xfrm>
                <a:off x="1553746" y="3179314"/>
                <a:ext cx="1276491" cy="1276491"/>
                <a:chOff x="1838602" y="3474594"/>
                <a:chExt cx="1159458" cy="1159458"/>
              </a:xfrm>
            </p:grpSpPr>
            <p:grpSp>
              <p:nvGrpSpPr>
                <p:cNvPr id="18" name="组合 17"/>
                <p:cNvGrpSpPr/>
                <p:nvPr/>
              </p:nvGrpSpPr>
              <p:grpSpPr>
                <a:xfrm>
                  <a:off x="1838602" y="3474594"/>
                  <a:ext cx="1159458" cy="1159458"/>
                  <a:chOff x="2768597" y="3009893"/>
                  <a:chExt cx="2214578" cy="2214577"/>
                </a:xfrm>
              </p:grpSpPr>
              <p:sp>
                <p:nvSpPr>
                  <p:cNvPr id="20" name="椭圆 19"/>
                  <p:cNvSpPr/>
                  <p:nvPr/>
                </p:nvSpPr>
                <p:spPr>
                  <a:xfrm>
                    <a:off x="2768597" y="3009893"/>
                    <a:ext cx="2214578" cy="2214577"/>
                  </a:xfrm>
                  <a:prstGeom prst="ellipse">
                    <a:avLst/>
                  </a:prstGeom>
                  <a:gradFill flip="none" rotWithShape="1">
                    <a:gsLst>
                      <a:gs pos="0">
                        <a:srgbClr val="FFC000"/>
                      </a:gs>
                      <a:gs pos="65000">
                        <a:srgbClr val="F79646">
                          <a:lumMod val="75000"/>
                        </a:srgbClr>
                      </a:gs>
                      <a:gs pos="82000">
                        <a:srgbClr val="F79646">
                          <a:lumMod val="75000"/>
                        </a:srgbClr>
                      </a:gs>
                    </a:gsLst>
                    <a:path path="circle">
                      <a:fillToRect l="50000" t="50000" r="50000" b="50000"/>
                    </a:path>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1" name="椭圆 20"/>
                  <p:cNvSpPr/>
                  <p:nvPr/>
                </p:nvSpPr>
                <p:spPr>
                  <a:xfrm>
                    <a:off x="2841549" y="3149379"/>
                    <a:ext cx="1402450" cy="1154957"/>
                  </a:xfrm>
                  <a:prstGeom prst="ellipse">
                    <a:avLst/>
                  </a:prstGeom>
                  <a:gradFill flip="none" rotWithShape="1">
                    <a:gsLst>
                      <a:gs pos="0">
                        <a:sysClr val="window" lastClr="FFFFFF">
                          <a:alpha val="83000"/>
                        </a:sysClr>
                      </a:gs>
                      <a:gs pos="50000">
                        <a:sysClr val="window" lastClr="FFFFFF">
                          <a:alpha val="0"/>
                        </a:sysClr>
                      </a:gs>
                    </a:gsLst>
                    <a:path path="circle">
                      <a:fillToRect l="50000" t="50000" r="50000" b="50000"/>
                    </a:path>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19" name="椭圆 18"/>
                <p:cNvSpPr/>
                <p:nvPr/>
              </p:nvSpPr>
              <p:spPr>
                <a:xfrm rot="20122633">
                  <a:off x="2252737" y="4373332"/>
                  <a:ext cx="703537" cy="241608"/>
                </a:xfrm>
                <a:prstGeom prst="ellipse">
                  <a:avLst/>
                </a:prstGeom>
                <a:gradFill flip="none" rotWithShape="1">
                  <a:gsLst>
                    <a:gs pos="0">
                      <a:sysClr val="window" lastClr="FFFFFF">
                        <a:alpha val="55000"/>
                      </a:sysClr>
                    </a:gs>
                    <a:gs pos="50000">
                      <a:sysClr val="window" lastClr="FFFFFF">
                        <a:shade val="67500"/>
                        <a:satMod val="115000"/>
                        <a:alpha val="12000"/>
                      </a:sysClr>
                    </a:gs>
                    <a:gs pos="100000">
                      <a:sysClr val="window" lastClr="FFFFFF">
                        <a:shade val="100000"/>
                        <a:satMod val="115000"/>
                        <a:alpha val="0"/>
                      </a:sysClr>
                    </a:gs>
                  </a:gsLst>
                  <a:path path="shape">
                    <a:fillToRect l="50000" t="50000" r="50000" b="50000"/>
                  </a:path>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17" name="TextBox 16"/>
              <p:cNvSpPr txBox="1"/>
              <p:nvPr/>
            </p:nvSpPr>
            <p:spPr>
              <a:xfrm>
                <a:off x="1752494" y="3619901"/>
                <a:ext cx="883272" cy="400110"/>
              </a:xfrm>
              <a:prstGeom prst="rect">
                <a:avLst/>
              </a:prstGeom>
              <a:noFill/>
              <a:scene3d>
                <a:camera prst="orthographicFront"/>
                <a:lightRig rig="flat" dir="t"/>
              </a:scene3d>
            </p:spPr>
            <p:txBody>
              <a:bodyPr wrap="square" rtlCol="0">
                <a:spAutoFit/>
              </a:bodyPr>
              <a:lstStyle/>
              <a:p>
                <a:pPr algn="ctr"/>
                <a:r>
                  <a:rPr lang="zh-CN" altLang="en-US"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微软雅黑" pitchFamily="34" charset="-122"/>
                    <a:ea typeface="微软雅黑" pitchFamily="34" charset="-122"/>
                  </a:rPr>
                  <a:t>文字</a:t>
                </a:r>
                <a:endParaRPr lang="zh-CN" altLang="en-US" sz="20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微软雅黑" pitchFamily="34" charset="-122"/>
                  <a:ea typeface="微软雅黑" pitchFamily="34" charset="-122"/>
                </a:endParaRPr>
              </a:p>
            </p:txBody>
          </p:sp>
        </p:grpSp>
        <p:grpSp>
          <p:nvGrpSpPr>
            <p:cNvPr id="7" name="组合 6"/>
            <p:cNvGrpSpPr/>
            <p:nvPr/>
          </p:nvGrpSpPr>
          <p:grpSpPr>
            <a:xfrm>
              <a:off x="6203354" y="3021992"/>
              <a:ext cx="1770419" cy="1991184"/>
              <a:chOff x="6697281" y="3893695"/>
              <a:chExt cx="1276491" cy="1435665"/>
            </a:xfrm>
          </p:grpSpPr>
          <p:sp>
            <p:nvSpPr>
              <p:cNvPr id="8" name="Oval 65"/>
              <p:cNvSpPr>
                <a:spLocks noChangeArrowheads="1"/>
              </p:cNvSpPr>
              <p:nvPr/>
            </p:nvSpPr>
            <p:spPr bwMode="auto">
              <a:xfrm rot="393544">
                <a:off x="6706617" y="5100411"/>
                <a:ext cx="1143008" cy="228949"/>
              </a:xfrm>
              <a:prstGeom prst="ellipse">
                <a:avLst/>
              </a:prstGeom>
              <a:gradFill rotWithShape="1">
                <a:gsLst>
                  <a:gs pos="0">
                    <a:srgbClr val="EEECE1">
                      <a:gamma/>
                      <a:shade val="46275"/>
                      <a:invGamma/>
                    </a:srgbClr>
                  </a:gs>
                  <a:gs pos="100000">
                    <a:srgbClr val="EEECE1">
                      <a:alpha val="0"/>
                    </a:srgbClr>
                  </a:gs>
                </a:gsLst>
                <a:path path="shape">
                  <a:fillToRect l="50000" t="50000" r="50000" b="50000"/>
                </a:path>
              </a:gradFill>
              <a:ln w="9525">
                <a:noFill/>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Arial" pitchFamily="34" charset="0"/>
                </a:endParaRPr>
              </a:p>
            </p:txBody>
          </p:sp>
          <p:grpSp>
            <p:nvGrpSpPr>
              <p:cNvPr id="9" name="组合 8"/>
              <p:cNvGrpSpPr/>
              <p:nvPr/>
            </p:nvGrpSpPr>
            <p:grpSpPr>
              <a:xfrm>
                <a:off x="6697281" y="3893695"/>
                <a:ext cx="1276491" cy="1276491"/>
                <a:chOff x="1838601" y="3474595"/>
                <a:chExt cx="1159458" cy="1159458"/>
              </a:xfrm>
            </p:grpSpPr>
            <p:grpSp>
              <p:nvGrpSpPr>
                <p:cNvPr id="11" name="组合 5"/>
                <p:cNvGrpSpPr/>
                <p:nvPr/>
              </p:nvGrpSpPr>
              <p:grpSpPr>
                <a:xfrm>
                  <a:off x="1838601" y="3474595"/>
                  <a:ext cx="1159458" cy="1159458"/>
                  <a:chOff x="2768596" y="3009896"/>
                  <a:chExt cx="2214578" cy="2214578"/>
                </a:xfrm>
              </p:grpSpPr>
              <p:sp>
                <p:nvSpPr>
                  <p:cNvPr id="13" name="椭圆 12"/>
                  <p:cNvSpPr/>
                  <p:nvPr/>
                </p:nvSpPr>
                <p:spPr>
                  <a:xfrm>
                    <a:off x="2768596" y="3009896"/>
                    <a:ext cx="2214578" cy="2214578"/>
                  </a:xfrm>
                  <a:prstGeom prst="ellipse">
                    <a:avLst/>
                  </a:prstGeom>
                  <a:solidFill>
                    <a:srgbClr val="C8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 name="椭圆 13"/>
                  <p:cNvSpPr/>
                  <p:nvPr/>
                </p:nvSpPr>
                <p:spPr>
                  <a:xfrm>
                    <a:off x="2841549" y="3149379"/>
                    <a:ext cx="1402450" cy="1154957"/>
                  </a:xfrm>
                  <a:prstGeom prst="ellipse">
                    <a:avLst/>
                  </a:prstGeom>
                  <a:gradFill flip="none" rotWithShape="1">
                    <a:gsLst>
                      <a:gs pos="0">
                        <a:sysClr val="window" lastClr="FFFFFF">
                          <a:alpha val="83000"/>
                        </a:sysClr>
                      </a:gs>
                      <a:gs pos="50000">
                        <a:sysClr val="window" lastClr="FFFFFF">
                          <a:alpha val="0"/>
                        </a:sysClr>
                      </a:gs>
                    </a:gsLst>
                    <a:path path="circle">
                      <a:fillToRect l="50000" t="50000" r="50000" b="50000"/>
                    </a:path>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12" name="椭圆 11"/>
                <p:cNvSpPr/>
                <p:nvPr/>
              </p:nvSpPr>
              <p:spPr>
                <a:xfrm rot="20122633">
                  <a:off x="2252737" y="4373332"/>
                  <a:ext cx="703537" cy="241608"/>
                </a:xfrm>
                <a:prstGeom prst="ellipse">
                  <a:avLst/>
                </a:prstGeom>
                <a:gradFill flip="none" rotWithShape="1">
                  <a:gsLst>
                    <a:gs pos="0">
                      <a:sysClr val="window" lastClr="FFFFFF">
                        <a:alpha val="55000"/>
                      </a:sysClr>
                    </a:gs>
                    <a:gs pos="50000">
                      <a:sysClr val="window" lastClr="FFFFFF">
                        <a:shade val="67500"/>
                        <a:satMod val="115000"/>
                        <a:alpha val="12000"/>
                      </a:sysClr>
                    </a:gs>
                    <a:gs pos="100000">
                      <a:sysClr val="window" lastClr="FFFFFF">
                        <a:shade val="100000"/>
                        <a:satMod val="115000"/>
                        <a:alpha val="0"/>
                      </a:sysClr>
                    </a:gs>
                  </a:gsLst>
                  <a:path path="shape">
                    <a:fillToRect l="50000" t="50000" r="50000" b="50000"/>
                  </a:path>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10" name="TextBox 9"/>
              <p:cNvSpPr txBox="1"/>
              <p:nvPr/>
            </p:nvSpPr>
            <p:spPr>
              <a:xfrm>
                <a:off x="6892777" y="4334450"/>
                <a:ext cx="883272" cy="400110"/>
              </a:xfrm>
              <a:prstGeom prst="rect">
                <a:avLst/>
              </a:prstGeom>
              <a:noFill/>
              <a:scene3d>
                <a:camera prst="orthographicFront"/>
                <a:lightRig rig="flat" dir="t"/>
              </a:scene3d>
            </p:spPr>
            <p:txBody>
              <a:bodyPr wrap="square" rtlCol="0">
                <a:spAutoFit/>
              </a:bodyPr>
              <a:lstStyle/>
              <a:p>
                <a:pPr algn="ctr"/>
                <a:r>
                  <a:rPr lang="zh-CN" altLang="en-US"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微软雅黑" pitchFamily="34" charset="-122"/>
                    <a:ea typeface="微软雅黑" pitchFamily="34" charset="-122"/>
                  </a:rPr>
                  <a:t>文字</a:t>
                </a:r>
                <a:endParaRPr lang="zh-CN" altLang="en-US" sz="20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微软雅黑" pitchFamily="34" charset="-122"/>
                  <a:ea typeface="微软雅黑" pitchFamily="34" charset="-122"/>
                </a:endParaRPr>
              </a:p>
            </p:txBody>
          </p:sp>
        </p:grpSp>
      </p:grpSp>
      <p:grpSp>
        <p:nvGrpSpPr>
          <p:cNvPr id="24" name="组合 23"/>
          <p:cNvGrpSpPr/>
          <p:nvPr/>
        </p:nvGrpSpPr>
        <p:grpSpPr>
          <a:xfrm>
            <a:off x="3794015" y="2515942"/>
            <a:ext cx="1663645" cy="756789"/>
            <a:chOff x="3545079" y="3620910"/>
            <a:chExt cx="1663645" cy="756789"/>
          </a:xfrm>
        </p:grpSpPr>
        <p:sp>
          <p:nvSpPr>
            <p:cNvPr id="25" name="下箭头 24"/>
            <p:cNvSpPr/>
            <p:nvPr/>
          </p:nvSpPr>
          <p:spPr>
            <a:xfrm rot="16801954">
              <a:off x="3998507" y="3167482"/>
              <a:ext cx="756789" cy="1663645"/>
            </a:xfrm>
            <a:prstGeom prst="downArrow">
              <a:avLst/>
            </a:prstGeom>
            <a:gradFill>
              <a:gsLst>
                <a:gs pos="2000">
                  <a:sysClr val="window" lastClr="FFFFFF">
                    <a:lumMod val="65000"/>
                  </a:sysClr>
                </a:gs>
                <a:gs pos="66000">
                  <a:sysClr val="window" lastClr="FFFFFF">
                    <a:lumMod val="65000"/>
                  </a:sysClr>
                </a:gs>
              </a:gsLst>
              <a:lin ang="5400000" scaled="0"/>
            </a:gradFill>
            <a:ln w="34925" cap="flat" cmpd="sng" algn="ctr">
              <a:solidFill>
                <a:srgbClr val="FFFFFF"/>
              </a:solidFill>
              <a:prstDash val="solid"/>
            </a:ln>
            <a:effectLst/>
            <a:scene3d>
              <a:camera prst="perspectiveFront" fov="2700000">
                <a:rot lat="21089046" lon="21421962" rev="60000"/>
              </a:camera>
              <a:lightRig rig="threePt" dir="t"/>
            </a:scene3d>
            <a:sp3d extrusionH="101600" prstMaterial="metal">
              <a:bevelT w="260350" h="50800" prst="softRound"/>
              <a:bevelB w="88900" h="196850" prst="softRoun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6" name="Text Box 39"/>
            <p:cNvSpPr txBox="1">
              <a:spLocks noChangeArrowheads="1"/>
            </p:cNvSpPr>
            <p:nvPr/>
          </p:nvSpPr>
          <p:spPr bwMode="auto">
            <a:xfrm rot="563558">
              <a:off x="3629695" y="3776223"/>
              <a:ext cx="1214446" cy="336695"/>
            </a:xfrm>
            <a:prstGeom prst="rect">
              <a:avLst/>
            </a:prstGeom>
            <a:noFill/>
            <a:ln w="9525">
              <a:noFill/>
              <a:miter lim="800000"/>
              <a:headEnd/>
              <a:tailEnd/>
            </a:ln>
          </p:spPr>
          <p:txBody>
            <a:bodyPr wrap="square">
              <a:spAutoFit/>
            </a:bodyPr>
            <a:lstStyle/>
            <a:p>
              <a:pPr algn="ctr">
                <a:lnSpc>
                  <a:spcPct val="150000"/>
                </a:lnSpc>
                <a:buClr>
                  <a:schemeClr val="tx1">
                    <a:lumMod val="50000"/>
                    <a:lumOff val="50000"/>
                  </a:schemeClr>
                </a:buClr>
              </a:pPr>
              <a:r>
                <a:rPr lang="zh-CN" altLang="en-US" sz="1200" b="1" dirty="0" smtClean="0">
                  <a:latin typeface="微软雅黑" pitchFamily="34" charset="-122"/>
                  <a:ea typeface="微软雅黑" pitchFamily="34" charset="-122"/>
                </a:rPr>
                <a:t>添加内容文字</a:t>
              </a:r>
              <a:endParaRPr lang="en-US" altLang="zh-CN" sz="1200" b="1" dirty="0" smtClean="0">
                <a:latin typeface="微软雅黑" pitchFamily="34" charset="-122"/>
                <a:ea typeface="微软雅黑" pitchFamily="34" charset="-122"/>
              </a:endParaRPr>
            </a:p>
          </p:txBody>
        </p:sp>
      </p:grpSp>
      <p:grpSp>
        <p:nvGrpSpPr>
          <p:cNvPr id="27" name="组合 26"/>
          <p:cNvGrpSpPr/>
          <p:nvPr/>
        </p:nvGrpSpPr>
        <p:grpSpPr>
          <a:xfrm>
            <a:off x="1295306" y="1027888"/>
            <a:ext cx="1899138" cy="887064"/>
            <a:chOff x="1273742" y="2132856"/>
            <a:chExt cx="1899138" cy="887064"/>
          </a:xfrm>
        </p:grpSpPr>
        <p:sp>
          <p:nvSpPr>
            <p:cNvPr id="28" name="Text Box 39"/>
            <p:cNvSpPr txBox="1">
              <a:spLocks noChangeArrowheads="1"/>
            </p:cNvSpPr>
            <p:nvPr/>
          </p:nvSpPr>
          <p:spPr bwMode="auto">
            <a:xfrm>
              <a:off x="1273742" y="2406226"/>
              <a:ext cx="1899138" cy="613694"/>
            </a:xfrm>
            <a:prstGeom prst="rect">
              <a:avLst/>
            </a:prstGeom>
            <a:noFill/>
            <a:ln w="9525">
              <a:noFill/>
              <a:miter lim="800000"/>
              <a:headEnd/>
              <a:tailEnd/>
            </a:ln>
          </p:spPr>
          <p:txBody>
            <a:bodyPr wrap="square">
              <a:spAutoFit/>
            </a:bodyPr>
            <a:lstStyle/>
            <a:p>
              <a:pPr>
                <a:lnSpc>
                  <a:spcPct val="150000"/>
                </a:lnSpc>
                <a:buClr>
                  <a:schemeClr val="tx1">
                    <a:lumMod val="50000"/>
                    <a:lumOff val="50000"/>
                  </a:schemeClr>
                </a:buClr>
              </a:pPr>
              <a:r>
                <a:rPr lang="zh-CN" altLang="en-US" sz="1200" b="0" dirty="0">
                  <a:latin typeface="微软雅黑" pitchFamily="34" charset="-122"/>
                  <a:ea typeface="微软雅黑" pitchFamily="34" charset="-122"/>
                </a:rPr>
                <a:t>点击此处</a:t>
              </a:r>
              <a:r>
                <a:rPr lang="zh-CN" altLang="en-US" sz="1200" b="0" dirty="0" smtClean="0">
                  <a:latin typeface="微软雅黑" pitchFamily="34" charset="-122"/>
                  <a:ea typeface="微软雅黑" pitchFamily="34" charset="-122"/>
                </a:rPr>
                <a:t>添加内容文字</a:t>
              </a:r>
              <a:endParaRPr lang="en-US" altLang="zh-CN" sz="1200" b="0" dirty="0" smtClean="0">
                <a:latin typeface="微软雅黑" pitchFamily="34" charset="-122"/>
                <a:ea typeface="微软雅黑" pitchFamily="34" charset="-122"/>
              </a:endParaRPr>
            </a:p>
            <a:p>
              <a:pPr>
                <a:lnSpc>
                  <a:spcPct val="150000"/>
                </a:lnSpc>
                <a:buClr>
                  <a:schemeClr val="tx1">
                    <a:lumMod val="50000"/>
                    <a:lumOff val="50000"/>
                  </a:schemeClr>
                </a:buClr>
              </a:pPr>
              <a:r>
                <a:rPr lang="zh-CN" altLang="en-US" sz="1200" b="0" dirty="0" smtClean="0">
                  <a:latin typeface="微软雅黑" pitchFamily="34" charset="-122"/>
                  <a:ea typeface="微软雅黑" pitchFamily="34" charset="-122"/>
                </a:rPr>
                <a:t>点击</a:t>
              </a:r>
              <a:r>
                <a:rPr lang="zh-CN" altLang="en-US" sz="1200" b="0" dirty="0">
                  <a:latin typeface="微软雅黑" pitchFamily="34" charset="-122"/>
                  <a:ea typeface="微软雅黑" pitchFamily="34" charset="-122"/>
                </a:rPr>
                <a:t>此处</a:t>
              </a:r>
              <a:r>
                <a:rPr lang="zh-CN" altLang="en-US" sz="1200" b="0" dirty="0" smtClean="0">
                  <a:latin typeface="微软雅黑" pitchFamily="34" charset="-122"/>
                  <a:ea typeface="微软雅黑" pitchFamily="34" charset="-122"/>
                </a:rPr>
                <a:t>添加内容文字</a:t>
              </a:r>
              <a:endParaRPr lang="en-US" altLang="zh-CN" sz="1200" b="0" dirty="0" smtClean="0">
                <a:latin typeface="微软雅黑" pitchFamily="34" charset="-122"/>
                <a:ea typeface="微软雅黑" pitchFamily="34" charset="-122"/>
              </a:endParaRPr>
            </a:p>
          </p:txBody>
        </p:sp>
        <p:sp>
          <p:nvSpPr>
            <p:cNvPr id="29" name="Text Box 39"/>
            <p:cNvSpPr txBox="1">
              <a:spLocks noChangeArrowheads="1"/>
            </p:cNvSpPr>
            <p:nvPr/>
          </p:nvSpPr>
          <p:spPr bwMode="auto">
            <a:xfrm>
              <a:off x="1339431" y="2132856"/>
              <a:ext cx="1580361" cy="295145"/>
            </a:xfrm>
            <a:prstGeom prst="rect">
              <a:avLst/>
            </a:prstGeom>
            <a:noFill/>
            <a:ln w="9525">
              <a:noFill/>
              <a:miter lim="800000"/>
              <a:headEnd/>
              <a:tailEnd/>
            </a:ln>
          </p:spPr>
          <p:txBody>
            <a:bodyPr wrap="square">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solidFill>
                    <a:srgbClr val="F79646">
                      <a:lumMod val="75000"/>
                    </a:srgbClr>
                  </a:solidFill>
                  <a:effectLst/>
                  <a:uLnTx/>
                  <a:uFillTx/>
                  <a:latin typeface="微软雅黑" pitchFamily="34" charset="-122"/>
                  <a:ea typeface="微软雅黑" pitchFamily="34" charset="-122"/>
                </a:rPr>
                <a:t>此处添加内容文字</a:t>
              </a:r>
              <a:endParaRPr kumimoji="0" lang="zh-CN" altLang="en-US" sz="1200" b="1" i="0" u="none" strike="noStrike" kern="0" cap="none" spc="0" normalizeH="0" baseline="0" noProof="0" dirty="0">
                <a:ln>
                  <a:noFill/>
                </a:ln>
                <a:solidFill>
                  <a:srgbClr val="F79646">
                    <a:lumMod val="75000"/>
                  </a:srgbClr>
                </a:solidFill>
                <a:effectLst/>
                <a:uLnTx/>
                <a:uFillTx/>
                <a:latin typeface="微软雅黑" pitchFamily="34" charset="-122"/>
                <a:ea typeface="微软雅黑" pitchFamily="34" charset="-122"/>
              </a:endParaRPr>
            </a:p>
          </p:txBody>
        </p:sp>
      </p:grpSp>
      <p:grpSp>
        <p:nvGrpSpPr>
          <p:cNvPr id="30" name="组合 29"/>
          <p:cNvGrpSpPr/>
          <p:nvPr/>
        </p:nvGrpSpPr>
        <p:grpSpPr>
          <a:xfrm>
            <a:off x="6249748" y="1004920"/>
            <a:ext cx="1899138" cy="887064"/>
            <a:chOff x="6228184" y="2109888"/>
            <a:chExt cx="1899138" cy="887064"/>
          </a:xfrm>
        </p:grpSpPr>
        <p:sp>
          <p:nvSpPr>
            <p:cNvPr id="31" name="Text Box 39"/>
            <p:cNvSpPr txBox="1">
              <a:spLocks noChangeArrowheads="1"/>
            </p:cNvSpPr>
            <p:nvPr/>
          </p:nvSpPr>
          <p:spPr bwMode="auto">
            <a:xfrm>
              <a:off x="6228184" y="2383258"/>
              <a:ext cx="1899138" cy="613694"/>
            </a:xfrm>
            <a:prstGeom prst="rect">
              <a:avLst/>
            </a:prstGeom>
            <a:noFill/>
            <a:ln w="9525">
              <a:noFill/>
              <a:miter lim="800000"/>
              <a:headEnd/>
              <a:tailEnd/>
            </a:ln>
          </p:spPr>
          <p:txBody>
            <a:bodyPr wrap="square">
              <a:spAutoFit/>
            </a:bodyPr>
            <a:lstStyle/>
            <a:p>
              <a:pPr>
                <a:lnSpc>
                  <a:spcPct val="150000"/>
                </a:lnSpc>
                <a:buClr>
                  <a:schemeClr val="tx1">
                    <a:lumMod val="50000"/>
                    <a:lumOff val="50000"/>
                  </a:schemeClr>
                </a:buClr>
              </a:pPr>
              <a:r>
                <a:rPr lang="zh-CN" altLang="en-US" sz="1200" b="0" dirty="0">
                  <a:latin typeface="微软雅黑" pitchFamily="34" charset="-122"/>
                  <a:ea typeface="微软雅黑" pitchFamily="34" charset="-122"/>
                </a:rPr>
                <a:t>点击此处</a:t>
              </a:r>
              <a:r>
                <a:rPr lang="zh-CN" altLang="en-US" sz="1200" b="0" dirty="0" smtClean="0">
                  <a:latin typeface="微软雅黑" pitchFamily="34" charset="-122"/>
                  <a:ea typeface="微软雅黑" pitchFamily="34" charset="-122"/>
                </a:rPr>
                <a:t>添加内容文字</a:t>
              </a:r>
              <a:endParaRPr lang="en-US" altLang="zh-CN" sz="1200" b="0" dirty="0" smtClean="0">
                <a:latin typeface="微软雅黑" pitchFamily="34" charset="-122"/>
                <a:ea typeface="微软雅黑" pitchFamily="34" charset="-122"/>
              </a:endParaRPr>
            </a:p>
            <a:p>
              <a:pPr>
                <a:lnSpc>
                  <a:spcPct val="150000"/>
                </a:lnSpc>
                <a:buClr>
                  <a:schemeClr val="tx1">
                    <a:lumMod val="50000"/>
                    <a:lumOff val="50000"/>
                  </a:schemeClr>
                </a:buClr>
              </a:pPr>
              <a:r>
                <a:rPr lang="zh-CN" altLang="en-US" sz="1200" b="0" dirty="0" smtClean="0">
                  <a:latin typeface="微软雅黑" pitchFamily="34" charset="-122"/>
                  <a:ea typeface="微软雅黑" pitchFamily="34" charset="-122"/>
                </a:rPr>
                <a:t>点击</a:t>
              </a:r>
              <a:r>
                <a:rPr lang="zh-CN" altLang="en-US" sz="1200" b="0" dirty="0">
                  <a:latin typeface="微软雅黑" pitchFamily="34" charset="-122"/>
                  <a:ea typeface="微软雅黑" pitchFamily="34" charset="-122"/>
                </a:rPr>
                <a:t>此处</a:t>
              </a:r>
              <a:r>
                <a:rPr lang="zh-CN" altLang="en-US" sz="1200" b="0" dirty="0" smtClean="0">
                  <a:latin typeface="微软雅黑" pitchFamily="34" charset="-122"/>
                  <a:ea typeface="微软雅黑" pitchFamily="34" charset="-122"/>
                </a:rPr>
                <a:t>添加内容文字</a:t>
              </a:r>
              <a:endParaRPr lang="en-US" altLang="zh-CN" sz="1200" b="0" dirty="0" smtClean="0">
                <a:latin typeface="微软雅黑" pitchFamily="34" charset="-122"/>
                <a:ea typeface="微软雅黑" pitchFamily="34" charset="-122"/>
              </a:endParaRPr>
            </a:p>
          </p:txBody>
        </p:sp>
        <p:sp>
          <p:nvSpPr>
            <p:cNvPr id="32" name="Text Box 39"/>
            <p:cNvSpPr txBox="1">
              <a:spLocks noChangeArrowheads="1"/>
            </p:cNvSpPr>
            <p:nvPr/>
          </p:nvSpPr>
          <p:spPr bwMode="auto">
            <a:xfrm>
              <a:off x="6293873" y="2109888"/>
              <a:ext cx="1580361" cy="295145"/>
            </a:xfrm>
            <a:prstGeom prst="rect">
              <a:avLst/>
            </a:prstGeom>
            <a:noFill/>
            <a:ln w="9525">
              <a:noFill/>
              <a:miter lim="800000"/>
              <a:headEnd/>
              <a:tailEnd/>
            </a:ln>
          </p:spPr>
          <p:txBody>
            <a:bodyPr wrap="square">
              <a:spAutoFit/>
            </a:bodyPr>
            <a:lstStyle/>
            <a:p>
              <a:pPr algn="ctr">
                <a:lnSpc>
                  <a:spcPct val="120000"/>
                </a:lnSpc>
              </a:pPr>
              <a:r>
                <a:rPr lang="zh-CN" altLang="en-US" sz="1200" b="1" dirty="0" smtClean="0">
                  <a:solidFill>
                    <a:srgbClr val="FF0000"/>
                  </a:solidFill>
                  <a:latin typeface="微软雅黑" pitchFamily="34" charset="-122"/>
                  <a:ea typeface="微软雅黑" pitchFamily="34" charset="-122"/>
                </a:rPr>
                <a:t>此处添加内容文字</a:t>
              </a:r>
              <a:endParaRPr lang="zh-CN" altLang="en-US" sz="1200" b="1" dirty="0">
                <a:solidFill>
                  <a:srgbClr val="FF0000"/>
                </a:solidFill>
                <a:latin typeface="微软雅黑" pitchFamily="34" charset="-122"/>
                <a:ea typeface="微软雅黑" pitchFamily="34" charset="-122"/>
              </a:endParaRPr>
            </a:p>
          </p:txBody>
        </p:sp>
      </p:grpSp>
    </p:spTree>
    <p:extLst>
      <p:ext uri="{BB962C8B-B14F-4D97-AF65-F5344CB8AC3E}">
        <p14:creationId xmlns:p14="http://schemas.microsoft.com/office/powerpoint/2010/main" val="67060282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8" presetClass="emph" presetSubtype="0" accel="25500" fill="hold" nodeType="afterEffect" p14:presetBounceEnd="92000">
                                      <p:stCondLst>
                                        <p:cond delay="0"/>
                                      </p:stCondLst>
                                      <p:childTnLst>
                                        <p:animRot by="480000" p14:bounceEnd="92000">
                                          <p:cBhvr>
                                            <p:cTn id="12" dur="1500" fill="hold"/>
                                            <p:tgtEl>
                                              <p:spTgt spid="4"/>
                                            </p:tgtEl>
                                            <p:attrNameLst>
                                              <p:attrName>r</p:attrName>
                                            </p:attrNameLst>
                                          </p:cBhvr>
                                        </p:animRot>
                                      </p:childTnLst>
                                    </p:cTn>
                                  </p:par>
                                  <p:par>
                                    <p:cTn id="13" presetID="10" presetClass="entr" presetSubtype="0"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80"/>
                                            <p:tgtEl>
                                              <p:spTgt spid="3"/>
                                            </p:tgtEl>
                                          </p:cBhvr>
                                        </p:animEffect>
                                      </p:childTnLst>
                                    </p:cTn>
                                  </p:par>
                                </p:childTnLst>
                              </p:cTn>
                            </p:par>
                            <p:par>
                              <p:cTn id="16" fill="hold">
                                <p:stCondLst>
                                  <p:cond delay="2500"/>
                                </p:stCondLst>
                                <p:childTnLst>
                                  <p:par>
                                    <p:cTn id="17" presetID="12" presetClass="entr" presetSubtype="8" fill="hold" nodeType="afterEffect">
                                      <p:stCondLst>
                                        <p:cond delay="0"/>
                                      </p:stCondLst>
                                      <p:childTnLst>
                                        <p:set>
                                          <p:cBhvr>
                                            <p:cTn id="18" dur="1" fill="hold">
                                              <p:stCondLst>
                                                <p:cond delay="0"/>
                                              </p:stCondLst>
                                            </p:cTn>
                                            <p:tgtEl>
                                              <p:spTgt spid="24"/>
                                            </p:tgtEl>
                                            <p:attrNameLst>
                                              <p:attrName>style.visibility</p:attrName>
                                            </p:attrNameLst>
                                          </p:cBhvr>
                                          <p:to>
                                            <p:strVal val="visible"/>
                                          </p:to>
                                        </p:set>
                                        <p:anim calcmode="lin" valueType="num">
                                          <p:cBhvr additive="base">
                                            <p:cTn id="19" dur="250"/>
                                            <p:tgtEl>
                                              <p:spTgt spid="24"/>
                                            </p:tgtEl>
                                            <p:attrNameLst>
                                              <p:attrName>ppt_x</p:attrName>
                                            </p:attrNameLst>
                                          </p:cBhvr>
                                          <p:tavLst>
                                            <p:tav tm="0">
                                              <p:val>
                                                <p:strVal val="#ppt_x-#ppt_w*1.125000"/>
                                              </p:val>
                                            </p:tav>
                                            <p:tav tm="100000">
                                              <p:val>
                                                <p:strVal val="#ppt_x"/>
                                              </p:val>
                                            </p:tav>
                                          </p:tavLst>
                                        </p:anim>
                                        <p:animEffect transition="in" filter="wipe(right)">
                                          <p:cBhvr>
                                            <p:cTn id="20" dur="250"/>
                                            <p:tgtEl>
                                              <p:spTgt spid="24"/>
                                            </p:tgtEl>
                                          </p:cBhvr>
                                        </p:animEffect>
                                      </p:childTnLst>
                                    </p:cTn>
                                  </p:par>
                                </p:childTnLst>
                              </p:cTn>
                            </p:par>
                            <p:par>
                              <p:cTn id="21" fill="hold">
                                <p:stCondLst>
                                  <p:cond delay="2750"/>
                                </p:stCondLst>
                                <p:childTnLst>
                                  <p:par>
                                    <p:cTn id="22" presetID="12" presetClass="entr" presetSubtype="4" fill="hold" nodeType="afterEffect">
                                      <p:stCondLst>
                                        <p:cond delay="0"/>
                                      </p:stCondLst>
                                      <p:childTnLst>
                                        <p:set>
                                          <p:cBhvr>
                                            <p:cTn id="23" dur="1" fill="hold">
                                              <p:stCondLst>
                                                <p:cond delay="0"/>
                                              </p:stCondLst>
                                            </p:cTn>
                                            <p:tgtEl>
                                              <p:spTgt spid="27"/>
                                            </p:tgtEl>
                                            <p:attrNameLst>
                                              <p:attrName>style.visibility</p:attrName>
                                            </p:attrNameLst>
                                          </p:cBhvr>
                                          <p:to>
                                            <p:strVal val="visible"/>
                                          </p:to>
                                        </p:set>
                                        <p:anim calcmode="lin" valueType="num">
                                          <p:cBhvr additive="base">
                                            <p:cTn id="24" dur="1000"/>
                                            <p:tgtEl>
                                              <p:spTgt spid="27"/>
                                            </p:tgtEl>
                                            <p:attrNameLst>
                                              <p:attrName>ppt_y</p:attrName>
                                            </p:attrNameLst>
                                          </p:cBhvr>
                                          <p:tavLst>
                                            <p:tav tm="0">
                                              <p:val>
                                                <p:strVal val="#ppt_y+#ppt_h*1.125000"/>
                                              </p:val>
                                            </p:tav>
                                            <p:tav tm="100000">
                                              <p:val>
                                                <p:strVal val="#ppt_y"/>
                                              </p:val>
                                            </p:tav>
                                          </p:tavLst>
                                        </p:anim>
                                        <p:animEffect transition="in" filter="wipe(up)">
                                          <p:cBhvr>
                                            <p:cTn id="25" dur="1000"/>
                                            <p:tgtEl>
                                              <p:spTgt spid="27"/>
                                            </p:tgtEl>
                                          </p:cBhvr>
                                        </p:animEffect>
                                      </p:childTnLst>
                                    </p:cTn>
                                  </p:par>
                                  <p:par>
                                    <p:cTn id="26" presetID="12" presetClass="entr" presetSubtype="4" fill="hold" nodeType="withEffect">
                                      <p:stCondLst>
                                        <p:cond delay="0"/>
                                      </p:stCondLst>
                                      <p:childTnLst>
                                        <p:set>
                                          <p:cBhvr>
                                            <p:cTn id="27" dur="1" fill="hold">
                                              <p:stCondLst>
                                                <p:cond delay="0"/>
                                              </p:stCondLst>
                                            </p:cTn>
                                            <p:tgtEl>
                                              <p:spTgt spid="30"/>
                                            </p:tgtEl>
                                            <p:attrNameLst>
                                              <p:attrName>style.visibility</p:attrName>
                                            </p:attrNameLst>
                                          </p:cBhvr>
                                          <p:to>
                                            <p:strVal val="visible"/>
                                          </p:to>
                                        </p:set>
                                        <p:anim calcmode="lin" valueType="num">
                                          <p:cBhvr additive="base">
                                            <p:cTn id="28" dur="1000"/>
                                            <p:tgtEl>
                                              <p:spTgt spid="30"/>
                                            </p:tgtEl>
                                            <p:attrNameLst>
                                              <p:attrName>ppt_y</p:attrName>
                                            </p:attrNameLst>
                                          </p:cBhvr>
                                          <p:tavLst>
                                            <p:tav tm="0">
                                              <p:val>
                                                <p:strVal val="#ppt_y+#ppt_h*1.125000"/>
                                              </p:val>
                                            </p:tav>
                                            <p:tav tm="100000">
                                              <p:val>
                                                <p:strVal val="#ppt_y"/>
                                              </p:val>
                                            </p:tav>
                                          </p:tavLst>
                                        </p:anim>
                                        <p:animEffect transition="in" filter="wipe(up)">
                                          <p:cBhvr>
                                            <p:cTn id="29" dur="10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8" presetClass="emph" presetSubtype="0" accel="25500" fill="hold" nodeType="afterEffect">
                                      <p:stCondLst>
                                        <p:cond delay="0"/>
                                      </p:stCondLst>
                                      <p:childTnLst>
                                        <p:animRot by="480000">
                                          <p:cBhvr>
                                            <p:cTn id="12" dur="1500" fill="hold"/>
                                            <p:tgtEl>
                                              <p:spTgt spid="4"/>
                                            </p:tgtEl>
                                            <p:attrNameLst>
                                              <p:attrName>r</p:attrName>
                                            </p:attrNameLst>
                                          </p:cBhvr>
                                        </p:animRot>
                                      </p:childTnLst>
                                    </p:cTn>
                                  </p:par>
                                  <p:par>
                                    <p:cTn id="13" presetID="10" presetClass="entr" presetSubtype="0"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80"/>
                                            <p:tgtEl>
                                              <p:spTgt spid="3"/>
                                            </p:tgtEl>
                                          </p:cBhvr>
                                        </p:animEffect>
                                      </p:childTnLst>
                                    </p:cTn>
                                  </p:par>
                                </p:childTnLst>
                              </p:cTn>
                            </p:par>
                            <p:par>
                              <p:cTn id="16" fill="hold">
                                <p:stCondLst>
                                  <p:cond delay="2500"/>
                                </p:stCondLst>
                                <p:childTnLst>
                                  <p:par>
                                    <p:cTn id="17" presetID="12" presetClass="entr" presetSubtype="8" fill="hold" nodeType="afterEffect">
                                      <p:stCondLst>
                                        <p:cond delay="0"/>
                                      </p:stCondLst>
                                      <p:childTnLst>
                                        <p:set>
                                          <p:cBhvr>
                                            <p:cTn id="18" dur="1" fill="hold">
                                              <p:stCondLst>
                                                <p:cond delay="0"/>
                                              </p:stCondLst>
                                            </p:cTn>
                                            <p:tgtEl>
                                              <p:spTgt spid="24"/>
                                            </p:tgtEl>
                                            <p:attrNameLst>
                                              <p:attrName>style.visibility</p:attrName>
                                            </p:attrNameLst>
                                          </p:cBhvr>
                                          <p:to>
                                            <p:strVal val="visible"/>
                                          </p:to>
                                        </p:set>
                                        <p:anim calcmode="lin" valueType="num">
                                          <p:cBhvr additive="base">
                                            <p:cTn id="19" dur="250"/>
                                            <p:tgtEl>
                                              <p:spTgt spid="24"/>
                                            </p:tgtEl>
                                            <p:attrNameLst>
                                              <p:attrName>ppt_x</p:attrName>
                                            </p:attrNameLst>
                                          </p:cBhvr>
                                          <p:tavLst>
                                            <p:tav tm="0">
                                              <p:val>
                                                <p:strVal val="#ppt_x-#ppt_w*1.125000"/>
                                              </p:val>
                                            </p:tav>
                                            <p:tav tm="100000">
                                              <p:val>
                                                <p:strVal val="#ppt_x"/>
                                              </p:val>
                                            </p:tav>
                                          </p:tavLst>
                                        </p:anim>
                                        <p:animEffect transition="in" filter="wipe(right)">
                                          <p:cBhvr>
                                            <p:cTn id="20" dur="250"/>
                                            <p:tgtEl>
                                              <p:spTgt spid="24"/>
                                            </p:tgtEl>
                                          </p:cBhvr>
                                        </p:animEffect>
                                      </p:childTnLst>
                                    </p:cTn>
                                  </p:par>
                                </p:childTnLst>
                              </p:cTn>
                            </p:par>
                            <p:par>
                              <p:cTn id="21" fill="hold">
                                <p:stCondLst>
                                  <p:cond delay="2750"/>
                                </p:stCondLst>
                                <p:childTnLst>
                                  <p:par>
                                    <p:cTn id="22" presetID="12" presetClass="entr" presetSubtype="4" fill="hold" nodeType="afterEffect">
                                      <p:stCondLst>
                                        <p:cond delay="0"/>
                                      </p:stCondLst>
                                      <p:childTnLst>
                                        <p:set>
                                          <p:cBhvr>
                                            <p:cTn id="23" dur="1" fill="hold">
                                              <p:stCondLst>
                                                <p:cond delay="0"/>
                                              </p:stCondLst>
                                            </p:cTn>
                                            <p:tgtEl>
                                              <p:spTgt spid="27"/>
                                            </p:tgtEl>
                                            <p:attrNameLst>
                                              <p:attrName>style.visibility</p:attrName>
                                            </p:attrNameLst>
                                          </p:cBhvr>
                                          <p:to>
                                            <p:strVal val="visible"/>
                                          </p:to>
                                        </p:set>
                                        <p:anim calcmode="lin" valueType="num">
                                          <p:cBhvr additive="base">
                                            <p:cTn id="24" dur="1000"/>
                                            <p:tgtEl>
                                              <p:spTgt spid="27"/>
                                            </p:tgtEl>
                                            <p:attrNameLst>
                                              <p:attrName>ppt_y</p:attrName>
                                            </p:attrNameLst>
                                          </p:cBhvr>
                                          <p:tavLst>
                                            <p:tav tm="0">
                                              <p:val>
                                                <p:strVal val="#ppt_y+#ppt_h*1.125000"/>
                                              </p:val>
                                            </p:tav>
                                            <p:tav tm="100000">
                                              <p:val>
                                                <p:strVal val="#ppt_y"/>
                                              </p:val>
                                            </p:tav>
                                          </p:tavLst>
                                        </p:anim>
                                        <p:animEffect transition="in" filter="wipe(up)">
                                          <p:cBhvr>
                                            <p:cTn id="25" dur="1000"/>
                                            <p:tgtEl>
                                              <p:spTgt spid="27"/>
                                            </p:tgtEl>
                                          </p:cBhvr>
                                        </p:animEffect>
                                      </p:childTnLst>
                                    </p:cTn>
                                  </p:par>
                                  <p:par>
                                    <p:cTn id="26" presetID="12" presetClass="entr" presetSubtype="4" fill="hold" nodeType="withEffect">
                                      <p:stCondLst>
                                        <p:cond delay="0"/>
                                      </p:stCondLst>
                                      <p:childTnLst>
                                        <p:set>
                                          <p:cBhvr>
                                            <p:cTn id="27" dur="1" fill="hold">
                                              <p:stCondLst>
                                                <p:cond delay="0"/>
                                              </p:stCondLst>
                                            </p:cTn>
                                            <p:tgtEl>
                                              <p:spTgt spid="30"/>
                                            </p:tgtEl>
                                            <p:attrNameLst>
                                              <p:attrName>style.visibility</p:attrName>
                                            </p:attrNameLst>
                                          </p:cBhvr>
                                          <p:to>
                                            <p:strVal val="visible"/>
                                          </p:to>
                                        </p:set>
                                        <p:anim calcmode="lin" valueType="num">
                                          <p:cBhvr additive="base">
                                            <p:cTn id="28" dur="1000"/>
                                            <p:tgtEl>
                                              <p:spTgt spid="30"/>
                                            </p:tgtEl>
                                            <p:attrNameLst>
                                              <p:attrName>ppt_y</p:attrName>
                                            </p:attrNameLst>
                                          </p:cBhvr>
                                          <p:tavLst>
                                            <p:tav tm="0">
                                              <p:val>
                                                <p:strVal val="#ppt_y+#ppt_h*1.125000"/>
                                              </p:val>
                                            </p:tav>
                                            <p:tav tm="100000">
                                              <p:val>
                                                <p:strVal val="#ppt_y"/>
                                              </p:val>
                                            </p:tav>
                                          </p:tavLst>
                                        </p:anim>
                                        <p:animEffect transition="in" filter="wipe(up)">
                                          <p:cBhvr>
                                            <p:cTn id="29" dur="10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grpSp>
        <p:nvGrpSpPr>
          <p:cNvPr id="2" name="组合 1"/>
          <p:cNvGrpSpPr/>
          <p:nvPr/>
        </p:nvGrpSpPr>
        <p:grpSpPr>
          <a:xfrm>
            <a:off x="0" y="754743"/>
            <a:ext cx="9144000" cy="4388757"/>
            <a:chOff x="0" y="754743"/>
            <a:chExt cx="9144000" cy="4388757"/>
          </a:xfrm>
        </p:grpSpPr>
        <p:pic>
          <p:nvPicPr>
            <p:cNvPr id="4" name="图片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754743"/>
              <a:ext cx="2139058" cy="4106792"/>
            </a:xfrm>
            <a:prstGeom prst="rect">
              <a:avLst/>
            </a:prstGeom>
          </p:spPr>
        </p:pic>
        <p:pic>
          <p:nvPicPr>
            <p:cNvPr id="6" name="图片 5"/>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069529" y="3474010"/>
              <a:ext cx="8074471" cy="1528507"/>
            </a:xfrm>
            <a:prstGeom prst="rect">
              <a:avLst/>
            </a:prstGeom>
          </p:spPr>
        </p:pic>
        <p:pic>
          <p:nvPicPr>
            <p:cNvPr id="5" name="图片 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0" y="3853232"/>
              <a:ext cx="9144000" cy="1290268"/>
            </a:xfrm>
            <a:prstGeom prst="rect">
              <a:avLst/>
            </a:prstGeom>
          </p:spPr>
        </p:pic>
      </p:grpSp>
      <p:sp>
        <p:nvSpPr>
          <p:cNvPr id="31" name="矩形 9"/>
          <p:cNvSpPr>
            <a:spLocks noChangeArrowheads="1"/>
          </p:cNvSpPr>
          <p:nvPr/>
        </p:nvSpPr>
        <p:spPr bwMode="auto">
          <a:xfrm>
            <a:off x="3392863" y="3172438"/>
            <a:ext cx="3563937" cy="649288"/>
          </a:xfrm>
          <a:prstGeom prst="rect">
            <a:avLst/>
          </a:prstGeom>
          <a:solidFill>
            <a:srgbClr val="FF0000"/>
          </a:solidFill>
          <a:ln w="25400" cap="flat" cmpd="sng">
            <a:noFill/>
            <a:miter lim="800000"/>
            <a:headEnd/>
            <a:tailEnd/>
          </a:ln>
        </p:spPr>
        <p:txBody>
          <a:bodyPr anchor="ctr"/>
          <a:lstStyle/>
          <a:p>
            <a:pPr algn="ctr" defTabSz="967801" fontAlgn="auto">
              <a:spcBef>
                <a:spcPts val="0"/>
              </a:spcBef>
              <a:spcAft>
                <a:spcPts val="0"/>
              </a:spcAft>
              <a:defRPr/>
            </a:pPr>
            <a:r>
              <a:rPr lang="zh-CN" altLang="en-US" sz="4000" dirty="0" smtClean="0">
                <a:solidFill>
                  <a:srgbClr val="ECECEC"/>
                </a:solidFill>
                <a:latin typeface="宋体" pitchFamily="2" charset="-122"/>
                <a:sym typeface="宋体" pitchFamily="2" charset="-122"/>
              </a:rPr>
              <a:t>单击添加文字</a:t>
            </a:r>
            <a:endParaRPr lang="zh-CN" altLang="en-US" sz="4000" dirty="0">
              <a:solidFill>
                <a:srgbClr val="ECECEC"/>
              </a:solidFill>
              <a:latin typeface="宋体" pitchFamily="2" charset="-122"/>
              <a:ea typeface="+mn-ea"/>
              <a:sym typeface="宋体" pitchFamily="2" charset="-122"/>
            </a:endParaRPr>
          </a:p>
        </p:txBody>
      </p:sp>
      <p:sp>
        <p:nvSpPr>
          <p:cNvPr id="32" name="椭圆 7"/>
          <p:cNvSpPr>
            <a:spLocks noChangeArrowheads="1"/>
          </p:cNvSpPr>
          <p:nvPr/>
        </p:nvSpPr>
        <p:spPr bwMode="auto">
          <a:xfrm>
            <a:off x="3799263" y="292713"/>
            <a:ext cx="2752725" cy="2752725"/>
          </a:xfrm>
          <a:prstGeom prst="ellipse">
            <a:avLst/>
          </a:prstGeom>
          <a:solidFill>
            <a:srgbClr val="FF0000"/>
          </a:solidFill>
          <a:ln w="76200">
            <a:solidFill>
              <a:srgbClr val="F6F6F6"/>
            </a:solidFill>
            <a:round/>
            <a:headEnd/>
            <a:tailEnd/>
          </a:ln>
        </p:spPr>
        <p:txBody>
          <a:bodyPr anchor="ctr"/>
          <a:lstStyle/>
          <a:p>
            <a:pPr algn="ctr"/>
            <a:endParaRPr lang="zh-CN" altLang="zh-CN">
              <a:solidFill>
                <a:srgbClr val="FFFFFF"/>
              </a:solidFill>
              <a:latin typeface="宋体" pitchFamily="2" charset="-122"/>
              <a:ea typeface="微软雅黑" pitchFamily="34" charset="-122"/>
              <a:sym typeface="宋体" pitchFamily="2" charset="-122"/>
            </a:endParaRPr>
          </a:p>
        </p:txBody>
      </p:sp>
      <p:sp>
        <p:nvSpPr>
          <p:cNvPr id="33" name="椭圆 6"/>
          <p:cNvSpPr>
            <a:spLocks noChangeArrowheads="1"/>
          </p:cNvSpPr>
          <p:nvPr/>
        </p:nvSpPr>
        <p:spPr bwMode="auto">
          <a:xfrm>
            <a:off x="4019925" y="511788"/>
            <a:ext cx="2311400" cy="2312988"/>
          </a:xfrm>
          <a:prstGeom prst="ellipse">
            <a:avLst/>
          </a:prstGeom>
          <a:solidFill>
            <a:srgbClr val="FF0000"/>
          </a:solidFill>
          <a:ln w="76200">
            <a:solidFill>
              <a:srgbClr val="F6F6F6"/>
            </a:solidFill>
            <a:round/>
            <a:headEnd/>
            <a:tailEnd/>
          </a:ln>
        </p:spPr>
        <p:txBody>
          <a:bodyPr anchor="ctr"/>
          <a:lstStyle/>
          <a:p>
            <a:pPr algn="ctr"/>
            <a:endParaRPr lang="zh-CN" altLang="zh-CN">
              <a:solidFill>
                <a:srgbClr val="FFFFFF"/>
              </a:solidFill>
              <a:latin typeface="宋体" pitchFamily="2" charset="-122"/>
              <a:ea typeface="微软雅黑" pitchFamily="34" charset="-122"/>
              <a:sym typeface="宋体" pitchFamily="2" charset="-122"/>
            </a:endParaRPr>
          </a:p>
        </p:txBody>
      </p:sp>
      <p:sp>
        <p:nvSpPr>
          <p:cNvPr id="34" name="椭圆 5"/>
          <p:cNvSpPr>
            <a:spLocks noChangeArrowheads="1"/>
          </p:cNvSpPr>
          <p:nvPr/>
        </p:nvSpPr>
        <p:spPr bwMode="auto">
          <a:xfrm>
            <a:off x="4204075" y="695938"/>
            <a:ext cx="1943100" cy="1944688"/>
          </a:xfrm>
          <a:prstGeom prst="ellipse">
            <a:avLst/>
          </a:prstGeom>
          <a:solidFill>
            <a:srgbClr val="FF0000"/>
          </a:solidFill>
          <a:ln w="76200">
            <a:solidFill>
              <a:srgbClr val="F6F6F6"/>
            </a:solidFill>
            <a:round/>
            <a:headEnd/>
            <a:tailEnd/>
          </a:ln>
        </p:spPr>
        <p:txBody>
          <a:bodyPr anchor="ctr"/>
          <a:lstStyle/>
          <a:p>
            <a:pPr algn="ctr"/>
            <a:endParaRPr lang="zh-CN" altLang="zh-CN">
              <a:solidFill>
                <a:srgbClr val="FFFFFF"/>
              </a:solidFill>
              <a:latin typeface="宋体" pitchFamily="2" charset="-122"/>
              <a:ea typeface="微软雅黑" pitchFamily="34" charset="-122"/>
              <a:sym typeface="宋体" pitchFamily="2" charset="-122"/>
            </a:endParaRPr>
          </a:p>
        </p:txBody>
      </p:sp>
      <p:sp>
        <p:nvSpPr>
          <p:cNvPr id="35" name="椭圆 4"/>
          <p:cNvSpPr>
            <a:spLocks noChangeArrowheads="1"/>
          </p:cNvSpPr>
          <p:nvPr/>
        </p:nvSpPr>
        <p:spPr bwMode="auto">
          <a:xfrm>
            <a:off x="4419975" y="911838"/>
            <a:ext cx="1511300" cy="1512888"/>
          </a:xfrm>
          <a:prstGeom prst="ellipse">
            <a:avLst/>
          </a:prstGeom>
          <a:solidFill>
            <a:srgbClr val="FF0000"/>
          </a:solidFill>
          <a:ln w="76200" cap="flat" cmpd="sng">
            <a:solidFill>
              <a:srgbClr val="F6F6F6"/>
            </a:solidFill>
            <a:round/>
            <a:headEnd/>
            <a:tailEnd/>
          </a:ln>
        </p:spPr>
        <p:txBody>
          <a:bodyPr anchor="ctr"/>
          <a:lstStyle/>
          <a:p>
            <a:pPr algn="ctr" defTabSz="967801" fontAlgn="auto">
              <a:spcBef>
                <a:spcPts val="0"/>
              </a:spcBef>
              <a:spcAft>
                <a:spcPts val="0"/>
              </a:spcAft>
              <a:defRPr/>
            </a:pPr>
            <a:endParaRPr lang="zh-CN" altLang="zh-CN">
              <a:solidFill>
                <a:srgbClr val="FFFFFF"/>
              </a:solidFill>
              <a:latin typeface="宋体" pitchFamily="2" charset="-122"/>
              <a:ea typeface="+mn-ea"/>
              <a:sym typeface="宋体" pitchFamily="2" charset="-122"/>
            </a:endParaRPr>
          </a:p>
        </p:txBody>
      </p:sp>
      <p:sp>
        <p:nvSpPr>
          <p:cNvPr id="44" name="椭圆 3"/>
          <p:cNvSpPr>
            <a:spLocks noChangeArrowheads="1"/>
          </p:cNvSpPr>
          <p:nvPr/>
        </p:nvSpPr>
        <p:spPr bwMode="auto">
          <a:xfrm>
            <a:off x="4635875" y="1127738"/>
            <a:ext cx="1079500" cy="1081088"/>
          </a:xfrm>
          <a:prstGeom prst="ellipse">
            <a:avLst/>
          </a:prstGeom>
          <a:solidFill>
            <a:srgbClr val="FF0000"/>
          </a:solidFill>
          <a:ln w="76200" cap="flat" cmpd="sng">
            <a:solidFill>
              <a:srgbClr val="F6F6F6"/>
            </a:solidFill>
            <a:round/>
            <a:headEnd/>
            <a:tailEnd/>
          </a:ln>
        </p:spPr>
        <p:txBody>
          <a:bodyPr anchor="ctr"/>
          <a:lstStyle/>
          <a:p>
            <a:pPr algn="ctr" defTabSz="967801" fontAlgn="auto">
              <a:spcBef>
                <a:spcPts val="0"/>
              </a:spcBef>
              <a:spcAft>
                <a:spcPts val="0"/>
              </a:spcAft>
              <a:defRPr/>
            </a:pPr>
            <a:r>
              <a:rPr lang="en-US" altLang="zh-CN" sz="8000" b="1" dirty="0" smtClean="0">
                <a:solidFill>
                  <a:srgbClr val="F8F8F8"/>
                </a:solidFill>
                <a:latin typeface="+mn-lt"/>
                <a:ea typeface="+mn-ea"/>
                <a:sym typeface="Arial" pitchFamily="34" charset="0"/>
              </a:rPr>
              <a:t>3</a:t>
            </a:r>
            <a:endParaRPr lang="zh-CN" altLang="en-US" sz="8000" b="1" dirty="0">
              <a:solidFill>
                <a:srgbClr val="F8F8F8"/>
              </a:solidFill>
              <a:latin typeface="+mn-lt"/>
              <a:ea typeface="+mn-ea"/>
              <a:sym typeface="Arial" pitchFamily="34" charset="0"/>
            </a:endParaRPr>
          </a:p>
        </p:txBody>
      </p:sp>
      <p:sp>
        <p:nvSpPr>
          <p:cNvPr id="45" name="矩形 20"/>
          <p:cNvSpPr>
            <a:spLocks noChangeArrowheads="1"/>
          </p:cNvSpPr>
          <p:nvPr/>
        </p:nvSpPr>
        <p:spPr bwMode="auto">
          <a:xfrm>
            <a:off x="3392863" y="3821726"/>
            <a:ext cx="3563937" cy="461665"/>
          </a:xfrm>
          <a:prstGeom prst="rect">
            <a:avLst/>
          </a:prstGeom>
          <a:noFill/>
          <a:ln>
            <a:noFill/>
          </a:ln>
          <a:extLst/>
        </p:spPr>
        <p:txBody>
          <a:bodyPr>
            <a:spAutoFit/>
          </a:bodyPr>
          <a:lstStyle/>
          <a:p>
            <a:pPr algn="ctr" defTabSz="967801" fontAlgn="auto">
              <a:spcBef>
                <a:spcPts val="0"/>
              </a:spcBef>
              <a:spcAft>
                <a:spcPts val="0"/>
              </a:spcAft>
              <a:defRPr/>
            </a:pPr>
            <a:r>
              <a:rPr lang="en-US" altLang="zh-CN" sz="2400" dirty="0">
                <a:solidFill>
                  <a:srgbClr val="FF0000"/>
                </a:solidFill>
                <a:latin typeface="微软雅黑" pitchFamily="34" charset="-122"/>
                <a:ea typeface="微软雅黑" pitchFamily="34" charset="-122"/>
                <a:sym typeface="微软雅黑" pitchFamily="34" charset="-122"/>
              </a:rPr>
              <a:t>OVERALL SUMMARY</a:t>
            </a:r>
            <a:endParaRPr lang="zh-CN" altLang="en-US" sz="2400" dirty="0">
              <a:solidFill>
                <a:srgbClr val="FF0000"/>
              </a:solidFill>
              <a:latin typeface="微软雅黑" pitchFamily="34" charset="-122"/>
              <a:ea typeface="微软雅黑" pitchFamily="34" charset="-122"/>
              <a:sym typeface="微软雅黑" pitchFamily="34" charset="-122"/>
            </a:endParaRPr>
          </a:p>
        </p:txBody>
      </p:sp>
    </p:spTree>
    <p:extLst>
      <p:ext uri="{BB962C8B-B14F-4D97-AF65-F5344CB8AC3E}">
        <p14:creationId xmlns:p14="http://schemas.microsoft.com/office/powerpoint/2010/main" val="261793084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heel(1)">
                                      <p:cBhvr>
                                        <p:cTn id="7" dur="2000"/>
                                        <p:tgtEl>
                                          <p:spTgt spid="32"/>
                                        </p:tgtEl>
                                      </p:cBhvr>
                                    </p:animEffect>
                                  </p:childTnLst>
                                </p:cTn>
                              </p:par>
                              <p:par>
                                <p:cTn id="8" presetID="21" presetClass="entr" presetSubtype="1" fill="hold" grpId="0" nodeType="withEffect">
                                  <p:stCondLst>
                                    <p:cond delay="500"/>
                                  </p:stCondLst>
                                  <p:childTnLst>
                                    <p:set>
                                      <p:cBhvr>
                                        <p:cTn id="9" dur="1" fill="hold">
                                          <p:stCondLst>
                                            <p:cond delay="0"/>
                                          </p:stCondLst>
                                        </p:cTn>
                                        <p:tgtEl>
                                          <p:spTgt spid="33"/>
                                        </p:tgtEl>
                                        <p:attrNameLst>
                                          <p:attrName>style.visibility</p:attrName>
                                        </p:attrNameLst>
                                      </p:cBhvr>
                                      <p:to>
                                        <p:strVal val="visible"/>
                                      </p:to>
                                    </p:set>
                                    <p:animEffect transition="in" filter="wheel(1)">
                                      <p:cBhvr>
                                        <p:cTn id="10" dur="2000"/>
                                        <p:tgtEl>
                                          <p:spTgt spid="33"/>
                                        </p:tgtEl>
                                      </p:cBhvr>
                                    </p:animEffect>
                                  </p:childTnLst>
                                </p:cTn>
                              </p:par>
                              <p:par>
                                <p:cTn id="11" presetID="21" presetClass="entr" presetSubtype="1" fill="hold" grpId="0" nodeType="withEffect">
                                  <p:stCondLst>
                                    <p:cond delay="1000"/>
                                  </p:stCondLst>
                                  <p:childTnLst>
                                    <p:set>
                                      <p:cBhvr>
                                        <p:cTn id="12" dur="1" fill="hold">
                                          <p:stCondLst>
                                            <p:cond delay="0"/>
                                          </p:stCondLst>
                                        </p:cTn>
                                        <p:tgtEl>
                                          <p:spTgt spid="34"/>
                                        </p:tgtEl>
                                        <p:attrNameLst>
                                          <p:attrName>style.visibility</p:attrName>
                                        </p:attrNameLst>
                                      </p:cBhvr>
                                      <p:to>
                                        <p:strVal val="visible"/>
                                      </p:to>
                                    </p:set>
                                    <p:animEffect transition="in" filter="wheel(1)">
                                      <p:cBhvr>
                                        <p:cTn id="13" dur="2000"/>
                                        <p:tgtEl>
                                          <p:spTgt spid="34"/>
                                        </p:tgtEl>
                                      </p:cBhvr>
                                    </p:animEffect>
                                  </p:childTnLst>
                                </p:cTn>
                              </p:par>
                              <p:par>
                                <p:cTn id="14" presetID="21" presetClass="entr" presetSubtype="1" fill="hold" nodeType="withEffect">
                                  <p:stCondLst>
                                    <p:cond delay="1500"/>
                                  </p:stCondLst>
                                  <p:childTnLst>
                                    <p:set>
                                      <p:cBhvr>
                                        <p:cTn id="15" dur="1" fill="hold">
                                          <p:stCondLst>
                                            <p:cond delay="0"/>
                                          </p:stCondLst>
                                        </p:cTn>
                                        <p:tgtEl>
                                          <p:spTgt spid="35"/>
                                        </p:tgtEl>
                                        <p:attrNameLst>
                                          <p:attrName>style.visibility</p:attrName>
                                        </p:attrNameLst>
                                      </p:cBhvr>
                                      <p:to>
                                        <p:strVal val="visible"/>
                                      </p:to>
                                    </p:set>
                                    <p:animEffect transition="in" filter="wheel(1)">
                                      <p:cBhvr>
                                        <p:cTn id="16" dur="2000"/>
                                        <p:tgtEl>
                                          <p:spTgt spid="35"/>
                                        </p:tgtEl>
                                      </p:cBhvr>
                                    </p:animEffect>
                                  </p:childTnLst>
                                </p:cTn>
                              </p:par>
                              <p:par>
                                <p:cTn id="17" presetID="21" presetClass="entr" presetSubtype="1" fill="hold" grpId="0" nodeType="withEffect">
                                  <p:stCondLst>
                                    <p:cond delay="2000"/>
                                  </p:stCondLst>
                                  <p:childTnLst>
                                    <p:set>
                                      <p:cBhvr>
                                        <p:cTn id="18" dur="1" fill="hold">
                                          <p:stCondLst>
                                            <p:cond delay="0"/>
                                          </p:stCondLst>
                                        </p:cTn>
                                        <p:tgtEl>
                                          <p:spTgt spid="44"/>
                                        </p:tgtEl>
                                        <p:attrNameLst>
                                          <p:attrName>style.visibility</p:attrName>
                                        </p:attrNameLst>
                                      </p:cBhvr>
                                      <p:to>
                                        <p:strVal val="visible"/>
                                      </p:to>
                                    </p:set>
                                    <p:animEffect transition="in" filter="wheel(1)">
                                      <p:cBhvr>
                                        <p:cTn id="19" dur="2000"/>
                                        <p:tgtEl>
                                          <p:spTgt spid="44"/>
                                        </p:tgtEl>
                                      </p:cBhvr>
                                    </p:animEffect>
                                  </p:childTnLst>
                                </p:cTn>
                              </p:par>
                            </p:childTnLst>
                          </p:cTn>
                        </p:par>
                        <p:par>
                          <p:cTn id="20" fill="hold">
                            <p:stCondLst>
                              <p:cond delay="4000"/>
                            </p:stCondLst>
                            <p:childTnLst>
                              <p:par>
                                <p:cTn id="21" presetID="42" presetClass="entr" presetSubtype="0" fill="hold" grpId="0" nodeType="afterEffect">
                                  <p:stCondLst>
                                    <p:cond delay="0"/>
                                  </p:stCondLst>
                                  <p:childTnLst>
                                    <p:set>
                                      <p:cBhvr>
                                        <p:cTn id="22" dur="1" fill="hold">
                                          <p:stCondLst>
                                            <p:cond delay="0"/>
                                          </p:stCondLst>
                                        </p:cTn>
                                        <p:tgtEl>
                                          <p:spTgt spid="31"/>
                                        </p:tgtEl>
                                        <p:attrNameLst>
                                          <p:attrName>style.visibility</p:attrName>
                                        </p:attrNameLst>
                                      </p:cBhvr>
                                      <p:to>
                                        <p:strVal val="visible"/>
                                      </p:to>
                                    </p:set>
                                    <p:animEffect>
                                      <p:cBhvr>
                                        <p:cTn id="23" dur="750"/>
                                        <p:tgtEl>
                                          <p:spTgt spid="31"/>
                                        </p:tgtEl>
                                      </p:cBhvr>
                                    </p:animEffect>
                                    <p:anim calcmode="lin" valueType="num">
                                      <p:cBhvr>
                                        <p:cTn id="24" dur="750" fill="hold"/>
                                        <p:tgtEl>
                                          <p:spTgt spid="31"/>
                                        </p:tgtEl>
                                        <p:attrNameLst>
                                          <p:attrName>ppt_x</p:attrName>
                                        </p:attrNameLst>
                                      </p:cBhvr>
                                      <p:tavLst>
                                        <p:tav tm="0">
                                          <p:val>
                                            <p:strVal val="#ppt_x"/>
                                          </p:val>
                                        </p:tav>
                                        <p:tav tm="100000">
                                          <p:val>
                                            <p:strVal val="#ppt_x"/>
                                          </p:val>
                                        </p:tav>
                                      </p:tavLst>
                                    </p:anim>
                                    <p:anim calcmode="lin" valueType="num">
                                      <p:cBhvr>
                                        <p:cTn id="25" dur="750" fill="hold"/>
                                        <p:tgtEl>
                                          <p:spTgt spid="31"/>
                                        </p:tgtEl>
                                        <p:attrNameLst>
                                          <p:attrName>ppt_y</p:attrName>
                                        </p:attrNameLst>
                                      </p:cBhvr>
                                      <p:tavLst>
                                        <p:tav tm="0">
                                          <p:val>
                                            <p:strVal val="#ppt_y+.1"/>
                                          </p:val>
                                        </p:tav>
                                        <p:tav tm="100000">
                                          <p:val>
                                            <p:strVal val="#ppt_y"/>
                                          </p:val>
                                        </p:tav>
                                      </p:tavLst>
                                    </p:anim>
                                  </p:childTnLst>
                                </p:cTn>
                              </p:par>
                              <p:par>
                                <p:cTn id="26" presetID="47" presetClass="entr" presetSubtype="0" fill="hold" grpId="0" nodeType="withEffect">
                                  <p:stCondLst>
                                    <p:cond delay="250"/>
                                  </p:stCondLst>
                                  <p:childTnLst>
                                    <p:set>
                                      <p:cBhvr>
                                        <p:cTn id="27" dur="1" fill="hold">
                                          <p:stCondLst>
                                            <p:cond delay="0"/>
                                          </p:stCondLst>
                                        </p:cTn>
                                        <p:tgtEl>
                                          <p:spTgt spid="45"/>
                                        </p:tgtEl>
                                        <p:attrNameLst>
                                          <p:attrName>style.visibility</p:attrName>
                                        </p:attrNameLst>
                                      </p:cBhvr>
                                      <p:to>
                                        <p:strVal val="visible"/>
                                      </p:to>
                                    </p:set>
                                    <p:animEffect>
                                      <p:cBhvr>
                                        <p:cTn id="28" dur="750"/>
                                        <p:tgtEl>
                                          <p:spTgt spid="45"/>
                                        </p:tgtEl>
                                      </p:cBhvr>
                                    </p:animEffect>
                                    <p:anim calcmode="lin" valueType="num">
                                      <p:cBhvr>
                                        <p:cTn id="29" dur="750" fill="hold"/>
                                        <p:tgtEl>
                                          <p:spTgt spid="45"/>
                                        </p:tgtEl>
                                        <p:attrNameLst>
                                          <p:attrName>ppt_x</p:attrName>
                                        </p:attrNameLst>
                                      </p:cBhvr>
                                      <p:tavLst>
                                        <p:tav tm="0">
                                          <p:val>
                                            <p:strVal val="#ppt_x"/>
                                          </p:val>
                                        </p:tav>
                                        <p:tav tm="100000">
                                          <p:val>
                                            <p:strVal val="#ppt_x"/>
                                          </p:val>
                                        </p:tav>
                                      </p:tavLst>
                                    </p:anim>
                                    <p:anim calcmode="lin" valueType="num">
                                      <p:cBhvr>
                                        <p:cTn id="30" dur="750" fill="hold"/>
                                        <p:tgtEl>
                                          <p:spTgt spid="4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autoUpdateAnimBg="0"/>
      <p:bldP spid="32" grpId="0" bldLvl="0" animBg="1" autoUpdateAnimBg="0"/>
      <p:bldP spid="33" grpId="0" bldLvl="0" animBg="1" autoUpdateAnimBg="0"/>
      <p:bldP spid="34" grpId="0" bldLvl="0" animBg="1" autoUpdateAnimBg="0"/>
      <p:bldP spid="44" grpId="0" bldLvl="0" animBg="1" autoUpdateAnimBg="0"/>
      <p:bldP spid="45" grpId="0" bldLvl="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idx="4294967295"/>
          </p:nvPr>
        </p:nvSpPr>
        <p:spPr>
          <a:xfrm>
            <a:off x="0" y="274638"/>
            <a:ext cx="7886700" cy="993775"/>
          </a:xfrm>
        </p:spPr>
        <p:txBody>
          <a:bodyPr>
            <a:normAutofit/>
          </a:bodyPr>
          <a:lstStyle/>
          <a:p>
            <a:r>
              <a:rPr lang="zh-CN" altLang="en-US" dirty="0" smtClean="0"/>
              <a:t> </a:t>
            </a:r>
            <a:endParaRPr lang="zh-CN" altLang="en-US" dirty="0"/>
          </a:p>
        </p:txBody>
      </p:sp>
      <p:pic>
        <p:nvPicPr>
          <p:cNvPr id="3" name="_effect"/>
          <p:cNvPicPr>
            <a:picLocks noChangeAspect="1" noChangeArrowheads="1"/>
          </p:cNvPicPr>
          <p:nvPr/>
        </p:nvPicPr>
        <p:blipFill>
          <a:blip r:embed="rId3" cstate="screen">
            <a:lum bright="20000"/>
            <a:extLst>
              <a:ext uri="{28A0092B-C50C-407E-A947-70E740481C1C}">
                <a14:useLocalDpi xmlns:a14="http://schemas.microsoft.com/office/drawing/2010/main"/>
              </a:ext>
            </a:extLst>
          </a:blip>
          <a:srcRect/>
          <a:stretch>
            <a:fillRect/>
          </a:stretch>
        </p:blipFill>
        <p:spPr bwMode="gray">
          <a:xfrm>
            <a:off x="2183833" y="3957375"/>
            <a:ext cx="2677443" cy="403407"/>
          </a:xfrm>
          <a:prstGeom prst="rect">
            <a:avLst/>
          </a:prstGeom>
          <a:noFill/>
          <a:ln w="9525">
            <a:miter lim="800000"/>
            <a:headEnd/>
            <a:tailEnd/>
          </a:ln>
          <a:effectLst/>
        </p:spPr>
      </p:pic>
      <p:pic>
        <p:nvPicPr>
          <p:cNvPr id="4" name="_effect"/>
          <p:cNvPicPr>
            <a:picLocks noChangeAspect="1" noChangeArrowheads="1"/>
          </p:cNvPicPr>
          <p:nvPr/>
        </p:nvPicPr>
        <p:blipFill>
          <a:blip r:embed="rId3" cstate="screen">
            <a:lum bright="20000"/>
            <a:extLst>
              <a:ext uri="{28A0092B-C50C-407E-A947-70E740481C1C}">
                <a14:useLocalDpi xmlns:a14="http://schemas.microsoft.com/office/drawing/2010/main"/>
              </a:ext>
            </a:extLst>
          </a:blip>
          <a:srcRect/>
          <a:stretch>
            <a:fillRect/>
          </a:stretch>
        </p:blipFill>
        <p:spPr bwMode="gray">
          <a:xfrm>
            <a:off x="4510454" y="3957375"/>
            <a:ext cx="2677443" cy="403407"/>
          </a:xfrm>
          <a:prstGeom prst="rect">
            <a:avLst/>
          </a:prstGeom>
          <a:noFill/>
          <a:ln w="9525">
            <a:miter lim="800000"/>
            <a:headEnd/>
            <a:tailEnd/>
          </a:ln>
          <a:effectLst/>
        </p:spPr>
      </p:pic>
      <p:sp>
        <p:nvSpPr>
          <p:cNvPr id="5" name="_color1"/>
          <p:cNvSpPr>
            <a:spLocks/>
          </p:cNvSpPr>
          <p:nvPr/>
        </p:nvSpPr>
        <p:spPr bwMode="gray">
          <a:xfrm>
            <a:off x="2401640" y="3371235"/>
            <a:ext cx="1098572" cy="718297"/>
          </a:xfrm>
          <a:custGeom>
            <a:avLst/>
            <a:gdLst/>
            <a:ahLst/>
            <a:cxnLst>
              <a:cxn ang="0">
                <a:pos x="367" y="174"/>
              </a:cxn>
              <a:cxn ang="0">
                <a:pos x="67" y="0"/>
              </a:cxn>
              <a:cxn ang="0">
                <a:pos x="42" y="36"/>
              </a:cxn>
              <a:cxn ang="0">
                <a:pos x="0" y="39"/>
              </a:cxn>
              <a:cxn ang="0">
                <a:pos x="367" y="252"/>
              </a:cxn>
              <a:cxn ang="0">
                <a:pos x="385" y="214"/>
              </a:cxn>
              <a:cxn ang="0">
                <a:pos x="367" y="174"/>
              </a:cxn>
            </a:cxnLst>
            <a:rect l="0" t="0" r="r" b="b"/>
            <a:pathLst>
              <a:path w="385" h="252">
                <a:moveTo>
                  <a:pt x="367" y="174"/>
                </a:moveTo>
                <a:cubicBezTo>
                  <a:pt x="240" y="169"/>
                  <a:pt x="130" y="101"/>
                  <a:pt x="67" y="0"/>
                </a:cubicBezTo>
                <a:cubicBezTo>
                  <a:pt x="42" y="36"/>
                  <a:pt x="42" y="36"/>
                  <a:pt x="42" y="36"/>
                </a:cubicBezTo>
                <a:cubicBezTo>
                  <a:pt x="0" y="39"/>
                  <a:pt x="0" y="39"/>
                  <a:pt x="0" y="39"/>
                </a:cubicBezTo>
                <a:cubicBezTo>
                  <a:pt x="76" y="163"/>
                  <a:pt x="212" y="247"/>
                  <a:pt x="367" y="252"/>
                </a:cubicBezTo>
                <a:cubicBezTo>
                  <a:pt x="385" y="214"/>
                  <a:pt x="385" y="214"/>
                  <a:pt x="385" y="214"/>
                </a:cubicBezTo>
                <a:lnTo>
                  <a:pt x="367" y="174"/>
                </a:lnTo>
                <a:close/>
              </a:path>
            </a:pathLst>
          </a:custGeom>
          <a:solidFill>
            <a:srgbClr val="C80000"/>
          </a:solid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fontAlgn="base">
              <a:spcBef>
                <a:spcPct val="0"/>
              </a:spcBef>
              <a:spcAft>
                <a:spcPct val="0"/>
              </a:spcAft>
            </a:pPr>
            <a:endParaRPr lang="de-DE" altLang="zh-CN" sz="1100">
              <a:solidFill>
                <a:prstClr val="white"/>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6" name="_color1"/>
          <p:cNvSpPr>
            <a:spLocks/>
          </p:cNvSpPr>
          <p:nvPr/>
        </p:nvSpPr>
        <p:spPr bwMode="gray">
          <a:xfrm>
            <a:off x="2404054" y="1543501"/>
            <a:ext cx="1050283" cy="709846"/>
          </a:xfrm>
          <a:custGeom>
            <a:avLst/>
            <a:gdLst/>
            <a:ahLst/>
            <a:cxnLst>
              <a:cxn ang="0">
                <a:pos x="68" y="249"/>
              </a:cxn>
              <a:cxn ang="0">
                <a:pos x="368" y="78"/>
              </a:cxn>
              <a:cxn ang="0">
                <a:pos x="350" y="39"/>
              </a:cxn>
              <a:cxn ang="0">
                <a:pos x="368" y="0"/>
              </a:cxn>
              <a:cxn ang="0">
                <a:pos x="0" y="211"/>
              </a:cxn>
              <a:cxn ang="0">
                <a:pos x="25" y="245"/>
              </a:cxn>
              <a:cxn ang="0">
                <a:pos x="68" y="249"/>
              </a:cxn>
            </a:cxnLst>
            <a:rect l="0" t="0" r="r" b="b"/>
            <a:pathLst>
              <a:path w="368" h="249">
                <a:moveTo>
                  <a:pt x="68" y="249"/>
                </a:moveTo>
                <a:cubicBezTo>
                  <a:pt x="132" y="149"/>
                  <a:pt x="242" y="82"/>
                  <a:pt x="368" y="78"/>
                </a:cubicBezTo>
                <a:cubicBezTo>
                  <a:pt x="350" y="39"/>
                  <a:pt x="350" y="39"/>
                  <a:pt x="350" y="39"/>
                </a:cubicBezTo>
                <a:cubicBezTo>
                  <a:pt x="368" y="0"/>
                  <a:pt x="368" y="0"/>
                  <a:pt x="368" y="0"/>
                </a:cubicBezTo>
                <a:cubicBezTo>
                  <a:pt x="212" y="4"/>
                  <a:pt x="77" y="87"/>
                  <a:pt x="0" y="211"/>
                </a:cubicBezTo>
                <a:cubicBezTo>
                  <a:pt x="25" y="245"/>
                  <a:pt x="25" y="245"/>
                  <a:pt x="25" y="245"/>
                </a:cubicBezTo>
                <a:lnTo>
                  <a:pt x="68" y="249"/>
                </a:lnTo>
                <a:close/>
              </a:path>
            </a:pathLst>
          </a:custGeom>
          <a:solidFill>
            <a:srgbClr val="C80000"/>
          </a:solid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fontAlgn="base">
              <a:spcBef>
                <a:spcPct val="0"/>
              </a:spcBef>
              <a:spcAft>
                <a:spcPct val="0"/>
              </a:spcAft>
            </a:pPr>
            <a:endParaRPr lang="de-DE" altLang="zh-CN" sz="1100">
              <a:solidFill>
                <a:prstClr val="white"/>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7" name="_color1"/>
          <p:cNvSpPr>
            <a:spLocks/>
          </p:cNvSpPr>
          <p:nvPr/>
        </p:nvSpPr>
        <p:spPr bwMode="gray">
          <a:xfrm>
            <a:off x="3477274" y="1543501"/>
            <a:ext cx="1097365" cy="720712"/>
          </a:xfrm>
          <a:custGeom>
            <a:avLst/>
            <a:gdLst/>
            <a:ahLst/>
            <a:cxnLst>
              <a:cxn ang="0">
                <a:pos x="19" y="78"/>
              </a:cxn>
              <a:cxn ang="0">
                <a:pos x="318" y="253"/>
              </a:cxn>
              <a:cxn ang="0">
                <a:pos x="343" y="216"/>
              </a:cxn>
              <a:cxn ang="0">
                <a:pos x="385" y="213"/>
              </a:cxn>
              <a:cxn ang="0">
                <a:pos x="18" y="0"/>
              </a:cxn>
              <a:cxn ang="0">
                <a:pos x="0" y="39"/>
              </a:cxn>
              <a:cxn ang="0">
                <a:pos x="19" y="78"/>
              </a:cxn>
            </a:cxnLst>
            <a:rect l="0" t="0" r="r" b="b"/>
            <a:pathLst>
              <a:path w="385" h="253">
                <a:moveTo>
                  <a:pt x="19" y="78"/>
                </a:moveTo>
                <a:cubicBezTo>
                  <a:pt x="145" y="83"/>
                  <a:pt x="255" y="151"/>
                  <a:pt x="318" y="253"/>
                </a:cubicBezTo>
                <a:cubicBezTo>
                  <a:pt x="343" y="216"/>
                  <a:pt x="343" y="216"/>
                  <a:pt x="343" y="216"/>
                </a:cubicBezTo>
                <a:cubicBezTo>
                  <a:pt x="385" y="213"/>
                  <a:pt x="385" y="213"/>
                  <a:pt x="385" y="213"/>
                </a:cubicBezTo>
                <a:cubicBezTo>
                  <a:pt x="309" y="88"/>
                  <a:pt x="173" y="4"/>
                  <a:pt x="18" y="0"/>
                </a:cubicBezTo>
                <a:cubicBezTo>
                  <a:pt x="0" y="39"/>
                  <a:pt x="0" y="39"/>
                  <a:pt x="0" y="39"/>
                </a:cubicBezTo>
                <a:lnTo>
                  <a:pt x="19" y="78"/>
                </a:lnTo>
                <a:close/>
              </a:path>
            </a:pathLst>
          </a:custGeom>
          <a:solidFill>
            <a:srgbClr val="C80000"/>
          </a:solid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fontAlgn="base">
              <a:spcBef>
                <a:spcPct val="0"/>
              </a:spcBef>
              <a:spcAft>
                <a:spcPct val="0"/>
              </a:spcAft>
            </a:pPr>
            <a:endParaRPr lang="de-DE" altLang="zh-CN" sz="1100">
              <a:solidFill>
                <a:prstClr val="white"/>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8" name="_color1"/>
          <p:cNvSpPr>
            <a:spLocks/>
          </p:cNvSpPr>
          <p:nvPr/>
        </p:nvSpPr>
        <p:spPr bwMode="gray">
          <a:xfrm>
            <a:off x="2213313" y="2207473"/>
            <a:ext cx="347680" cy="1212051"/>
          </a:xfrm>
          <a:custGeom>
            <a:avLst/>
            <a:gdLst/>
            <a:ahLst/>
            <a:cxnLst>
              <a:cxn ang="0">
                <a:pos x="120" y="385"/>
              </a:cxn>
              <a:cxn ang="0">
                <a:pos x="78" y="213"/>
              </a:cxn>
              <a:cxn ang="0">
                <a:pos x="122" y="39"/>
              </a:cxn>
              <a:cxn ang="0">
                <a:pos x="79" y="35"/>
              </a:cxn>
              <a:cxn ang="0">
                <a:pos x="54" y="0"/>
              </a:cxn>
              <a:cxn ang="0">
                <a:pos x="0" y="213"/>
              </a:cxn>
              <a:cxn ang="0">
                <a:pos x="53" y="425"/>
              </a:cxn>
              <a:cxn ang="0">
                <a:pos x="95" y="421"/>
              </a:cxn>
              <a:cxn ang="0">
                <a:pos x="120" y="385"/>
              </a:cxn>
            </a:cxnLst>
            <a:rect l="0" t="0" r="r" b="b"/>
            <a:pathLst>
              <a:path w="122" h="425">
                <a:moveTo>
                  <a:pt x="120" y="385"/>
                </a:moveTo>
                <a:cubicBezTo>
                  <a:pt x="93" y="334"/>
                  <a:pt x="78" y="275"/>
                  <a:pt x="78" y="213"/>
                </a:cubicBezTo>
                <a:cubicBezTo>
                  <a:pt x="78" y="150"/>
                  <a:pt x="94" y="91"/>
                  <a:pt x="122" y="39"/>
                </a:cubicBezTo>
                <a:cubicBezTo>
                  <a:pt x="79" y="35"/>
                  <a:pt x="79" y="35"/>
                  <a:pt x="79" y="35"/>
                </a:cubicBezTo>
                <a:cubicBezTo>
                  <a:pt x="54" y="0"/>
                  <a:pt x="54" y="0"/>
                  <a:pt x="54" y="0"/>
                </a:cubicBezTo>
                <a:cubicBezTo>
                  <a:pt x="19" y="64"/>
                  <a:pt x="0" y="136"/>
                  <a:pt x="0" y="213"/>
                </a:cubicBezTo>
                <a:cubicBezTo>
                  <a:pt x="0" y="290"/>
                  <a:pt x="19" y="362"/>
                  <a:pt x="53" y="425"/>
                </a:cubicBezTo>
                <a:cubicBezTo>
                  <a:pt x="95" y="421"/>
                  <a:pt x="95" y="421"/>
                  <a:pt x="95" y="421"/>
                </a:cubicBezTo>
                <a:lnTo>
                  <a:pt x="120" y="385"/>
                </a:lnTo>
                <a:close/>
              </a:path>
            </a:pathLst>
          </a:custGeom>
          <a:solidFill>
            <a:srgbClr val="C80000"/>
          </a:solid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fontAlgn="base">
              <a:spcBef>
                <a:spcPct val="0"/>
              </a:spcBef>
              <a:spcAft>
                <a:spcPct val="0"/>
              </a:spcAft>
            </a:pPr>
            <a:endParaRPr lang="de-DE" altLang="zh-CN" sz="1100">
              <a:solidFill>
                <a:prstClr val="white"/>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9" name="_color1"/>
          <p:cNvSpPr>
            <a:spLocks/>
          </p:cNvSpPr>
          <p:nvPr/>
        </p:nvSpPr>
        <p:spPr bwMode="gray">
          <a:xfrm>
            <a:off x="3523148" y="3379685"/>
            <a:ext cx="1046662" cy="709846"/>
          </a:xfrm>
          <a:custGeom>
            <a:avLst/>
            <a:gdLst/>
            <a:ahLst/>
            <a:cxnLst>
              <a:cxn ang="0">
                <a:pos x="299" y="0"/>
              </a:cxn>
              <a:cxn ang="0">
                <a:pos x="0" y="171"/>
              </a:cxn>
              <a:cxn ang="0">
                <a:pos x="18" y="211"/>
              </a:cxn>
              <a:cxn ang="0">
                <a:pos x="0" y="249"/>
              </a:cxn>
              <a:cxn ang="0">
                <a:pos x="367" y="39"/>
              </a:cxn>
              <a:cxn ang="0">
                <a:pos x="342" y="4"/>
              </a:cxn>
              <a:cxn ang="0">
                <a:pos x="299" y="0"/>
              </a:cxn>
            </a:cxnLst>
            <a:rect l="0" t="0" r="r" b="b"/>
            <a:pathLst>
              <a:path w="367" h="249">
                <a:moveTo>
                  <a:pt x="299" y="0"/>
                </a:moveTo>
                <a:cubicBezTo>
                  <a:pt x="236" y="100"/>
                  <a:pt x="126" y="167"/>
                  <a:pt x="0" y="171"/>
                </a:cubicBezTo>
                <a:cubicBezTo>
                  <a:pt x="18" y="211"/>
                  <a:pt x="18" y="211"/>
                  <a:pt x="18" y="211"/>
                </a:cubicBezTo>
                <a:cubicBezTo>
                  <a:pt x="0" y="249"/>
                  <a:pt x="0" y="249"/>
                  <a:pt x="0" y="249"/>
                </a:cubicBezTo>
                <a:cubicBezTo>
                  <a:pt x="155" y="245"/>
                  <a:pt x="290" y="162"/>
                  <a:pt x="367" y="39"/>
                </a:cubicBezTo>
                <a:cubicBezTo>
                  <a:pt x="342" y="4"/>
                  <a:pt x="342" y="4"/>
                  <a:pt x="342" y="4"/>
                </a:cubicBezTo>
                <a:lnTo>
                  <a:pt x="299" y="0"/>
                </a:lnTo>
                <a:close/>
              </a:path>
            </a:pathLst>
          </a:custGeom>
          <a:solidFill>
            <a:srgbClr val="C80000"/>
          </a:solid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fontAlgn="base">
              <a:spcBef>
                <a:spcPct val="0"/>
              </a:spcBef>
              <a:spcAft>
                <a:spcPct val="0"/>
              </a:spcAft>
            </a:pPr>
            <a:endParaRPr lang="de-DE" altLang="zh-CN" sz="1100">
              <a:solidFill>
                <a:prstClr val="white"/>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0" name="_color1"/>
          <p:cNvSpPr>
            <a:spLocks/>
          </p:cNvSpPr>
          <p:nvPr/>
        </p:nvSpPr>
        <p:spPr bwMode="gray">
          <a:xfrm>
            <a:off x="4729163" y="1543501"/>
            <a:ext cx="1097364" cy="718297"/>
          </a:xfrm>
          <a:custGeom>
            <a:avLst/>
            <a:gdLst/>
            <a:ahLst/>
            <a:cxnLst>
              <a:cxn ang="0">
                <a:pos x="367" y="0"/>
              </a:cxn>
              <a:cxn ang="0">
                <a:pos x="0" y="213"/>
              </a:cxn>
              <a:cxn ang="0">
                <a:pos x="41" y="216"/>
              </a:cxn>
              <a:cxn ang="0">
                <a:pos x="67" y="252"/>
              </a:cxn>
              <a:cxn ang="0">
                <a:pos x="367" y="78"/>
              </a:cxn>
              <a:cxn ang="0">
                <a:pos x="385" y="40"/>
              </a:cxn>
              <a:cxn ang="0">
                <a:pos x="367" y="0"/>
              </a:cxn>
            </a:cxnLst>
            <a:rect l="0" t="0" r="r" b="b"/>
            <a:pathLst>
              <a:path w="385" h="252">
                <a:moveTo>
                  <a:pt x="367" y="0"/>
                </a:moveTo>
                <a:cubicBezTo>
                  <a:pt x="211" y="4"/>
                  <a:pt x="76" y="88"/>
                  <a:pt x="0" y="213"/>
                </a:cubicBezTo>
                <a:cubicBezTo>
                  <a:pt x="41" y="216"/>
                  <a:pt x="41" y="216"/>
                  <a:pt x="41" y="216"/>
                </a:cubicBezTo>
                <a:cubicBezTo>
                  <a:pt x="67" y="252"/>
                  <a:pt x="67" y="252"/>
                  <a:pt x="67" y="252"/>
                </a:cubicBezTo>
                <a:cubicBezTo>
                  <a:pt x="130" y="151"/>
                  <a:pt x="240" y="82"/>
                  <a:pt x="367" y="78"/>
                </a:cubicBezTo>
                <a:cubicBezTo>
                  <a:pt x="385" y="40"/>
                  <a:pt x="385" y="40"/>
                  <a:pt x="385" y="40"/>
                </a:cubicBezTo>
                <a:lnTo>
                  <a:pt x="367" y="0"/>
                </a:lnTo>
                <a:close/>
              </a:path>
            </a:pathLst>
          </a:custGeom>
          <a:solidFill>
            <a:srgbClr val="FF6E00"/>
          </a:solid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fontAlgn="base">
              <a:spcBef>
                <a:spcPct val="0"/>
              </a:spcBef>
              <a:spcAft>
                <a:spcPct val="0"/>
              </a:spcAft>
            </a:pPr>
            <a:endParaRPr lang="de-DE" altLang="zh-CN" sz="1100">
              <a:solidFill>
                <a:prstClr val="white"/>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1" name="_color1"/>
          <p:cNvSpPr>
            <a:spLocks/>
          </p:cNvSpPr>
          <p:nvPr/>
        </p:nvSpPr>
        <p:spPr bwMode="gray">
          <a:xfrm>
            <a:off x="5849465" y="1543501"/>
            <a:ext cx="1050284" cy="709847"/>
          </a:xfrm>
          <a:custGeom>
            <a:avLst/>
            <a:gdLst/>
            <a:ahLst/>
            <a:cxnLst>
              <a:cxn ang="0">
                <a:pos x="368" y="211"/>
              </a:cxn>
              <a:cxn ang="0">
                <a:pos x="0" y="0"/>
              </a:cxn>
              <a:cxn ang="0">
                <a:pos x="18" y="40"/>
              </a:cxn>
              <a:cxn ang="0">
                <a:pos x="0" y="78"/>
              </a:cxn>
              <a:cxn ang="0">
                <a:pos x="300" y="249"/>
              </a:cxn>
              <a:cxn ang="0">
                <a:pos x="343" y="245"/>
              </a:cxn>
              <a:cxn ang="0">
                <a:pos x="368" y="211"/>
              </a:cxn>
            </a:cxnLst>
            <a:rect l="0" t="0" r="r" b="b"/>
            <a:pathLst>
              <a:path w="368" h="249">
                <a:moveTo>
                  <a:pt x="368" y="211"/>
                </a:moveTo>
                <a:cubicBezTo>
                  <a:pt x="291" y="87"/>
                  <a:pt x="155" y="4"/>
                  <a:pt x="0" y="0"/>
                </a:cubicBezTo>
                <a:cubicBezTo>
                  <a:pt x="18" y="40"/>
                  <a:pt x="18" y="40"/>
                  <a:pt x="18" y="40"/>
                </a:cubicBezTo>
                <a:cubicBezTo>
                  <a:pt x="0" y="78"/>
                  <a:pt x="0" y="78"/>
                  <a:pt x="0" y="78"/>
                </a:cubicBezTo>
                <a:cubicBezTo>
                  <a:pt x="126" y="82"/>
                  <a:pt x="236" y="149"/>
                  <a:pt x="300" y="249"/>
                </a:cubicBezTo>
                <a:cubicBezTo>
                  <a:pt x="343" y="245"/>
                  <a:pt x="343" y="245"/>
                  <a:pt x="343" y="245"/>
                </a:cubicBezTo>
                <a:lnTo>
                  <a:pt x="368" y="211"/>
                </a:lnTo>
                <a:close/>
              </a:path>
            </a:pathLst>
          </a:custGeom>
          <a:solidFill>
            <a:srgbClr val="FF6E00"/>
          </a:solid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fontAlgn="base">
              <a:spcBef>
                <a:spcPct val="0"/>
              </a:spcBef>
              <a:spcAft>
                <a:spcPct val="0"/>
              </a:spcAft>
            </a:pPr>
            <a:endParaRPr lang="de-DE" altLang="zh-CN" sz="1100">
              <a:solidFill>
                <a:prstClr val="white"/>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2" name="_color1"/>
          <p:cNvSpPr>
            <a:spLocks/>
          </p:cNvSpPr>
          <p:nvPr/>
        </p:nvSpPr>
        <p:spPr bwMode="gray">
          <a:xfrm>
            <a:off x="4731578" y="3379685"/>
            <a:ext cx="1052697" cy="709846"/>
          </a:xfrm>
          <a:custGeom>
            <a:avLst/>
            <a:gdLst/>
            <a:ahLst/>
            <a:cxnLst>
              <a:cxn ang="0">
                <a:pos x="369" y="171"/>
              </a:cxn>
              <a:cxn ang="0">
                <a:pos x="68" y="0"/>
              </a:cxn>
              <a:cxn ang="0">
                <a:pos x="26" y="4"/>
              </a:cxn>
              <a:cxn ang="0">
                <a:pos x="0" y="39"/>
              </a:cxn>
              <a:cxn ang="0">
                <a:pos x="368" y="249"/>
              </a:cxn>
              <a:cxn ang="0">
                <a:pos x="351" y="211"/>
              </a:cxn>
              <a:cxn ang="0">
                <a:pos x="369" y="171"/>
              </a:cxn>
            </a:cxnLst>
            <a:rect l="0" t="0" r="r" b="b"/>
            <a:pathLst>
              <a:path w="369" h="249">
                <a:moveTo>
                  <a:pt x="369" y="171"/>
                </a:moveTo>
                <a:cubicBezTo>
                  <a:pt x="242" y="167"/>
                  <a:pt x="132" y="100"/>
                  <a:pt x="68" y="0"/>
                </a:cubicBezTo>
                <a:cubicBezTo>
                  <a:pt x="26" y="4"/>
                  <a:pt x="26" y="4"/>
                  <a:pt x="26" y="4"/>
                </a:cubicBezTo>
                <a:cubicBezTo>
                  <a:pt x="0" y="39"/>
                  <a:pt x="0" y="39"/>
                  <a:pt x="0" y="39"/>
                </a:cubicBezTo>
                <a:cubicBezTo>
                  <a:pt x="78" y="162"/>
                  <a:pt x="213" y="245"/>
                  <a:pt x="368" y="249"/>
                </a:cubicBezTo>
                <a:cubicBezTo>
                  <a:pt x="351" y="211"/>
                  <a:pt x="351" y="211"/>
                  <a:pt x="351" y="211"/>
                </a:cubicBezTo>
                <a:lnTo>
                  <a:pt x="369" y="171"/>
                </a:lnTo>
                <a:close/>
              </a:path>
            </a:pathLst>
          </a:custGeom>
          <a:solidFill>
            <a:srgbClr val="FF6E00"/>
          </a:solid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fontAlgn="base">
              <a:spcBef>
                <a:spcPct val="0"/>
              </a:spcBef>
              <a:spcAft>
                <a:spcPct val="0"/>
              </a:spcAft>
            </a:pPr>
            <a:endParaRPr lang="de-DE" altLang="zh-CN" sz="1100">
              <a:solidFill>
                <a:prstClr val="white"/>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3" name="_color1"/>
          <p:cNvSpPr>
            <a:spLocks/>
          </p:cNvSpPr>
          <p:nvPr/>
        </p:nvSpPr>
        <p:spPr bwMode="gray">
          <a:xfrm>
            <a:off x="5807212" y="3371235"/>
            <a:ext cx="1094951" cy="718297"/>
          </a:xfrm>
          <a:custGeom>
            <a:avLst/>
            <a:gdLst/>
            <a:ahLst/>
            <a:cxnLst>
              <a:cxn ang="0">
                <a:pos x="316" y="0"/>
              </a:cxn>
              <a:cxn ang="0">
                <a:pos x="18" y="174"/>
              </a:cxn>
              <a:cxn ang="0">
                <a:pos x="0" y="214"/>
              </a:cxn>
              <a:cxn ang="0">
                <a:pos x="18" y="252"/>
              </a:cxn>
              <a:cxn ang="0">
                <a:pos x="384" y="39"/>
              </a:cxn>
              <a:cxn ang="0">
                <a:pos x="342" y="36"/>
              </a:cxn>
              <a:cxn ang="0">
                <a:pos x="316" y="0"/>
              </a:cxn>
            </a:cxnLst>
            <a:rect l="0" t="0" r="r" b="b"/>
            <a:pathLst>
              <a:path w="384" h="252">
                <a:moveTo>
                  <a:pt x="316" y="0"/>
                </a:moveTo>
                <a:cubicBezTo>
                  <a:pt x="254" y="101"/>
                  <a:pt x="144" y="169"/>
                  <a:pt x="18" y="174"/>
                </a:cubicBezTo>
                <a:cubicBezTo>
                  <a:pt x="0" y="214"/>
                  <a:pt x="0" y="214"/>
                  <a:pt x="0" y="214"/>
                </a:cubicBezTo>
                <a:cubicBezTo>
                  <a:pt x="18" y="252"/>
                  <a:pt x="18" y="252"/>
                  <a:pt x="18" y="252"/>
                </a:cubicBezTo>
                <a:cubicBezTo>
                  <a:pt x="173" y="247"/>
                  <a:pt x="307" y="163"/>
                  <a:pt x="384" y="39"/>
                </a:cubicBezTo>
                <a:cubicBezTo>
                  <a:pt x="342" y="36"/>
                  <a:pt x="342" y="36"/>
                  <a:pt x="342" y="36"/>
                </a:cubicBezTo>
                <a:lnTo>
                  <a:pt x="316" y="0"/>
                </a:lnTo>
                <a:close/>
              </a:path>
            </a:pathLst>
          </a:custGeom>
          <a:solidFill>
            <a:srgbClr val="FF6E00"/>
          </a:solid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fontAlgn="base">
              <a:spcBef>
                <a:spcPct val="0"/>
              </a:spcBef>
              <a:spcAft>
                <a:spcPct val="0"/>
              </a:spcAft>
            </a:pPr>
            <a:endParaRPr lang="de-DE" altLang="zh-CN" sz="1100">
              <a:solidFill>
                <a:prstClr val="white"/>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4" name="_color1"/>
          <p:cNvSpPr>
            <a:spLocks/>
          </p:cNvSpPr>
          <p:nvPr/>
        </p:nvSpPr>
        <p:spPr bwMode="gray">
          <a:xfrm>
            <a:off x="6742809" y="2211094"/>
            <a:ext cx="347680" cy="1208429"/>
          </a:xfrm>
          <a:custGeom>
            <a:avLst/>
            <a:gdLst/>
            <a:ahLst/>
            <a:cxnLst>
              <a:cxn ang="0">
                <a:pos x="69" y="424"/>
              </a:cxn>
              <a:cxn ang="0">
                <a:pos x="122" y="212"/>
              </a:cxn>
              <a:cxn ang="0">
                <a:pos x="68" y="0"/>
              </a:cxn>
              <a:cxn ang="0">
                <a:pos x="43" y="34"/>
              </a:cxn>
              <a:cxn ang="0">
                <a:pos x="0" y="38"/>
              </a:cxn>
              <a:cxn ang="0">
                <a:pos x="44" y="212"/>
              </a:cxn>
              <a:cxn ang="0">
                <a:pos x="2" y="384"/>
              </a:cxn>
              <a:cxn ang="0">
                <a:pos x="27" y="420"/>
              </a:cxn>
              <a:cxn ang="0">
                <a:pos x="69" y="424"/>
              </a:cxn>
            </a:cxnLst>
            <a:rect l="0" t="0" r="r" b="b"/>
            <a:pathLst>
              <a:path w="122" h="424">
                <a:moveTo>
                  <a:pt x="69" y="424"/>
                </a:moveTo>
                <a:cubicBezTo>
                  <a:pt x="103" y="361"/>
                  <a:pt x="122" y="289"/>
                  <a:pt x="122" y="212"/>
                </a:cubicBezTo>
                <a:cubicBezTo>
                  <a:pt x="122" y="135"/>
                  <a:pt x="102" y="63"/>
                  <a:pt x="68" y="0"/>
                </a:cubicBezTo>
                <a:cubicBezTo>
                  <a:pt x="43" y="34"/>
                  <a:pt x="43" y="34"/>
                  <a:pt x="43" y="34"/>
                </a:cubicBezTo>
                <a:cubicBezTo>
                  <a:pt x="0" y="38"/>
                  <a:pt x="0" y="38"/>
                  <a:pt x="0" y="38"/>
                </a:cubicBezTo>
                <a:cubicBezTo>
                  <a:pt x="28" y="90"/>
                  <a:pt x="44" y="149"/>
                  <a:pt x="44" y="212"/>
                </a:cubicBezTo>
                <a:cubicBezTo>
                  <a:pt x="44" y="274"/>
                  <a:pt x="29" y="333"/>
                  <a:pt x="2" y="384"/>
                </a:cubicBezTo>
                <a:cubicBezTo>
                  <a:pt x="27" y="420"/>
                  <a:pt x="27" y="420"/>
                  <a:pt x="27" y="420"/>
                </a:cubicBezTo>
                <a:lnTo>
                  <a:pt x="69" y="424"/>
                </a:lnTo>
                <a:close/>
              </a:path>
            </a:pathLst>
          </a:custGeom>
          <a:solidFill>
            <a:srgbClr val="FF6E00"/>
          </a:solid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fontAlgn="base">
              <a:spcBef>
                <a:spcPct val="0"/>
              </a:spcBef>
              <a:spcAft>
                <a:spcPct val="0"/>
              </a:spcAft>
            </a:pPr>
            <a:endParaRPr lang="de-DE" altLang="zh-CN" sz="1100">
              <a:solidFill>
                <a:prstClr val="white"/>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5" name="_color1"/>
          <p:cNvSpPr>
            <a:spLocks/>
          </p:cNvSpPr>
          <p:nvPr/>
        </p:nvSpPr>
        <p:spPr bwMode="gray">
          <a:xfrm>
            <a:off x="4421323" y="2215923"/>
            <a:ext cx="467195" cy="1209636"/>
          </a:xfrm>
          <a:custGeom>
            <a:avLst/>
            <a:gdLst/>
            <a:ahLst/>
            <a:cxnLst>
              <a:cxn ang="0">
                <a:pos x="164" y="385"/>
              </a:cxn>
              <a:cxn ang="0">
                <a:pos x="120" y="210"/>
              </a:cxn>
              <a:cxn ang="0">
                <a:pos x="81" y="28"/>
              </a:cxn>
              <a:cxn ang="0">
                <a:pos x="67" y="0"/>
              </a:cxn>
              <a:cxn ang="0">
                <a:pos x="26" y="3"/>
              </a:cxn>
              <a:cxn ang="0">
                <a:pos x="0" y="40"/>
              </a:cxn>
              <a:cxn ang="0">
                <a:pos x="42" y="210"/>
              </a:cxn>
              <a:cxn ang="0">
                <a:pos x="81" y="393"/>
              </a:cxn>
              <a:cxn ang="0">
                <a:pos x="96" y="424"/>
              </a:cxn>
              <a:cxn ang="0">
                <a:pos x="122" y="389"/>
              </a:cxn>
              <a:cxn ang="0">
                <a:pos x="164" y="385"/>
              </a:cxn>
            </a:cxnLst>
            <a:rect l="0" t="0" r="r" b="b"/>
            <a:pathLst>
              <a:path w="164" h="424">
                <a:moveTo>
                  <a:pt x="164" y="385"/>
                </a:moveTo>
                <a:cubicBezTo>
                  <a:pt x="136" y="333"/>
                  <a:pt x="120" y="274"/>
                  <a:pt x="120" y="210"/>
                </a:cubicBezTo>
                <a:cubicBezTo>
                  <a:pt x="120" y="145"/>
                  <a:pt x="106" y="83"/>
                  <a:pt x="81" y="28"/>
                </a:cubicBezTo>
                <a:cubicBezTo>
                  <a:pt x="77" y="18"/>
                  <a:pt x="72" y="9"/>
                  <a:pt x="67" y="0"/>
                </a:cubicBezTo>
                <a:cubicBezTo>
                  <a:pt x="26" y="3"/>
                  <a:pt x="26" y="3"/>
                  <a:pt x="26" y="3"/>
                </a:cubicBezTo>
                <a:cubicBezTo>
                  <a:pt x="0" y="40"/>
                  <a:pt x="0" y="40"/>
                  <a:pt x="0" y="40"/>
                </a:cubicBezTo>
                <a:cubicBezTo>
                  <a:pt x="27" y="91"/>
                  <a:pt x="42" y="149"/>
                  <a:pt x="42" y="210"/>
                </a:cubicBezTo>
                <a:cubicBezTo>
                  <a:pt x="42" y="275"/>
                  <a:pt x="56" y="337"/>
                  <a:pt x="81" y="393"/>
                </a:cubicBezTo>
                <a:cubicBezTo>
                  <a:pt x="86" y="404"/>
                  <a:pt x="91" y="414"/>
                  <a:pt x="96" y="424"/>
                </a:cubicBezTo>
                <a:cubicBezTo>
                  <a:pt x="122" y="389"/>
                  <a:pt x="122" y="389"/>
                  <a:pt x="122" y="389"/>
                </a:cubicBezTo>
                <a:lnTo>
                  <a:pt x="164" y="385"/>
                </a:lnTo>
                <a:close/>
              </a:path>
            </a:pathLst>
          </a:custGeom>
          <a:solidFill>
            <a:srgbClr val="C80000"/>
          </a:solid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fontAlgn="base">
              <a:spcBef>
                <a:spcPct val="0"/>
              </a:spcBef>
              <a:spcAft>
                <a:spcPct val="0"/>
              </a:spcAft>
            </a:pPr>
            <a:endParaRPr lang="de-DE" altLang="zh-CN" sz="1100">
              <a:solidFill>
                <a:prstClr val="white"/>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6" name="TextBox 15"/>
          <p:cNvSpPr txBox="1"/>
          <p:nvPr/>
        </p:nvSpPr>
        <p:spPr>
          <a:xfrm>
            <a:off x="2387153" y="2256008"/>
            <a:ext cx="2180082" cy="1169551"/>
          </a:xfrm>
          <a:prstGeom prst="rect">
            <a:avLst/>
          </a:prstGeom>
          <a:noFill/>
        </p:spPr>
        <p:txBody>
          <a:bodyPr wrap="square" rtlCol="0">
            <a:spAutoFit/>
          </a:bodyPr>
          <a:lstStyle/>
          <a:p>
            <a:pPr algn="ctr"/>
            <a:r>
              <a:rPr lang="zh-CN" altLang="en-US" sz="3500" b="1" dirty="0" smtClean="0">
                <a:solidFill>
                  <a:schemeClr val="tx1">
                    <a:lumMod val="75000"/>
                    <a:lumOff val="25000"/>
                  </a:schemeClr>
                </a:solidFill>
                <a:latin typeface="微软雅黑" pitchFamily="34" charset="-122"/>
                <a:ea typeface="微软雅黑" pitchFamily="34" charset="-122"/>
              </a:rPr>
              <a:t>单击</a:t>
            </a:r>
            <a:endParaRPr lang="en-US" altLang="zh-CN" sz="3500" b="1" dirty="0" smtClean="0">
              <a:solidFill>
                <a:schemeClr val="tx1">
                  <a:lumMod val="75000"/>
                  <a:lumOff val="25000"/>
                </a:schemeClr>
              </a:solidFill>
              <a:latin typeface="微软雅黑" pitchFamily="34" charset="-122"/>
              <a:ea typeface="微软雅黑" pitchFamily="34" charset="-122"/>
            </a:endParaRPr>
          </a:p>
          <a:p>
            <a:pPr algn="ctr"/>
            <a:r>
              <a:rPr lang="zh-CN" altLang="en-US" sz="3500" b="1" dirty="0" smtClean="0">
                <a:solidFill>
                  <a:schemeClr val="tx1">
                    <a:lumMod val="75000"/>
                    <a:lumOff val="25000"/>
                  </a:schemeClr>
                </a:solidFill>
                <a:latin typeface="微软雅黑" pitchFamily="34" charset="-122"/>
                <a:ea typeface="微软雅黑" pitchFamily="34" charset="-122"/>
              </a:rPr>
              <a:t>添加</a:t>
            </a:r>
            <a:endParaRPr lang="zh-CN" altLang="en-US" sz="3500" b="1" dirty="0">
              <a:solidFill>
                <a:schemeClr val="tx1">
                  <a:lumMod val="75000"/>
                  <a:lumOff val="25000"/>
                </a:schemeClr>
              </a:solidFill>
              <a:latin typeface="微软雅黑" pitchFamily="34" charset="-122"/>
              <a:ea typeface="微软雅黑" pitchFamily="34" charset="-122"/>
            </a:endParaRPr>
          </a:p>
        </p:txBody>
      </p:sp>
      <p:sp>
        <p:nvSpPr>
          <p:cNvPr id="17" name="TextBox 16"/>
          <p:cNvSpPr txBox="1"/>
          <p:nvPr/>
        </p:nvSpPr>
        <p:spPr>
          <a:xfrm>
            <a:off x="4704113" y="2211710"/>
            <a:ext cx="2181350" cy="1169551"/>
          </a:xfrm>
          <a:prstGeom prst="rect">
            <a:avLst/>
          </a:prstGeom>
          <a:noFill/>
        </p:spPr>
        <p:txBody>
          <a:bodyPr wrap="square" rtlCol="0">
            <a:spAutoFit/>
          </a:bodyPr>
          <a:lstStyle/>
          <a:p>
            <a:pPr algn="ctr"/>
            <a:r>
              <a:rPr lang="zh-CN" altLang="en-US" sz="3500" b="1" dirty="0" smtClean="0">
                <a:solidFill>
                  <a:schemeClr val="tx1">
                    <a:lumMod val="75000"/>
                    <a:lumOff val="25000"/>
                  </a:schemeClr>
                </a:solidFill>
                <a:latin typeface="微软雅黑" pitchFamily="34" charset="-122"/>
                <a:ea typeface="微软雅黑" pitchFamily="34" charset="-122"/>
              </a:rPr>
              <a:t>单击</a:t>
            </a:r>
            <a:endParaRPr lang="en-US" altLang="zh-CN" sz="3500" b="1" dirty="0" smtClean="0">
              <a:solidFill>
                <a:schemeClr val="tx1">
                  <a:lumMod val="75000"/>
                  <a:lumOff val="25000"/>
                </a:schemeClr>
              </a:solidFill>
              <a:latin typeface="微软雅黑" pitchFamily="34" charset="-122"/>
              <a:ea typeface="微软雅黑" pitchFamily="34" charset="-122"/>
            </a:endParaRPr>
          </a:p>
          <a:p>
            <a:pPr algn="ctr"/>
            <a:r>
              <a:rPr lang="zh-CN" altLang="en-US" sz="3500" b="1" dirty="0" smtClean="0">
                <a:solidFill>
                  <a:schemeClr val="tx1">
                    <a:lumMod val="75000"/>
                    <a:lumOff val="25000"/>
                  </a:schemeClr>
                </a:solidFill>
                <a:latin typeface="微软雅黑" pitchFamily="34" charset="-122"/>
                <a:ea typeface="微软雅黑" pitchFamily="34" charset="-122"/>
              </a:rPr>
              <a:t>添加</a:t>
            </a:r>
            <a:endParaRPr lang="zh-CN" altLang="en-US" sz="3500" b="1" dirty="0">
              <a:solidFill>
                <a:schemeClr val="tx1">
                  <a:lumMod val="75000"/>
                  <a:lumOff val="25000"/>
                </a:schemeClr>
              </a:solidFill>
              <a:latin typeface="微软雅黑" pitchFamily="34" charset="-122"/>
              <a:ea typeface="微软雅黑" pitchFamily="34" charset="-122"/>
            </a:endParaRPr>
          </a:p>
        </p:txBody>
      </p:sp>
      <p:sp>
        <p:nvSpPr>
          <p:cNvPr id="18" name="Text Box 40"/>
          <p:cNvSpPr txBox="1">
            <a:spLocks noChangeArrowheads="1"/>
          </p:cNvSpPr>
          <p:nvPr/>
        </p:nvSpPr>
        <p:spPr bwMode="gray">
          <a:xfrm>
            <a:off x="290126" y="4287013"/>
            <a:ext cx="3255336" cy="609398"/>
          </a:xfrm>
          <a:prstGeom prst="rect">
            <a:avLst/>
          </a:prstGeom>
          <a:noFill/>
          <a:ln w="9525">
            <a:noFill/>
            <a:miter lim="800000"/>
            <a:headEnd/>
            <a:tailEnd/>
          </a:ln>
        </p:spPr>
        <p:txBody>
          <a:bodyPr wrap="square">
            <a:spAutoFit/>
          </a:bodyPr>
          <a:lstStyle/>
          <a:p>
            <a:pPr lvl="0">
              <a:lnSpc>
                <a:spcPct val="120000"/>
              </a:lnSpc>
              <a:defRPr/>
            </a:pPr>
            <a:r>
              <a:rPr lang="zh-CN" altLang="en-US" sz="1400" kern="0" dirty="0" smtClean="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r>
              <a:rPr lang="zh-CN" altLang="en-US" sz="1400" kern="0" dirty="0" smtClean="0">
                <a:solidFill>
                  <a:schemeClr val="tx1">
                    <a:lumMod val="75000"/>
                    <a:lumOff val="25000"/>
                  </a:schemeClr>
                </a:solidFill>
                <a:latin typeface="微软雅黑" pitchFamily="34" charset="-122"/>
                <a:ea typeface="微软雅黑" pitchFamily="34" charset="-122"/>
              </a:rPr>
              <a:t>单击此处输入文字单击此处输入文字</a:t>
            </a:r>
            <a:endParaRPr lang="zh-CN" altLang="en-US" sz="1400" kern="0" dirty="0">
              <a:solidFill>
                <a:schemeClr val="tx1">
                  <a:lumMod val="75000"/>
                  <a:lumOff val="25000"/>
                </a:schemeClr>
              </a:solidFill>
              <a:latin typeface="微软雅黑" pitchFamily="34" charset="-122"/>
              <a:ea typeface="微软雅黑" pitchFamily="34" charset="-122"/>
            </a:endParaRPr>
          </a:p>
        </p:txBody>
      </p:sp>
      <p:sp>
        <p:nvSpPr>
          <p:cNvPr id="19" name="Rectangle 11"/>
          <p:cNvSpPr>
            <a:spLocks noChangeArrowheads="1"/>
          </p:cNvSpPr>
          <p:nvPr/>
        </p:nvSpPr>
        <p:spPr bwMode="gray">
          <a:xfrm>
            <a:off x="364146" y="3910143"/>
            <a:ext cx="2500330" cy="358775"/>
          </a:xfrm>
          <a:prstGeom prst="rect">
            <a:avLst/>
          </a:prstGeom>
          <a:noFill/>
          <a:ln>
            <a:noFill/>
          </a:ln>
          <a:extLst/>
        </p:spPr>
        <p:txBody>
          <a:bodyPr lIns="0" tIns="0" rIns="0" bIns="0" anchor="ctr"/>
          <a:lstStyle/>
          <a:p>
            <a:pPr lvl="0">
              <a:lnSpc>
                <a:spcPct val="120000"/>
              </a:lnSpc>
              <a:defRPr/>
            </a:pPr>
            <a:r>
              <a:rPr lang="zh-CN" altLang="en-US" sz="2000" b="1" kern="0" dirty="0">
                <a:solidFill>
                  <a:schemeClr val="tx1">
                    <a:lumMod val="75000"/>
                    <a:lumOff val="25000"/>
                  </a:schemeClr>
                </a:solidFill>
                <a:latin typeface="微软雅黑" pitchFamily="34" charset="-122"/>
                <a:ea typeface="微软雅黑" pitchFamily="34" charset="-122"/>
              </a:rPr>
              <a:t>单击此处</a:t>
            </a:r>
            <a:r>
              <a:rPr lang="zh-CN" altLang="en-US" sz="2000" b="1" kern="0" dirty="0" smtClean="0">
                <a:solidFill>
                  <a:schemeClr val="tx1">
                    <a:lumMod val="75000"/>
                    <a:lumOff val="25000"/>
                  </a:schemeClr>
                </a:solidFill>
                <a:latin typeface="微软雅黑" pitchFamily="34" charset="-122"/>
                <a:ea typeface="微软雅黑" pitchFamily="34" charset="-122"/>
              </a:rPr>
              <a:t>输入小标题</a:t>
            </a:r>
            <a:endParaRPr lang="zh-CN" altLang="en-US" sz="2000" b="1" kern="0" dirty="0">
              <a:solidFill>
                <a:schemeClr val="tx1">
                  <a:lumMod val="75000"/>
                  <a:lumOff val="25000"/>
                </a:schemeClr>
              </a:solidFill>
              <a:latin typeface="微软雅黑" pitchFamily="34" charset="-122"/>
              <a:ea typeface="微软雅黑" pitchFamily="34" charset="-122"/>
            </a:endParaRPr>
          </a:p>
        </p:txBody>
      </p:sp>
      <p:sp>
        <p:nvSpPr>
          <p:cNvPr id="20" name="Text Box 40"/>
          <p:cNvSpPr txBox="1">
            <a:spLocks noChangeArrowheads="1"/>
          </p:cNvSpPr>
          <p:nvPr/>
        </p:nvSpPr>
        <p:spPr bwMode="gray">
          <a:xfrm>
            <a:off x="5592464" y="1076412"/>
            <a:ext cx="3255336" cy="587469"/>
          </a:xfrm>
          <a:prstGeom prst="rect">
            <a:avLst/>
          </a:prstGeom>
          <a:noFill/>
          <a:ln w="9525">
            <a:noFill/>
            <a:miter lim="800000"/>
            <a:headEnd/>
            <a:tailEnd/>
          </a:ln>
        </p:spPr>
        <p:txBody>
          <a:bodyPr wrap="square">
            <a:spAutoFit/>
          </a:bodyPr>
          <a:lstStyle/>
          <a:p>
            <a:pPr lvl="0" algn="r">
              <a:lnSpc>
                <a:spcPct val="120000"/>
              </a:lnSpc>
              <a:defRPr/>
            </a:pPr>
            <a:r>
              <a:rPr lang="zh-CN" altLang="en-US" sz="1400" kern="0" dirty="0" smtClean="0">
                <a:solidFill>
                  <a:schemeClr val="tx1">
                    <a:lumMod val="75000"/>
                    <a:lumOff val="25000"/>
                  </a:schemeClr>
                </a:solidFill>
                <a:latin typeface="微软雅黑" pitchFamily="34" charset="-122"/>
                <a:ea typeface="微软雅黑" pitchFamily="34" charset="-122"/>
              </a:rPr>
              <a:t>单击此处输入文字单击此处输入文字</a:t>
            </a:r>
          </a:p>
          <a:p>
            <a:pPr lvl="0" algn="r">
              <a:lnSpc>
                <a:spcPct val="120000"/>
              </a:lnSpc>
              <a:defRPr/>
            </a:pPr>
            <a:r>
              <a:rPr lang="zh-CN" altLang="en-US" sz="1400" kern="0" dirty="0" smtClean="0">
                <a:solidFill>
                  <a:schemeClr val="tx1">
                    <a:lumMod val="75000"/>
                    <a:lumOff val="25000"/>
                  </a:schemeClr>
                </a:solidFill>
                <a:latin typeface="微软雅黑" pitchFamily="34" charset="-122"/>
                <a:ea typeface="微软雅黑" pitchFamily="34" charset="-122"/>
              </a:rPr>
              <a:t>单击此处输入文字单击此处输入文字</a:t>
            </a:r>
            <a:endParaRPr lang="zh-CN" altLang="en-US" sz="1400" kern="0" dirty="0">
              <a:solidFill>
                <a:schemeClr val="tx1">
                  <a:lumMod val="75000"/>
                  <a:lumOff val="25000"/>
                </a:schemeClr>
              </a:solidFill>
              <a:latin typeface="微软雅黑" pitchFamily="34" charset="-122"/>
              <a:ea typeface="微软雅黑" pitchFamily="34" charset="-122"/>
            </a:endParaRPr>
          </a:p>
        </p:txBody>
      </p:sp>
      <p:sp>
        <p:nvSpPr>
          <p:cNvPr id="21" name="Rectangle 11"/>
          <p:cNvSpPr>
            <a:spLocks noChangeArrowheads="1"/>
          </p:cNvSpPr>
          <p:nvPr/>
        </p:nvSpPr>
        <p:spPr bwMode="gray">
          <a:xfrm>
            <a:off x="6228184" y="699542"/>
            <a:ext cx="2500330" cy="358775"/>
          </a:xfrm>
          <a:prstGeom prst="rect">
            <a:avLst/>
          </a:prstGeom>
          <a:noFill/>
          <a:ln>
            <a:noFill/>
          </a:ln>
          <a:extLst/>
        </p:spPr>
        <p:txBody>
          <a:bodyPr lIns="0" tIns="0" rIns="0" bIns="0" anchor="ctr"/>
          <a:lstStyle/>
          <a:p>
            <a:pPr lvl="0" algn="r">
              <a:lnSpc>
                <a:spcPct val="120000"/>
              </a:lnSpc>
              <a:defRPr/>
            </a:pPr>
            <a:r>
              <a:rPr lang="zh-CN" altLang="en-US" sz="2000" b="1" kern="0" dirty="0">
                <a:solidFill>
                  <a:schemeClr val="tx1">
                    <a:lumMod val="75000"/>
                    <a:lumOff val="25000"/>
                  </a:schemeClr>
                </a:solidFill>
                <a:latin typeface="微软雅黑" pitchFamily="34" charset="-122"/>
                <a:ea typeface="微软雅黑" pitchFamily="34" charset="-122"/>
              </a:rPr>
              <a:t>单击此处</a:t>
            </a:r>
            <a:r>
              <a:rPr lang="zh-CN" altLang="en-US" sz="2000" b="1" kern="0" dirty="0" smtClean="0">
                <a:solidFill>
                  <a:schemeClr val="tx1">
                    <a:lumMod val="75000"/>
                    <a:lumOff val="25000"/>
                  </a:schemeClr>
                </a:solidFill>
                <a:latin typeface="微软雅黑" pitchFamily="34" charset="-122"/>
                <a:ea typeface="微软雅黑" pitchFamily="34" charset="-122"/>
              </a:rPr>
              <a:t>输入小标题</a:t>
            </a:r>
            <a:endParaRPr lang="zh-CN" altLang="en-US" sz="2000" b="1" kern="0"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240862310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100"/>
                                        <p:tgtEl>
                                          <p:spTgt spid="10"/>
                                        </p:tgtEl>
                                      </p:cBhvr>
                                    </p:animEffect>
                                  </p:childTnLst>
                                </p:cTn>
                              </p:par>
                            </p:childTnLst>
                          </p:cTn>
                        </p:par>
                        <p:par>
                          <p:cTn id="8" fill="hold">
                            <p:stCondLst>
                              <p:cond delay="100"/>
                            </p:stCondLst>
                            <p:childTnLst>
                              <p:par>
                                <p:cTn id="9" presetID="22" presetClass="entr" presetSubtype="8"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100"/>
                                        <p:tgtEl>
                                          <p:spTgt spid="11"/>
                                        </p:tgtEl>
                                      </p:cBhvr>
                                    </p:animEffect>
                                  </p:childTnLst>
                                </p:cTn>
                              </p:par>
                            </p:childTnLst>
                          </p:cTn>
                        </p:par>
                        <p:par>
                          <p:cTn id="12" fill="hold">
                            <p:stCondLst>
                              <p:cond delay="200"/>
                            </p:stCondLst>
                            <p:childTnLst>
                              <p:par>
                                <p:cTn id="13" presetID="22" presetClass="entr" presetSubtype="1"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up)">
                                      <p:cBhvr>
                                        <p:cTn id="15" dur="100"/>
                                        <p:tgtEl>
                                          <p:spTgt spid="14"/>
                                        </p:tgtEl>
                                      </p:cBhvr>
                                    </p:animEffect>
                                  </p:childTnLst>
                                </p:cTn>
                              </p:par>
                            </p:childTnLst>
                          </p:cTn>
                        </p:par>
                        <p:par>
                          <p:cTn id="16" fill="hold">
                            <p:stCondLst>
                              <p:cond delay="300"/>
                            </p:stCondLst>
                            <p:childTnLst>
                              <p:par>
                                <p:cTn id="17" presetID="22" presetClass="entr" presetSubtype="2"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right)">
                                      <p:cBhvr>
                                        <p:cTn id="19" dur="100"/>
                                        <p:tgtEl>
                                          <p:spTgt spid="13"/>
                                        </p:tgtEl>
                                      </p:cBhvr>
                                    </p:animEffect>
                                  </p:childTnLst>
                                </p:cTn>
                              </p:par>
                            </p:childTnLst>
                          </p:cTn>
                        </p:par>
                        <p:par>
                          <p:cTn id="20" fill="hold">
                            <p:stCondLst>
                              <p:cond delay="400"/>
                            </p:stCondLst>
                            <p:childTnLst>
                              <p:par>
                                <p:cTn id="21" presetID="22" presetClass="entr" presetSubtype="2"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wipe(right)">
                                      <p:cBhvr>
                                        <p:cTn id="23" dur="100"/>
                                        <p:tgtEl>
                                          <p:spTgt spid="12"/>
                                        </p:tgtEl>
                                      </p:cBhvr>
                                    </p:animEffect>
                                  </p:childTnLst>
                                </p:cTn>
                              </p:par>
                            </p:childTnLst>
                          </p:cTn>
                        </p:par>
                        <p:par>
                          <p:cTn id="24" fill="hold">
                            <p:stCondLst>
                              <p:cond delay="500"/>
                            </p:stCondLst>
                            <p:childTnLst>
                              <p:par>
                                <p:cTn id="25" presetID="22" presetClass="entr" presetSubtype="4"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down)">
                                      <p:cBhvr>
                                        <p:cTn id="27" dur="100"/>
                                        <p:tgtEl>
                                          <p:spTgt spid="15"/>
                                        </p:tgtEl>
                                      </p:cBhvr>
                                    </p:animEffect>
                                  </p:childTnLst>
                                </p:cTn>
                              </p:par>
                            </p:childTnLst>
                          </p:cTn>
                        </p:par>
                        <p:par>
                          <p:cTn id="28" fill="hold">
                            <p:stCondLst>
                              <p:cond delay="600"/>
                            </p:stCondLst>
                            <p:childTnLst>
                              <p:par>
                                <p:cTn id="29" presetID="22" presetClass="entr" presetSubtype="2" fill="hold" grpId="0"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wipe(right)">
                                      <p:cBhvr>
                                        <p:cTn id="31" dur="100"/>
                                        <p:tgtEl>
                                          <p:spTgt spid="7"/>
                                        </p:tgtEl>
                                      </p:cBhvr>
                                    </p:animEffect>
                                  </p:childTnLst>
                                </p:cTn>
                              </p:par>
                            </p:childTnLst>
                          </p:cTn>
                        </p:par>
                        <p:par>
                          <p:cTn id="32" fill="hold">
                            <p:stCondLst>
                              <p:cond delay="700"/>
                            </p:stCondLst>
                            <p:childTnLst>
                              <p:par>
                                <p:cTn id="33" presetID="22" presetClass="entr" presetSubtype="2" fill="hold" grpId="0" nodeType="after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wipe(right)">
                                      <p:cBhvr>
                                        <p:cTn id="35" dur="100"/>
                                        <p:tgtEl>
                                          <p:spTgt spid="6"/>
                                        </p:tgtEl>
                                      </p:cBhvr>
                                    </p:animEffect>
                                  </p:childTnLst>
                                </p:cTn>
                              </p:par>
                            </p:childTnLst>
                          </p:cTn>
                        </p:par>
                        <p:par>
                          <p:cTn id="36" fill="hold">
                            <p:stCondLst>
                              <p:cond delay="800"/>
                            </p:stCondLst>
                            <p:childTnLst>
                              <p:par>
                                <p:cTn id="37" presetID="22" presetClass="entr" presetSubtype="1" fill="hold" grpId="0" nodeType="after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wipe(up)">
                                      <p:cBhvr>
                                        <p:cTn id="39" dur="100"/>
                                        <p:tgtEl>
                                          <p:spTgt spid="8"/>
                                        </p:tgtEl>
                                      </p:cBhvr>
                                    </p:animEffect>
                                  </p:childTnLst>
                                </p:cTn>
                              </p:par>
                            </p:childTnLst>
                          </p:cTn>
                        </p:par>
                        <p:par>
                          <p:cTn id="40" fill="hold">
                            <p:stCondLst>
                              <p:cond delay="900"/>
                            </p:stCondLst>
                            <p:childTnLst>
                              <p:par>
                                <p:cTn id="41" presetID="22" presetClass="entr" presetSubtype="8" fill="hold" grpId="0" nodeType="afterEffect">
                                  <p:stCondLst>
                                    <p:cond delay="0"/>
                                  </p:stCondLst>
                                  <p:childTnLst>
                                    <p:set>
                                      <p:cBhvr>
                                        <p:cTn id="42" dur="1" fill="hold">
                                          <p:stCondLst>
                                            <p:cond delay="0"/>
                                          </p:stCondLst>
                                        </p:cTn>
                                        <p:tgtEl>
                                          <p:spTgt spid="5"/>
                                        </p:tgtEl>
                                        <p:attrNameLst>
                                          <p:attrName>style.visibility</p:attrName>
                                        </p:attrNameLst>
                                      </p:cBhvr>
                                      <p:to>
                                        <p:strVal val="visible"/>
                                      </p:to>
                                    </p:set>
                                    <p:animEffect transition="in" filter="wipe(left)">
                                      <p:cBhvr>
                                        <p:cTn id="43" dur="100"/>
                                        <p:tgtEl>
                                          <p:spTgt spid="5"/>
                                        </p:tgtEl>
                                      </p:cBhvr>
                                    </p:animEffect>
                                  </p:childTnLst>
                                </p:cTn>
                              </p:par>
                            </p:childTnLst>
                          </p:cTn>
                        </p:par>
                        <p:par>
                          <p:cTn id="44" fill="hold">
                            <p:stCondLst>
                              <p:cond delay="1000"/>
                            </p:stCondLst>
                            <p:childTnLst>
                              <p:par>
                                <p:cTn id="45" presetID="22" presetClass="entr" presetSubtype="8" fill="hold" grpId="0" nodeType="after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wipe(left)">
                                      <p:cBhvr>
                                        <p:cTn id="47" dur="100"/>
                                        <p:tgtEl>
                                          <p:spTgt spid="9"/>
                                        </p:tgtEl>
                                      </p:cBhvr>
                                    </p:animEffect>
                                  </p:childTnLst>
                                </p:cTn>
                              </p:par>
                            </p:childTnLst>
                          </p:cTn>
                        </p:par>
                        <p:par>
                          <p:cTn id="48" fill="hold">
                            <p:stCondLst>
                              <p:cond delay="1100"/>
                            </p:stCondLst>
                            <p:childTnLst>
                              <p:par>
                                <p:cTn id="49" presetID="10" presetClass="entr" presetSubtype="0" fill="hold" nodeType="afterEffect">
                                  <p:stCondLst>
                                    <p:cond delay="0"/>
                                  </p:stCondLst>
                                  <p:childTnLst>
                                    <p:set>
                                      <p:cBhvr>
                                        <p:cTn id="50" dur="1" fill="hold">
                                          <p:stCondLst>
                                            <p:cond delay="0"/>
                                          </p:stCondLst>
                                        </p:cTn>
                                        <p:tgtEl>
                                          <p:spTgt spid="3"/>
                                        </p:tgtEl>
                                        <p:attrNameLst>
                                          <p:attrName>style.visibility</p:attrName>
                                        </p:attrNameLst>
                                      </p:cBhvr>
                                      <p:to>
                                        <p:strVal val="visible"/>
                                      </p:to>
                                    </p:set>
                                    <p:animEffect transition="in" filter="fade">
                                      <p:cBhvr>
                                        <p:cTn id="51" dur="300"/>
                                        <p:tgtEl>
                                          <p:spTgt spid="3"/>
                                        </p:tgtEl>
                                      </p:cBhvr>
                                    </p:animEffect>
                                  </p:childTnLst>
                                </p:cTn>
                              </p:par>
                              <p:par>
                                <p:cTn id="52" presetID="10" presetClass="entr" presetSubtype="0" fill="hold" nodeType="withEffect">
                                  <p:stCondLst>
                                    <p:cond delay="0"/>
                                  </p:stCondLst>
                                  <p:childTnLst>
                                    <p:set>
                                      <p:cBhvr>
                                        <p:cTn id="53" dur="1" fill="hold">
                                          <p:stCondLst>
                                            <p:cond delay="0"/>
                                          </p:stCondLst>
                                        </p:cTn>
                                        <p:tgtEl>
                                          <p:spTgt spid="4"/>
                                        </p:tgtEl>
                                        <p:attrNameLst>
                                          <p:attrName>style.visibility</p:attrName>
                                        </p:attrNameLst>
                                      </p:cBhvr>
                                      <p:to>
                                        <p:strVal val="visible"/>
                                      </p:to>
                                    </p:set>
                                    <p:animEffect transition="in" filter="fade">
                                      <p:cBhvr>
                                        <p:cTn id="54" dur="300"/>
                                        <p:tgtEl>
                                          <p:spTgt spid="4"/>
                                        </p:tgtEl>
                                      </p:cBhvr>
                                    </p:animEffect>
                                  </p:childTnLst>
                                </p:cTn>
                              </p:par>
                            </p:childTnLst>
                          </p:cTn>
                        </p:par>
                        <p:par>
                          <p:cTn id="55" fill="hold">
                            <p:stCondLst>
                              <p:cond delay="1400"/>
                            </p:stCondLst>
                            <p:childTnLst>
                              <p:par>
                                <p:cTn id="56" presetID="10" presetClass="entr" presetSubtype="0" fill="hold" grpId="0" nodeType="afterEffect">
                                  <p:stCondLst>
                                    <p:cond delay="0"/>
                                  </p:stCondLst>
                                  <p:childTnLst>
                                    <p:set>
                                      <p:cBhvr>
                                        <p:cTn id="57" dur="1" fill="hold">
                                          <p:stCondLst>
                                            <p:cond delay="0"/>
                                          </p:stCondLst>
                                        </p:cTn>
                                        <p:tgtEl>
                                          <p:spTgt spid="16"/>
                                        </p:tgtEl>
                                        <p:attrNameLst>
                                          <p:attrName>style.visibility</p:attrName>
                                        </p:attrNameLst>
                                      </p:cBhvr>
                                      <p:to>
                                        <p:strVal val="visible"/>
                                      </p:to>
                                    </p:set>
                                    <p:animEffect transition="in" filter="fade">
                                      <p:cBhvr>
                                        <p:cTn id="58" dur="500"/>
                                        <p:tgtEl>
                                          <p:spTgt spid="16"/>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17"/>
                                        </p:tgtEl>
                                        <p:attrNameLst>
                                          <p:attrName>style.visibility</p:attrName>
                                        </p:attrNameLst>
                                      </p:cBhvr>
                                      <p:to>
                                        <p:strVal val="visible"/>
                                      </p:to>
                                    </p:set>
                                    <p:animEffect transition="in" filter="fade">
                                      <p:cBhvr>
                                        <p:cTn id="61" dur="500"/>
                                        <p:tgtEl>
                                          <p:spTgt spid="17"/>
                                        </p:tgtEl>
                                      </p:cBhvr>
                                    </p:animEffect>
                                  </p:childTnLst>
                                </p:cTn>
                              </p:par>
                            </p:childTnLst>
                          </p:cTn>
                        </p:par>
                        <p:par>
                          <p:cTn id="62" fill="hold">
                            <p:stCondLst>
                              <p:cond delay="1900"/>
                            </p:stCondLst>
                            <p:childTnLst>
                              <p:par>
                                <p:cTn id="63" presetID="41" presetClass="entr" presetSubtype="0" fill="hold" grpId="0" nodeType="afterEffect">
                                  <p:stCondLst>
                                    <p:cond delay="0"/>
                                  </p:stCondLst>
                                  <p:iterate type="lt">
                                    <p:tmPct val="10000"/>
                                  </p:iterate>
                                  <p:childTnLst>
                                    <p:set>
                                      <p:cBhvr>
                                        <p:cTn id="64" dur="1" fill="hold">
                                          <p:stCondLst>
                                            <p:cond delay="0"/>
                                          </p:stCondLst>
                                        </p:cTn>
                                        <p:tgtEl>
                                          <p:spTgt spid="19"/>
                                        </p:tgtEl>
                                        <p:attrNameLst>
                                          <p:attrName>style.visibility</p:attrName>
                                        </p:attrNameLst>
                                      </p:cBhvr>
                                      <p:to>
                                        <p:strVal val="visible"/>
                                      </p:to>
                                    </p:set>
                                    <p:anim calcmode="lin" valueType="num">
                                      <p:cBhvr>
                                        <p:cTn id="65"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66" dur="500" fill="hold"/>
                                        <p:tgtEl>
                                          <p:spTgt spid="19"/>
                                        </p:tgtEl>
                                        <p:attrNameLst>
                                          <p:attrName>ppt_y</p:attrName>
                                        </p:attrNameLst>
                                      </p:cBhvr>
                                      <p:tavLst>
                                        <p:tav tm="0">
                                          <p:val>
                                            <p:strVal val="#ppt_y"/>
                                          </p:val>
                                        </p:tav>
                                        <p:tav tm="100000">
                                          <p:val>
                                            <p:strVal val="#ppt_y"/>
                                          </p:val>
                                        </p:tav>
                                      </p:tavLst>
                                    </p:anim>
                                    <p:anim calcmode="lin" valueType="num">
                                      <p:cBhvr>
                                        <p:cTn id="67"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68"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69" dur="500" tmFilter="0,0; .5, 1; 1, 1"/>
                                        <p:tgtEl>
                                          <p:spTgt spid="19"/>
                                        </p:tgtEl>
                                      </p:cBhvr>
                                    </p:animEffect>
                                  </p:childTnLst>
                                </p:cTn>
                              </p:par>
                            </p:childTnLst>
                          </p:cTn>
                        </p:par>
                        <p:par>
                          <p:cTn id="70" fill="hold">
                            <p:stCondLst>
                              <p:cond delay="2800"/>
                            </p:stCondLst>
                            <p:childTnLst>
                              <p:par>
                                <p:cTn id="71" presetID="42" presetClass="entr" presetSubtype="0" fill="hold" grpId="0" nodeType="afterEffect">
                                  <p:stCondLst>
                                    <p:cond delay="0"/>
                                  </p:stCondLst>
                                  <p:childTnLst>
                                    <p:set>
                                      <p:cBhvr>
                                        <p:cTn id="72" dur="1" fill="hold">
                                          <p:stCondLst>
                                            <p:cond delay="0"/>
                                          </p:stCondLst>
                                        </p:cTn>
                                        <p:tgtEl>
                                          <p:spTgt spid="18"/>
                                        </p:tgtEl>
                                        <p:attrNameLst>
                                          <p:attrName>style.visibility</p:attrName>
                                        </p:attrNameLst>
                                      </p:cBhvr>
                                      <p:to>
                                        <p:strVal val="visible"/>
                                      </p:to>
                                    </p:set>
                                    <p:animEffect transition="in" filter="fade">
                                      <p:cBhvr>
                                        <p:cTn id="73" dur="750"/>
                                        <p:tgtEl>
                                          <p:spTgt spid="18"/>
                                        </p:tgtEl>
                                      </p:cBhvr>
                                    </p:animEffect>
                                    <p:anim calcmode="lin" valueType="num">
                                      <p:cBhvr>
                                        <p:cTn id="74" dur="750" fill="hold"/>
                                        <p:tgtEl>
                                          <p:spTgt spid="18"/>
                                        </p:tgtEl>
                                        <p:attrNameLst>
                                          <p:attrName>ppt_x</p:attrName>
                                        </p:attrNameLst>
                                      </p:cBhvr>
                                      <p:tavLst>
                                        <p:tav tm="0">
                                          <p:val>
                                            <p:strVal val="#ppt_x"/>
                                          </p:val>
                                        </p:tav>
                                        <p:tav tm="100000">
                                          <p:val>
                                            <p:strVal val="#ppt_x"/>
                                          </p:val>
                                        </p:tav>
                                      </p:tavLst>
                                    </p:anim>
                                    <p:anim calcmode="lin" valueType="num">
                                      <p:cBhvr>
                                        <p:cTn id="75" dur="750" fill="hold"/>
                                        <p:tgtEl>
                                          <p:spTgt spid="18"/>
                                        </p:tgtEl>
                                        <p:attrNameLst>
                                          <p:attrName>ppt_y</p:attrName>
                                        </p:attrNameLst>
                                      </p:cBhvr>
                                      <p:tavLst>
                                        <p:tav tm="0">
                                          <p:val>
                                            <p:strVal val="#ppt_y+.1"/>
                                          </p:val>
                                        </p:tav>
                                        <p:tav tm="100000">
                                          <p:val>
                                            <p:strVal val="#ppt_y"/>
                                          </p:val>
                                        </p:tav>
                                      </p:tavLst>
                                    </p:anim>
                                  </p:childTnLst>
                                </p:cTn>
                              </p:par>
                            </p:childTnLst>
                          </p:cTn>
                        </p:par>
                        <p:par>
                          <p:cTn id="76" fill="hold">
                            <p:stCondLst>
                              <p:cond delay="3550"/>
                            </p:stCondLst>
                            <p:childTnLst>
                              <p:par>
                                <p:cTn id="77" presetID="41" presetClass="entr" presetSubtype="0" fill="hold" grpId="0" nodeType="afterEffect">
                                  <p:stCondLst>
                                    <p:cond delay="0"/>
                                  </p:stCondLst>
                                  <p:iterate type="lt">
                                    <p:tmPct val="10000"/>
                                  </p:iterate>
                                  <p:childTnLst>
                                    <p:set>
                                      <p:cBhvr>
                                        <p:cTn id="78" dur="1" fill="hold">
                                          <p:stCondLst>
                                            <p:cond delay="0"/>
                                          </p:stCondLst>
                                        </p:cTn>
                                        <p:tgtEl>
                                          <p:spTgt spid="21"/>
                                        </p:tgtEl>
                                        <p:attrNameLst>
                                          <p:attrName>style.visibility</p:attrName>
                                        </p:attrNameLst>
                                      </p:cBhvr>
                                      <p:to>
                                        <p:strVal val="visible"/>
                                      </p:to>
                                    </p:set>
                                    <p:anim calcmode="lin" valueType="num">
                                      <p:cBhvr>
                                        <p:cTn id="79" dur="5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80" dur="500" fill="hold"/>
                                        <p:tgtEl>
                                          <p:spTgt spid="21"/>
                                        </p:tgtEl>
                                        <p:attrNameLst>
                                          <p:attrName>ppt_y</p:attrName>
                                        </p:attrNameLst>
                                      </p:cBhvr>
                                      <p:tavLst>
                                        <p:tav tm="0">
                                          <p:val>
                                            <p:strVal val="#ppt_y"/>
                                          </p:val>
                                        </p:tav>
                                        <p:tav tm="100000">
                                          <p:val>
                                            <p:strVal val="#ppt_y"/>
                                          </p:val>
                                        </p:tav>
                                      </p:tavLst>
                                    </p:anim>
                                    <p:anim calcmode="lin" valueType="num">
                                      <p:cBhvr>
                                        <p:cTn id="81" dur="5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82" dur="500" fill="hold"/>
                                        <p:tgtEl>
                                          <p:spTgt spid="21"/>
                                        </p:tgtEl>
                                        <p:attrNameLst>
                                          <p:attrName>ppt_w</p:attrName>
                                        </p:attrNameLst>
                                      </p:cBhvr>
                                      <p:tavLst>
                                        <p:tav tm="0">
                                          <p:val>
                                            <p:strVal val="#ppt_w/10"/>
                                          </p:val>
                                        </p:tav>
                                        <p:tav tm="50000">
                                          <p:val>
                                            <p:strVal val="#ppt_w+.01"/>
                                          </p:val>
                                        </p:tav>
                                        <p:tav tm="100000">
                                          <p:val>
                                            <p:strVal val="#ppt_w"/>
                                          </p:val>
                                        </p:tav>
                                      </p:tavLst>
                                    </p:anim>
                                    <p:animEffect transition="in" filter="fade">
                                      <p:cBhvr>
                                        <p:cTn id="83" dur="500" tmFilter="0,0; .5, 1; 1, 1"/>
                                        <p:tgtEl>
                                          <p:spTgt spid="21"/>
                                        </p:tgtEl>
                                      </p:cBhvr>
                                    </p:animEffect>
                                  </p:childTnLst>
                                </p:cTn>
                              </p:par>
                            </p:childTnLst>
                          </p:cTn>
                        </p:par>
                        <p:par>
                          <p:cTn id="84" fill="hold">
                            <p:stCondLst>
                              <p:cond delay="4450"/>
                            </p:stCondLst>
                            <p:childTnLst>
                              <p:par>
                                <p:cTn id="85" presetID="42" presetClass="entr" presetSubtype="0" fill="hold" grpId="0" nodeType="afterEffect">
                                  <p:stCondLst>
                                    <p:cond delay="0"/>
                                  </p:stCondLst>
                                  <p:childTnLst>
                                    <p:set>
                                      <p:cBhvr>
                                        <p:cTn id="86" dur="1" fill="hold">
                                          <p:stCondLst>
                                            <p:cond delay="0"/>
                                          </p:stCondLst>
                                        </p:cTn>
                                        <p:tgtEl>
                                          <p:spTgt spid="20"/>
                                        </p:tgtEl>
                                        <p:attrNameLst>
                                          <p:attrName>style.visibility</p:attrName>
                                        </p:attrNameLst>
                                      </p:cBhvr>
                                      <p:to>
                                        <p:strVal val="visible"/>
                                      </p:to>
                                    </p:set>
                                    <p:animEffect transition="in" filter="fade">
                                      <p:cBhvr>
                                        <p:cTn id="87" dur="750"/>
                                        <p:tgtEl>
                                          <p:spTgt spid="20"/>
                                        </p:tgtEl>
                                      </p:cBhvr>
                                    </p:animEffect>
                                    <p:anim calcmode="lin" valueType="num">
                                      <p:cBhvr>
                                        <p:cTn id="88" dur="750" fill="hold"/>
                                        <p:tgtEl>
                                          <p:spTgt spid="20"/>
                                        </p:tgtEl>
                                        <p:attrNameLst>
                                          <p:attrName>ppt_x</p:attrName>
                                        </p:attrNameLst>
                                      </p:cBhvr>
                                      <p:tavLst>
                                        <p:tav tm="0">
                                          <p:val>
                                            <p:strVal val="#ppt_x"/>
                                          </p:val>
                                        </p:tav>
                                        <p:tav tm="100000">
                                          <p:val>
                                            <p:strVal val="#ppt_x"/>
                                          </p:val>
                                        </p:tav>
                                      </p:tavLst>
                                    </p:anim>
                                    <p:anim calcmode="lin" valueType="num">
                                      <p:cBhvr>
                                        <p:cTn id="89" dur="75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p:bldP spid="17" grpId="0"/>
      <p:bldP spid="18" grpId="0"/>
      <p:bldP spid="19" grpId="0"/>
      <p:bldP spid="20" grpId="0"/>
      <p:bldP spid="2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idx="4294967295"/>
          </p:nvPr>
        </p:nvSpPr>
        <p:spPr>
          <a:xfrm>
            <a:off x="0" y="274638"/>
            <a:ext cx="7886700" cy="993775"/>
          </a:xfrm>
        </p:spPr>
        <p:txBody>
          <a:bodyPr>
            <a:normAutofit/>
          </a:bodyPr>
          <a:lstStyle/>
          <a:p>
            <a:r>
              <a:rPr lang="zh-CN" altLang="en-US" dirty="0" smtClean="0"/>
              <a:t> </a:t>
            </a:r>
            <a:endParaRPr lang="zh-CN" altLang="en-US" dirty="0"/>
          </a:p>
        </p:txBody>
      </p:sp>
      <p:sp>
        <p:nvSpPr>
          <p:cNvPr id="3" name="椭圆 2"/>
          <p:cNvSpPr/>
          <p:nvPr/>
        </p:nvSpPr>
        <p:spPr>
          <a:xfrm>
            <a:off x="3671952" y="2755953"/>
            <a:ext cx="1784985" cy="1760013"/>
          </a:xfrm>
          <a:prstGeom prst="ellipse">
            <a:avLst/>
          </a:prstGeom>
          <a:solidFill>
            <a:srgbClr val="C80000"/>
          </a:solidFill>
          <a:ln w="3175" cap="flat" cmpd="sng" algn="ctr">
            <a:noFill/>
            <a:prstDash val="soli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p>
      <p:sp>
        <p:nvSpPr>
          <p:cNvPr id="4" name="左箭头 3"/>
          <p:cNvSpPr/>
          <p:nvPr/>
        </p:nvSpPr>
        <p:spPr>
          <a:xfrm rot="12900000">
            <a:off x="2387894" y="2488020"/>
            <a:ext cx="1510013" cy="381540"/>
          </a:xfrm>
          <a:prstGeom prst="leftArrow">
            <a:avLst>
              <a:gd name="adj1" fmla="val 60000"/>
              <a:gd name="adj2" fmla="val 50000"/>
            </a:avLst>
          </a:prstGeom>
          <a:solidFill>
            <a:srgbClr val="C80000"/>
          </a:solidFill>
          <a:ln w="3175" cap="flat" cmpd="sng" algn="ctr">
            <a:solidFill>
              <a:srgbClr val="D7D7D7"/>
            </a:solidFill>
            <a:prstDash val="solid"/>
          </a:ln>
          <a:effectLst>
            <a:outerShdw blurRad="50800" dist="38100" dir="2700000" algn="tl" rotWithShape="0">
              <a:prstClr val="black">
                <a:alpha val="40000"/>
              </a:prstClr>
            </a:outerShdw>
          </a:effectLst>
        </p:spPr>
      </p:sp>
      <p:sp>
        <p:nvSpPr>
          <p:cNvPr id="5" name="圆角矩形 4"/>
          <p:cNvSpPr/>
          <p:nvPr/>
        </p:nvSpPr>
        <p:spPr>
          <a:xfrm>
            <a:off x="1676568" y="1845279"/>
            <a:ext cx="1695735" cy="1017441"/>
          </a:xfrm>
          <a:prstGeom prst="roundRect">
            <a:avLst>
              <a:gd name="adj" fmla="val 10000"/>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sp>
      <p:sp>
        <p:nvSpPr>
          <p:cNvPr id="6" name="左箭头 5"/>
          <p:cNvSpPr/>
          <p:nvPr/>
        </p:nvSpPr>
        <p:spPr>
          <a:xfrm rot="16200000">
            <a:off x="3998189" y="1869424"/>
            <a:ext cx="1132510" cy="508720"/>
          </a:xfrm>
          <a:prstGeom prst="leftArrow">
            <a:avLst>
              <a:gd name="adj1" fmla="val 60000"/>
              <a:gd name="adj2" fmla="val 50000"/>
            </a:avLst>
          </a:prstGeom>
          <a:solidFill>
            <a:srgbClr val="C80000"/>
          </a:solidFill>
          <a:ln w="3175" cap="flat" cmpd="sng" algn="ctr">
            <a:solidFill>
              <a:srgbClr val="D7D7D7"/>
            </a:solidFill>
            <a:prstDash val="solid"/>
          </a:ln>
          <a:effectLst>
            <a:outerShdw blurRad="50800" dist="38100" dir="2700000" algn="tl" rotWithShape="0">
              <a:prstClr val="black">
                <a:alpha val="40000"/>
              </a:prstClr>
            </a:outerShdw>
          </a:effectLst>
        </p:spPr>
      </p:sp>
      <p:sp>
        <p:nvSpPr>
          <p:cNvPr id="7" name="圆角矩形 6"/>
          <p:cNvSpPr/>
          <p:nvPr/>
        </p:nvSpPr>
        <p:spPr>
          <a:xfrm>
            <a:off x="3716577" y="1048808"/>
            <a:ext cx="1695735" cy="1017441"/>
          </a:xfrm>
          <a:prstGeom prst="roundRect">
            <a:avLst>
              <a:gd name="adj" fmla="val 10000"/>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sp>
      <p:sp>
        <p:nvSpPr>
          <p:cNvPr id="8" name="左箭头 7"/>
          <p:cNvSpPr/>
          <p:nvPr/>
        </p:nvSpPr>
        <p:spPr>
          <a:xfrm rot="19500000">
            <a:off x="5230981" y="2488020"/>
            <a:ext cx="1510013" cy="381540"/>
          </a:xfrm>
          <a:prstGeom prst="leftArrow">
            <a:avLst>
              <a:gd name="adj1" fmla="val 60000"/>
              <a:gd name="adj2" fmla="val 50000"/>
            </a:avLst>
          </a:prstGeom>
          <a:solidFill>
            <a:srgbClr val="C80000"/>
          </a:solidFill>
          <a:ln w="3175" cap="flat" cmpd="sng" algn="ctr">
            <a:solidFill>
              <a:srgbClr val="D7D7D7"/>
            </a:solidFill>
            <a:prstDash val="solid"/>
          </a:ln>
          <a:effectLst>
            <a:outerShdw blurRad="50800" dist="38100" dir="2700000" algn="tl" rotWithShape="0">
              <a:prstClr val="black">
                <a:alpha val="40000"/>
              </a:prstClr>
            </a:outerShdw>
          </a:effectLst>
        </p:spPr>
      </p:sp>
      <p:sp>
        <p:nvSpPr>
          <p:cNvPr id="9" name="圆角矩形 8"/>
          <p:cNvSpPr/>
          <p:nvPr/>
        </p:nvSpPr>
        <p:spPr>
          <a:xfrm>
            <a:off x="5756585" y="1845279"/>
            <a:ext cx="1695735" cy="1017441"/>
          </a:xfrm>
          <a:prstGeom prst="roundRect">
            <a:avLst>
              <a:gd name="adj" fmla="val 10000"/>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sp>
      <p:sp>
        <p:nvSpPr>
          <p:cNvPr id="10" name="矩形 9"/>
          <p:cNvSpPr/>
          <p:nvPr/>
        </p:nvSpPr>
        <p:spPr>
          <a:xfrm>
            <a:off x="1706923" y="2196701"/>
            <a:ext cx="1569660" cy="424732"/>
          </a:xfrm>
          <a:prstGeom prst="rect">
            <a:avLst/>
          </a:prstGeom>
        </p:spPr>
        <p:txBody>
          <a:bodyPr wrap="none">
            <a:spAutoFit/>
          </a:bodyPr>
          <a:lstStyle/>
          <a:p>
            <a:pPr lvl="0" algn="ctr">
              <a:lnSpc>
                <a:spcPct val="120000"/>
              </a:lnSpc>
              <a:defRPr/>
            </a:pPr>
            <a:r>
              <a:rPr lang="zh-CN" altLang="en-US" kern="0" dirty="0" smtClean="0">
                <a:solidFill>
                  <a:srgbClr val="4D4D4D"/>
                </a:solidFill>
                <a:latin typeface="微软雅黑" pitchFamily="34" charset="-122"/>
                <a:ea typeface="微软雅黑" pitchFamily="34" charset="-122"/>
              </a:rPr>
              <a:t>此处添加文本</a:t>
            </a:r>
            <a:endParaRPr lang="zh-CN" altLang="en-US" kern="0" dirty="0">
              <a:solidFill>
                <a:srgbClr val="4D4D4D"/>
              </a:solidFill>
              <a:latin typeface="微软雅黑" pitchFamily="34" charset="-122"/>
              <a:ea typeface="微软雅黑" pitchFamily="34" charset="-122"/>
            </a:endParaRPr>
          </a:p>
        </p:txBody>
      </p:sp>
      <p:sp>
        <p:nvSpPr>
          <p:cNvPr id="11" name="矩形 10"/>
          <p:cNvSpPr/>
          <p:nvPr/>
        </p:nvSpPr>
        <p:spPr>
          <a:xfrm>
            <a:off x="3778625" y="1393023"/>
            <a:ext cx="1569660" cy="424732"/>
          </a:xfrm>
          <a:prstGeom prst="rect">
            <a:avLst/>
          </a:prstGeom>
        </p:spPr>
        <p:txBody>
          <a:bodyPr wrap="none">
            <a:spAutoFit/>
          </a:bodyPr>
          <a:lstStyle/>
          <a:p>
            <a:pPr lvl="0" algn="ctr">
              <a:lnSpc>
                <a:spcPct val="120000"/>
              </a:lnSpc>
              <a:defRPr/>
            </a:pPr>
            <a:r>
              <a:rPr lang="zh-CN" altLang="en-US" kern="0" dirty="0" smtClean="0">
                <a:solidFill>
                  <a:srgbClr val="4D4D4D"/>
                </a:solidFill>
                <a:latin typeface="微软雅黑" pitchFamily="34" charset="-122"/>
                <a:ea typeface="微软雅黑" pitchFamily="34" charset="-122"/>
              </a:rPr>
              <a:t>此处添加文本</a:t>
            </a:r>
            <a:endParaRPr lang="zh-CN" altLang="en-US" kern="0" dirty="0">
              <a:solidFill>
                <a:srgbClr val="4D4D4D"/>
              </a:solidFill>
              <a:latin typeface="微软雅黑" pitchFamily="34" charset="-122"/>
              <a:ea typeface="微软雅黑" pitchFamily="34" charset="-122"/>
            </a:endParaRPr>
          </a:p>
        </p:txBody>
      </p:sp>
      <p:sp>
        <p:nvSpPr>
          <p:cNvPr id="12" name="矩形 11"/>
          <p:cNvSpPr/>
          <p:nvPr/>
        </p:nvSpPr>
        <p:spPr>
          <a:xfrm>
            <a:off x="5850327" y="2196701"/>
            <a:ext cx="1569660" cy="424732"/>
          </a:xfrm>
          <a:prstGeom prst="rect">
            <a:avLst/>
          </a:prstGeom>
        </p:spPr>
        <p:txBody>
          <a:bodyPr wrap="none">
            <a:spAutoFit/>
          </a:bodyPr>
          <a:lstStyle/>
          <a:p>
            <a:pPr lvl="0" algn="ctr">
              <a:lnSpc>
                <a:spcPct val="120000"/>
              </a:lnSpc>
              <a:defRPr/>
            </a:pPr>
            <a:r>
              <a:rPr lang="zh-CN" altLang="en-US" kern="0" dirty="0" smtClean="0">
                <a:solidFill>
                  <a:srgbClr val="4D4D4D"/>
                </a:solidFill>
                <a:latin typeface="微软雅黑" pitchFamily="34" charset="-122"/>
                <a:ea typeface="微软雅黑" pitchFamily="34" charset="-122"/>
              </a:rPr>
              <a:t>此处添加文本</a:t>
            </a:r>
            <a:endParaRPr lang="zh-CN" altLang="en-US" kern="0" dirty="0">
              <a:solidFill>
                <a:srgbClr val="4D4D4D"/>
              </a:solidFill>
              <a:latin typeface="微软雅黑" pitchFamily="34" charset="-122"/>
              <a:ea typeface="微软雅黑" pitchFamily="34" charset="-122"/>
            </a:endParaRPr>
          </a:p>
        </p:txBody>
      </p:sp>
      <p:sp>
        <p:nvSpPr>
          <p:cNvPr id="13" name="矩形 12"/>
          <p:cNvSpPr/>
          <p:nvPr/>
        </p:nvSpPr>
        <p:spPr>
          <a:xfrm>
            <a:off x="4112049" y="3147814"/>
            <a:ext cx="902811" cy="954107"/>
          </a:xfrm>
          <a:prstGeom prst="rect">
            <a:avLst/>
          </a:prstGeom>
        </p:spPr>
        <p:txBody>
          <a:bodyPr wrap="none">
            <a:spAutoFit/>
          </a:bodyPr>
          <a:lstStyle/>
          <a:p>
            <a:pPr lvl="0" algn="ctr">
              <a:defRPr/>
            </a:pPr>
            <a:r>
              <a:rPr lang="zh-CN" altLang="en-US" sz="2800" b="1" kern="0" dirty="0" smtClean="0">
                <a:solidFill>
                  <a:schemeClr val="bg1"/>
                </a:solidFill>
                <a:latin typeface="微软雅黑" pitchFamily="34" charset="-122"/>
                <a:ea typeface="微软雅黑" pitchFamily="34" charset="-122"/>
              </a:rPr>
              <a:t>添加</a:t>
            </a:r>
            <a:endParaRPr lang="en-US" altLang="zh-CN" sz="2800" b="1" kern="0" dirty="0" smtClean="0">
              <a:solidFill>
                <a:schemeClr val="bg1"/>
              </a:solidFill>
              <a:latin typeface="微软雅黑" pitchFamily="34" charset="-122"/>
              <a:ea typeface="微软雅黑" pitchFamily="34" charset="-122"/>
            </a:endParaRPr>
          </a:p>
          <a:p>
            <a:pPr lvl="0" algn="ctr">
              <a:defRPr/>
            </a:pPr>
            <a:r>
              <a:rPr lang="zh-CN" altLang="en-US" sz="2800" b="1" kern="0" dirty="0" smtClean="0">
                <a:solidFill>
                  <a:schemeClr val="bg1"/>
                </a:solidFill>
                <a:latin typeface="微软雅黑" pitchFamily="34" charset="-122"/>
                <a:ea typeface="微软雅黑" pitchFamily="34" charset="-122"/>
              </a:rPr>
              <a:t>文本</a:t>
            </a:r>
            <a:endParaRPr lang="zh-CN" altLang="en-US" sz="2800" b="1" kern="0" dirty="0">
              <a:solidFill>
                <a:schemeClr val="bg1"/>
              </a:solidFill>
              <a:latin typeface="微软雅黑" pitchFamily="34" charset="-122"/>
              <a:ea typeface="微软雅黑" pitchFamily="34" charset="-122"/>
            </a:endParaRPr>
          </a:p>
        </p:txBody>
      </p:sp>
      <p:pic>
        <p:nvPicPr>
          <p:cNvPr id="14" name="Picture 15" descr="J:\设计ppt\普通PPT\政府\素材\PNG图\134892.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flipH="1">
            <a:off x="0" y="2121752"/>
            <a:ext cx="2415014" cy="30609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5859207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par>
                                <p:cTn id="9" presetID="8" presetClass="emph" presetSubtype="0" fill="hold" nodeType="withEffect">
                                  <p:stCondLst>
                                    <p:cond delay="0"/>
                                  </p:stCondLst>
                                  <p:childTnLst>
                                    <p:animRot by="21600000">
                                      <p:cBhvr>
                                        <p:cTn id="10" dur="500" fill="hold"/>
                                        <p:tgtEl>
                                          <p:spTgt spid="3"/>
                                        </p:tgtEl>
                                        <p:attrNameLst>
                                          <p:attrName>r</p:attrName>
                                        </p:attrNameLst>
                                      </p:cBhvr>
                                    </p:animRo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500"/>
                                        <p:tgtEl>
                                          <p:spTgt spid="13"/>
                                        </p:tgtEl>
                                      </p:cBhvr>
                                    </p:animEffect>
                                  </p:childTnLst>
                                </p:cTn>
                              </p:par>
                              <p:par>
                                <p:cTn id="15" presetID="2" presetClass="entr" presetSubtype="9" fill="hold" nodeType="with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fill="hold"/>
                                        <p:tgtEl>
                                          <p:spTgt spid="5"/>
                                        </p:tgtEl>
                                        <p:attrNameLst>
                                          <p:attrName>ppt_x</p:attrName>
                                        </p:attrNameLst>
                                      </p:cBhvr>
                                      <p:tavLst>
                                        <p:tav tm="0">
                                          <p:val>
                                            <p:strVal val="0-#ppt_w/2"/>
                                          </p:val>
                                        </p:tav>
                                        <p:tav tm="100000">
                                          <p:val>
                                            <p:strVal val="#ppt_x"/>
                                          </p:val>
                                        </p:tav>
                                      </p:tavLst>
                                    </p:anim>
                                    <p:anim calcmode="lin" valueType="num">
                                      <p:cBhvr additive="base">
                                        <p:cTn id="18" dur="500" fill="hold"/>
                                        <p:tgtEl>
                                          <p:spTgt spid="5"/>
                                        </p:tgtEl>
                                        <p:attrNameLst>
                                          <p:attrName>ppt_y</p:attrName>
                                        </p:attrNameLst>
                                      </p:cBhvr>
                                      <p:tavLst>
                                        <p:tav tm="0">
                                          <p:val>
                                            <p:strVal val="0-#ppt_h/2"/>
                                          </p:val>
                                        </p:tav>
                                        <p:tav tm="100000">
                                          <p:val>
                                            <p:strVal val="#ppt_y"/>
                                          </p:val>
                                        </p:tav>
                                      </p:tavLst>
                                    </p:anim>
                                  </p:childTnLst>
                                </p:cTn>
                              </p:par>
                              <p:par>
                                <p:cTn id="19" presetID="2" presetClass="entr" presetSubtype="1" fill="hold" nodeType="with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additive="base">
                                        <p:cTn id="21" dur="500" fill="hold"/>
                                        <p:tgtEl>
                                          <p:spTgt spid="7"/>
                                        </p:tgtEl>
                                        <p:attrNameLst>
                                          <p:attrName>ppt_x</p:attrName>
                                        </p:attrNameLst>
                                      </p:cBhvr>
                                      <p:tavLst>
                                        <p:tav tm="0">
                                          <p:val>
                                            <p:strVal val="#ppt_x"/>
                                          </p:val>
                                        </p:tav>
                                        <p:tav tm="100000">
                                          <p:val>
                                            <p:strVal val="#ppt_x"/>
                                          </p:val>
                                        </p:tav>
                                      </p:tavLst>
                                    </p:anim>
                                    <p:anim calcmode="lin" valueType="num">
                                      <p:cBhvr additive="base">
                                        <p:cTn id="22" dur="500" fill="hold"/>
                                        <p:tgtEl>
                                          <p:spTgt spid="7"/>
                                        </p:tgtEl>
                                        <p:attrNameLst>
                                          <p:attrName>ppt_y</p:attrName>
                                        </p:attrNameLst>
                                      </p:cBhvr>
                                      <p:tavLst>
                                        <p:tav tm="0">
                                          <p:val>
                                            <p:strVal val="0-#ppt_h/2"/>
                                          </p:val>
                                        </p:tav>
                                        <p:tav tm="100000">
                                          <p:val>
                                            <p:strVal val="#ppt_y"/>
                                          </p:val>
                                        </p:tav>
                                      </p:tavLst>
                                    </p:anim>
                                  </p:childTnLst>
                                </p:cTn>
                              </p:par>
                              <p:par>
                                <p:cTn id="23" presetID="2" presetClass="entr" presetSubtype="3" fill="hold" nodeType="with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1+#ppt_w/2"/>
                                          </p:val>
                                        </p:tav>
                                        <p:tav tm="100000">
                                          <p:val>
                                            <p:strVal val="#ppt_x"/>
                                          </p:val>
                                        </p:tav>
                                      </p:tavLst>
                                    </p:anim>
                                    <p:anim calcmode="lin" valueType="num">
                                      <p:cBhvr additive="base">
                                        <p:cTn id="26" dur="500" fill="hold"/>
                                        <p:tgtEl>
                                          <p:spTgt spid="9"/>
                                        </p:tgtEl>
                                        <p:attrNameLst>
                                          <p:attrName>ppt_y</p:attrName>
                                        </p:attrNameLst>
                                      </p:cBhvr>
                                      <p:tavLst>
                                        <p:tav tm="0">
                                          <p:val>
                                            <p:strVal val="0-#ppt_h/2"/>
                                          </p:val>
                                        </p:tav>
                                        <p:tav tm="100000">
                                          <p:val>
                                            <p:strVal val="#ppt_y"/>
                                          </p:val>
                                        </p:tav>
                                      </p:tavLst>
                                    </p:anim>
                                  </p:childTnLst>
                                </p:cTn>
                              </p:par>
                            </p:childTnLst>
                          </p:cTn>
                        </p:par>
                        <p:par>
                          <p:cTn id="27" fill="hold">
                            <p:stCondLst>
                              <p:cond delay="1000"/>
                            </p:stCondLst>
                            <p:childTnLst>
                              <p:par>
                                <p:cTn id="28" presetID="10" presetClass="entr" presetSubtype="0" fill="hold" nodeType="afterEffect">
                                  <p:stCondLst>
                                    <p:cond delay="0"/>
                                  </p:stCondLst>
                                  <p:childTnLst>
                                    <p:set>
                                      <p:cBhvr>
                                        <p:cTn id="29" dur="1" fill="hold">
                                          <p:stCondLst>
                                            <p:cond delay="0"/>
                                          </p:stCondLst>
                                        </p:cTn>
                                        <p:tgtEl>
                                          <p:spTgt spid="4"/>
                                        </p:tgtEl>
                                        <p:attrNameLst>
                                          <p:attrName>style.visibility</p:attrName>
                                        </p:attrNameLst>
                                      </p:cBhvr>
                                      <p:to>
                                        <p:strVal val="visible"/>
                                      </p:to>
                                    </p:set>
                                    <p:animEffect transition="in" filter="fade">
                                      <p:cBhvr>
                                        <p:cTn id="30" dur="500"/>
                                        <p:tgtEl>
                                          <p:spTgt spid="4"/>
                                        </p:tgtEl>
                                      </p:cBhvr>
                                    </p:animEffect>
                                  </p:childTnLst>
                                </p:cTn>
                              </p:par>
                              <p:par>
                                <p:cTn id="31" presetID="10" presetClass="entr" presetSubtype="0" fill="hold" nodeType="withEffect">
                                  <p:stCondLst>
                                    <p:cond delay="0"/>
                                  </p:stCondLst>
                                  <p:childTnLst>
                                    <p:set>
                                      <p:cBhvr>
                                        <p:cTn id="32" dur="1" fill="hold">
                                          <p:stCondLst>
                                            <p:cond delay="0"/>
                                          </p:stCondLst>
                                        </p:cTn>
                                        <p:tgtEl>
                                          <p:spTgt spid="6"/>
                                        </p:tgtEl>
                                        <p:attrNameLst>
                                          <p:attrName>style.visibility</p:attrName>
                                        </p:attrNameLst>
                                      </p:cBhvr>
                                      <p:to>
                                        <p:strVal val="visible"/>
                                      </p:to>
                                    </p:set>
                                    <p:animEffect transition="in" filter="fade">
                                      <p:cBhvr>
                                        <p:cTn id="33" dur="500"/>
                                        <p:tgtEl>
                                          <p:spTgt spid="6"/>
                                        </p:tgtEl>
                                      </p:cBhvr>
                                    </p:animEffect>
                                  </p:childTnLst>
                                </p:cTn>
                              </p:par>
                              <p:par>
                                <p:cTn id="34" presetID="10" presetClass="entr" presetSubtype="0" fill="hold" nodeType="with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fade">
                                      <p:cBhvr>
                                        <p:cTn id="36" dur="500"/>
                                        <p:tgtEl>
                                          <p:spTgt spid="8"/>
                                        </p:tgtEl>
                                      </p:cBhvr>
                                    </p:animEffect>
                                  </p:childTnLst>
                                </p:cTn>
                              </p:par>
                            </p:childTnLst>
                          </p:cTn>
                        </p:par>
                        <p:par>
                          <p:cTn id="37" fill="hold">
                            <p:stCondLst>
                              <p:cond delay="1500"/>
                            </p:stCondLst>
                            <p:childTnLst>
                              <p:par>
                                <p:cTn id="38" presetID="38" presetClass="entr" presetSubtype="0" accel="50000" fill="hold" grpId="0" nodeType="afterEffect">
                                  <p:stCondLst>
                                    <p:cond delay="0"/>
                                  </p:stCondLst>
                                  <p:iterate type="lt">
                                    <p:tmPct val="10000"/>
                                  </p:iterate>
                                  <p:childTnLst>
                                    <p:set>
                                      <p:cBhvr>
                                        <p:cTn id="39" dur="1" fill="hold">
                                          <p:stCondLst>
                                            <p:cond delay="0"/>
                                          </p:stCondLst>
                                        </p:cTn>
                                        <p:tgtEl>
                                          <p:spTgt spid="11"/>
                                        </p:tgtEl>
                                        <p:attrNameLst>
                                          <p:attrName>style.visibility</p:attrName>
                                        </p:attrNameLst>
                                      </p:cBhvr>
                                      <p:to>
                                        <p:strVal val="visible"/>
                                      </p:to>
                                    </p:set>
                                    <p:set>
                                      <p:cBhvr>
                                        <p:cTn id="40" dur="455" fill="hold">
                                          <p:stCondLst>
                                            <p:cond delay="0"/>
                                          </p:stCondLst>
                                        </p:cTn>
                                        <p:tgtEl>
                                          <p:spTgt spid="11"/>
                                        </p:tgtEl>
                                        <p:attrNameLst>
                                          <p:attrName>style.rotation</p:attrName>
                                        </p:attrNameLst>
                                      </p:cBhvr>
                                      <p:to>
                                        <p:strVal val="-45.0"/>
                                      </p:to>
                                    </p:set>
                                    <p:anim calcmode="lin" valueType="num">
                                      <p:cBhvr>
                                        <p:cTn id="41" dur="455" fill="hold">
                                          <p:stCondLst>
                                            <p:cond delay="455"/>
                                          </p:stCondLst>
                                        </p:cTn>
                                        <p:tgtEl>
                                          <p:spTgt spid="11"/>
                                        </p:tgtEl>
                                        <p:attrNameLst>
                                          <p:attrName>style.rotation</p:attrName>
                                        </p:attrNameLst>
                                      </p:cBhvr>
                                      <p:tavLst>
                                        <p:tav tm="0">
                                          <p:val>
                                            <p:fltVal val="-45"/>
                                          </p:val>
                                        </p:tav>
                                        <p:tav tm="69900">
                                          <p:val>
                                            <p:fltVal val="45"/>
                                          </p:val>
                                        </p:tav>
                                        <p:tav tm="100000">
                                          <p:val>
                                            <p:fltVal val="0"/>
                                          </p:val>
                                        </p:tav>
                                      </p:tavLst>
                                    </p:anim>
                                    <p:anim calcmode="lin" valueType="num">
                                      <p:cBhvr>
                                        <p:cTn id="42" dur="455" fill="hold">
                                          <p:stCondLst>
                                            <p:cond delay="0"/>
                                          </p:stCondLst>
                                        </p:cTn>
                                        <p:tgtEl>
                                          <p:spTgt spid="11"/>
                                        </p:tgtEl>
                                        <p:attrNameLst>
                                          <p:attrName>ppt_y</p:attrName>
                                        </p:attrNameLst>
                                      </p:cBhvr>
                                      <p:tavLst>
                                        <p:tav tm="0">
                                          <p:val>
                                            <p:strVal val="#ppt_y-1"/>
                                          </p:val>
                                        </p:tav>
                                        <p:tav tm="100000">
                                          <p:val>
                                            <p:strVal val="#ppt_y-(0.354*#ppt_w-0.172*#ppt_h)"/>
                                          </p:val>
                                        </p:tav>
                                      </p:tavLst>
                                    </p:anim>
                                    <p:anim calcmode="lin" valueType="num">
                                      <p:cBhvr>
                                        <p:cTn id="43" dur="156" decel="50000" autoRev="1" fill="hold">
                                          <p:stCondLst>
                                            <p:cond delay="455"/>
                                          </p:stCondLst>
                                        </p:cTn>
                                        <p:tgtEl>
                                          <p:spTgt spid="11"/>
                                        </p:tgtEl>
                                        <p:attrNameLst>
                                          <p:attrName>ppt_y</p:attrName>
                                        </p:attrNameLst>
                                      </p:cBhvr>
                                      <p:tavLst>
                                        <p:tav tm="0">
                                          <p:val>
                                            <p:strVal val="#ppt_y-(0.354*#ppt_w-0.172*#ppt_h)"/>
                                          </p:val>
                                        </p:tav>
                                        <p:tav tm="100000">
                                          <p:val>
                                            <p:strVal val="#ppt_y-(0.354*#ppt_w-0.172*#ppt_h)-#ppt_h/2"/>
                                          </p:val>
                                        </p:tav>
                                      </p:tavLst>
                                    </p:anim>
                                    <p:anim calcmode="lin" valueType="num">
                                      <p:cBhvr>
                                        <p:cTn id="44" dur="136" fill="hold">
                                          <p:stCondLst>
                                            <p:cond delay="864"/>
                                          </p:stCondLst>
                                        </p:cTn>
                                        <p:tgtEl>
                                          <p:spTgt spid="11"/>
                                        </p:tgtEl>
                                        <p:attrNameLst>
                                          <p:attrName>ppt_y</p:attrName>
                                        </p:attrNameLst>
                                      </p:cBhvr>
                                      <p:tavLst>
                                        <p:tav tm="0">
                                          <p:val>
                                            <p:strVal val="#ppt_y-(0.354*#ppt_w-0.172*#ppt_h)"/>
                                          </p:val>
                                        </p:tav>
                                        <p:tav tm="100000">
                                          <p:val>
                                            <p:strVal val="#ppt_y"/>
                                          </p:val>
                                        </p:tav>
                                      </p:tavLst>
                                    </p:anim>
                                  </p:childTnLst>
                                </p:cTn>
                              </p:par>
                              <p:par>
                                <p:cTn id="45" presetID="38" presetClass="entr" presetSubtype="0" accel="50000" fill="hold" grpId="0" nodeType="withEffect">
                                  <p:stCondLst>
                                    <p:cond delay="0"/>
                                  </p:stCondLst>
                                  <p:iterate type="lt">
                                    <p:tmPct val="10000"/>
                                  </p:iterate>
                                  <p:childTnLst>
                                    <p:set>
                                      <p:cBhvr>
                                        <p:cTn id="46" dur="1" fill="hold">
                                          <p:stCondLst>
                                            <p:cond delay="0"/>
                                          </p:stCondLst>
                                        </p:cTn>
                                        <p:tgtEl>
                                          <p:spTgt spid="12"/>
                                        </p:tgtEl>
                                        <p:attrNameLst>
                                          <p:attrName>style.visibility</p:attrName>
                                        </p:attrNameLst>
                                      </p:cBhvr>
                                      <p:to>
                                        <p:strVal val="visible"/>
                                      </p:to>
                                    </p:set>
                                    <p:set>
                                      <p:cBhvr>
                                        <p:cTn id="47" dur="455" fill="hold">
                                          <p:stCondLst>
                                            <p:cond delay="0"/>
                                          </p:stCondLst>
                                        </p:cTn>
                                        <p:tgtEl>
                                          <p:spTgt spid="12"/>
                                        </p:tgtEl>
                                        <p:attrNameLst>
                                          <p:attrName>style.rotation</p:attrName>
                                        </p:attrNameLst>
                                      </p:cBhvr>
                                      <p:to>
                                        <p:strVal val="-45.0"/>
                                      </p:to>
                                    </p:set>
                                    <p:anim calcmode="lin" valueType="num">
                                      <p:cBhvr>
                                        <p:cTn id="48" dur="455" fill="hold">
                                          <p:stCondLst>
                                            <p:cond delay="455"/>
                                          </p:stCondLst>
                                        </p:cTn>
                                        <p:tgtEl>
                                          <p:spTgt spid="12"/>
                                        </p:tgtEl>
                                        <p:attrNameLst>
                                          <p:attrName>style.rotation</p:attrName>
                                        </p:attrNameLst>
                                      </p:cBhvr>
                                      <p:tavLst>
                                        <p:tav tm="0">
                                          <p:val>
                                            <p:fltVal val="-45"/>
                                          </p:val>
                                        </p:tav>
                                        <p:tav tm="69900">
                                          <p:val>
                                            <p:fltVal val="45"/>
                                          </p:val>
                                        </p:tav>
                                        <p:tav tm="100000">
                                          <p:val>
                                            <p:fltVal val="0"/>
                                          </p:val>
                                        </p:tav>
                                      </p:tavLst>
                                    </p:anim>
                                    <p:anim calcmode="lin" valueType="num">
                                      <p:cBhvr>
                                        <p:cTn id="49" dur="455" fill="hold">
                                          <p:stCondLst>
                                            <p:cond delay="0"/>
                                          </p:stCondLst>
                                        </p:cTn>
                                        <p:tgtEl>
                                          <p:spTgt spid="12"/>
                                        </p:tgtEl>
                                        <p:attrNameLst>
                                          <p:attrName>ppt_y</p:attrName>
                                        </p:attrNameLst>
                                      </p:cBhvr>
                                      <p:tavLst>
                                        <p:tav tm="0">
                                          <p:val>
                                            <p:strVal val="#ppt_y-1"/>
                                          </p:val>
                                        </p:tav>
                                        <p:tav tm="100000">
                                          <p:val>
                                            <p:strVal val="#ppt_y-(0.354*#ppt_w-0.172*#ppt_h)"/>
                                          </p:val>
                                        </p:tav>
                                      </p:tavLst>
                                    </p:anim>
                                    <p:anim calcmode="lin" valueType="num">
                                      <p:cBhvr>
                                        <p:cTn id="50" dur="156" decel="50000" autoRev="1" fill="hold">
                                          <p:stCondLst>
                                            <p:cond delay="455"/>
                                          </p:stCondLst>
                                        </p:cTn>
                                        <p:tgtEl>
                                          <p:spTgt spid="12"/>
                                        </p:tgtEl>
                                        <p:attrNameLst>
                                          <p:attrName>ppt_y</p:attrName>
                                        </p:attrNameLst>
                                      </p:cBhvr>
                                      <p:tavLst>
                                        <p:tav tm="0">
                                          <p:val>
                                            <p:strVal val="#ppt_y-(0.354*#ppt_w-0.172*#ppt_h)"/>
                                          </p:val>
                                        </p:tav>
                                        <p:tav tm="100000">
                                          <p:val>
                                            <p:strVal val="#ppt_y-(0.354*#ppt_w-0.172*#ppt_h)-#ppt_h/2"/>
                                          </p:val>
                                        </p:tav>
                                      </p:tavLst>
                                    </p:anim>
                                    <p:anim calcmode="lin" valueType="num">
                                      <p:cBhvr>
                                        <p:cTn id="51" dur="136" fill="hold">
                                          <p:stCondLst>
                                            <p:cond delay="864"/>
                                          </p:stCondLst>
                                        </p:cTn>
                                        <p:tgtEl>
                                          <p:spTgt spid="12"/>
                                        </p:tgtEl>
                                        <p:attrNameLst>
                                          <p:attrName>ppt_y</p:attrName>
                                        </p:attrNameLst>
                                      </p:cBhvr>
                                      <p:tavLst>
                                        <p:tav tm="0">
                                          <p:val>
                                            <p:strVal val="#ppt_y-(0.354*#ppt_w-0.172*#ppt_h)"/>
                                          </p:val>
                                        </p:tav>
                                        <p:tav tm="100000">
                                          <p:val>
                                            <p:strVal val="#ppt_y"/>
                                          </p:val>
                                        </p:tav>
                                      </p:tavLst>
                                    </p:anim>
                                  </p:childTnLst>
                                </p:cTn>
                              </p:par>
                              <p:par>
                                <p:cTn id="52" presetID="38" presetClass="entr" presetSubtype="0" accel="50000" fill="hold" grpId="0" nodeType="withEffect">
                                  <p:stCondLst>
                                    <p:cond delay="0"/>
                                  </p:stCondLst>
                                  <p:iterate type="lt">
                                    <p:tmPct val="10000"/>
                                  </p:iterate>
                                  <p:childTnLst>
                                    <p:set>
                                      <p:cBhvr>
                                        <p:cTn id="53" dur="1" fill="hold">
                                          <p:stCondLst>
                                            <p:cond delay="0"/>
                                          </p:stCondLst>
                                        </p:cTn>
                                        <p:tgtEl>
                                          <p:spTgt spid="10"/>
                                        </p:tgtEl>
                                        <p:attrNameLst>
                                          <p:attrName>style.visibility</p:attrName>
                                        </p:attrNameLst>
                                      </p:cBhvr>
                                      <p:to>
                                        <p:strVal val="visible"/>
                                      </p:to>
                                    </p:set>
                                    <p:set>
                                      <p:cBhvr>
                                        <p:cTn id="54" dur="455" fill="hold">
                                          <p:stCondLst>
                                            <p:cond delay="0"/>
                                          </p:stCondLst>
                                        </p:cTn>
                                        <p:tgtEl>
                                          <p:spTgt spid="10"/>
                                        </p:tgtEl>
                                        <p:attrNameLst>
                                          <p:attrName>style.rotation</p:attrName>
                                        </p:attrNameLst>
                                      </p:cBhvr>
                                      <p:to>
                                        <p:strVal val="-45.0"/>
                                      </p:to>
                                    </p:set>
                                    <p:anim calcmode="lin" valueType="num">
                                      <p:cBhvr>
                                        <p:cTn id="55" dur="455" fill="hold">
                                          <p:stCondLst>
                                            <p:cond delay="455"/>
                                          </p:stCondLst>
                                        </p:cTn>
                                        <p:tgtEl>
                                          <p:spTgt spid="10"/>
                                        </p:tgtEl>
                                        <p:attrNameLst>
                                          <p:attrName>style.rotation</p:attrName>
                                        </p:attrNameLst>
                                      </p:cBhvr>
                                      <p:tavLst>
                                        <p:tav tm="0">
                                          <p:val>
                                            <p:fltVal val="-45"/>
                                          </p:val>
                                        </p:tav>
                                        <p:tav tm="69900">
                                          <p:val>
                                            <p:fltVal val="45"/>
                                          </p:val>
                                        </p:tav>
                                        <p:tav tm="100000">
                                          <p:val>
                                            <p:fltVal val="0"/>
                                          </p:val>
                                        </p:tav>
                                      </p:tavLst>
                                    </p:anim>
                                    <p:anim calcmode="lin" valueType="num">
                                      <p:cBhvr>
                                        <p:cTn id="56" dur="455" fill="hold">
                                          <p:stCondLst>
                                            <p:cond delay="0"/>
                                          </p:stCondLst>
                                        </p:cTn>
                                        <p:tgtEl>
                                          <p:spTgt spid="10"/>
                                        </p:tgtEl>
                                        <p:attrNameLst>
                                          <p:attrName>ppt_y</p:attrName>
                                        </p:attrNameLst>
                                      </p:cBhvr>
                                      <p:tavLst>
                                        <p:tav tm="0">
                                          <p:val>
                                            <p:strVal val="#ppt_y-1"/>
                                          </p:val>
                                        </p:tav>
                                        <p:tav tm="100000">
                                          <p:val>
                                            <p:strVal val="#ppt_y-(0.354*#ppt_w-0.172*#ppt_h)"/>
                                          </p:val>
                                        </p:tav>
                                      </p:tavLst>
                                    </p:anim>
                                    <p:anim calcmode="lin" valueType="num">
                                      <p:cBhvr>
                                        <p:cTn id="57" dur="156" decel="50000" autoRev="1" fill="hold">
                                          <p:stCondLst>
                                            <p:cond delay="455"/>
                                          </p:stCondLst>
                                        </p:cTn>
                                        <p:tgtEl>
                                          <p:spTgt spid="10"/>
                                        </p:tgtEl>
                                        <p:attrNameLst>
                                          <p:attrName>ppt_y</p:attrName>
                                        </p:attrNameLst>
                                      </p:cBhvr>
                                      <p:tavLst>
                                        <p:tav tm="0">
                                          <p:val>
                                            <p:strVal val="#ppt_y-(0.354*#ppt_w-0.172*#ppt_h)"/>
                                          </p:val>
                                        </p:tav>
                                        <p:tav tm="100000">
                                          <p:val>
                                            <p:strVal val="#ppt_y-(0.354*#ppt_w-0.172*#ppt_h)-#ppt_h/2"/>
                                          </p:val>
                                        </p:tav>
                                      </p:tavLst>
                                    </p:anim>
                                    <p:anim calcmode="lin" valueType="num">
                                      <p:cBhvr>
                                        <p:cTn id="58" dur="136" fill="hold">
                                          <p:stCondLst>
                                            <p:cond delay="864"/>
                                          </p:stCondLst>
                                        </p:cTn>
                                        <p:tgtEl>
                                          <p:spTgt spid="10"/>
                                        </p:tgtEl>
                                        <p:attrNameLst>
                                          <p:attrName>ppt_y</p:attrName>
                                        </p:attrNameLst>
                                      </p:cBhvr>
                                      <p:tavLst>
                                        <p:tav tm="0">
                                          <p:val>
                                            <p:strVal val="#ppt_y-(0.354*#ppt_w-0.172*#ppt_h)"/>
                                          </p:val>
                                        </p:tav>
                                        <p:tav tm="100000">
                                          <p:val>
                                            <p:strVal val="#ppt_y"/>
                                          </p:val>
                                        </p:tav>
                                      </p:tavLst>
                                    </p:anim>
                                  </p:childTnLst>
                                </p:cTn>
                              </p:par>
                            </p:childTnLst>
                          </p:cTn>
                        </p:par>
                        <p:par>
                          <p:cTn id="59" fill="hold">
                            <p:stCondLst>
                              <p:cond delay="3000"/>
                            </p:stCondLst>
                            <p:childTnLst>
                              <p:par>
                                <p:cTn id="60" presetID="42" presetClass="entr" presetSubtype="0" fill="hold" nodeType="afterEffect">
                                  <p:stCondLst>
                                    <p:cond delay="0"/>
                                  </p:stCondLst>
                                  <p:childTnLst>
                                    <p:set>
                                      <p:cBhvr>
                                        <p:cTn id="61" dur="1" fill="hold">
                                          <p:stCondLst>
                                            <p:cond delay="0"/>
                                          </p:stCondLst>
                                        </p:cTn>
                                        <p:tgtEl>
                                          <p:spTgt spid="14"/>
                                        </p:tgtEl>
                                        <p:attrNameLst>
                                          <p:attrName>style.visibility</p:attrName>
                                        </p:attrNameLst>
                                      </p:cBhvr>
                                      <p:to>
                                        <p:strVal val="visible"/>
                                      </p:to>
                                    </p:set>
                                    <p:animEffect transition="in" filter="fade">
                                      <p:cBhvr>
                                        <p:cTn id="62" dur="1000"/>
                                        <p:tgtEl>
                                          <p:spTgt spid="14"/>
                                        </p:tgtEl>
                                      </p:cBhvr>
                                    </p:animEffect>
                                    <p:anim calcmode="lin" valueType="num">
                                      <p:cBhvr>
                                        <p:cTn id="63" dur="1000" fill="hold"/>
                                        <p:tgtEl>
                                          <p:spTgt spid="14"/>
                                        </p:tgtEl>
                                        <p:attrNameLst>
                                          <p:attrName>ppt_x</p:attrName>
                                        </p:attrNameLst>
                                      </p:cBhvr>
                                      <p:tavLst>
                                        <p:tav tm="0">
                                          <p:val>
                                            <p:strVal val="#ppt_x"/>
                                          </p:val>
                                        </p:tav>
                                        <p:tav tm="100000">
                                          <p:val>
                                            <p:strVal val="#ppt_x"/>
                                          </p:val>
                                        </p:tav>
                                      </p:tavLst>
                                    </p:anim>
                                    <p:anim calcmode="lin" valueType="num">
                                      <p:cBhvr>
                                        <p:cTn id="64"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idx="4294967295"/>
          </p:nvPr>
        </p:nvSpPr>
        <p:spPr>
          <a:xfrm>
            <a:off x="0" y="274638"/>
            <a:ext cx="7886700" cy="993775"/>
          </a:xfrm>
        </p:spPr>
        <p:txBody>
          <a:bodyPr>
            <a:normAutofit/>
          </a:bodyPr>
          <a:lstStyle/>
          <a:p>
            <a:r>
              <a:rPr lang="zh-CN" altLang="en-US" dirty="0" smtClean="0"/>
              <a:t> </a:t>
            </a:r>
            <a:endParaRPr lang="zh-CN" altLang="en-US" dirty="0"/>
          </a:p>
        </p:txBody>
      </p:sp>
      <p:sp>
        <p:nvSpPr>
          <p:cNvPr id="3" name="流程图: 可选过程 2"/>
          <p:cNvSpPr>
            <a:spLocks noChangeArrowheads="1"/>
          </p:cNvSpPr>
          <p:nvPr/>
        </p:nvSpPr>
        <p:spPr bwMode="auto">
          <a:xfrm>
            <a:off x="3168650" y="1527175"/>
            <a:ext cx="5256213" cy="288925"/>
          </a:xfrm>
          <a:prstGeom prst="flowChartAlternateProcess">
            <a:avLst/>
          </a:prstGeom>
          <a:solidFill>
            <a:srgbClr val="000000">
              <a:alpha val="14000"/>
            </a:srgbClr>
          </a:solidFill>
          <a:ln>
            <a:noFill/>
          </a:ln>
          <a:extLst>
            <a:ext uri="{91240B29-F687-4F45-9708-019B960494DF}">
              <a14:hiddenLine xmlns:a14="http://schemas.microsoft.com/office/drawing/2010/main" w="25400" cap="flat" cmpd="sng">
                <a:solidFill>
                  <a:srgbClr val="395E8A"/>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4" name="流程图: 可选过程 3"/>
          <p:cNvSpPr>
            <a:spLocks noChangeArrowheads="1"/>
          </p:cNvSpPr>
          <p:nvPr/>
        </p:nvSpPr>
        <p:spPr bwMode="auto">
          <a:xfrm>
            <a:off x="3168650" y="1546225"/>
            <a:ext cx="3667125" cy="250825"/>
          </a:xfrm>
          <a:prstGeom prst="flowChartAlternateProcess">
            <a:avLst/>
          </a:prstGeom>
          <a:solidFill>
            <a:srgbClr val="C00000"/>
          </a:solidFill>
          <a:ln>
            <a:noFill/>
          </a:ln>
          <a:extLst>
            <a:ext uri="{91240B29-F687-4F45-9708-019B960494DF}">
              <a14:hiddenLine xmlns:a14="http://schemas.microsoft.com/office/drawing/2010/main" w="25400" cap="flat" cmpd="sng">
                <a:solidFill>
                  <a:srgbClr val="395E8A"/>
                </a:solidFill>
                <a:miter lim="800000"/>
                <a:headEnd/>
                <a:tailEnd/>
              </a14:hiddenLine>
            </a:ext>
          </a:extLst>
        </p:spPr>
        <p:txBody>
          <a:bodyPr anchor="ctr"/>
          <a:lstStyle/>
          <a:p>
            <a:pPr algn="ctr"/>
            <a:endParaRPr lang="zh-CN" altLang="zh-CN">
              <a:latin typeface="宋体" pitchFamily="2" charset="-122"/>
              <a:sym typeface="宋体" pitchFamily="2" charset="-122"/>
            </a:endParaRPr>
          </a:p>
        </p:txBody>
      </p:sp>
      <p:sp>
        <p:nvSpPr>
          <p:cNvPr id="5" name="圆角矩形标注 4"/>
          <p:cNvSpPr>
            <a:spLocks noChangeArrowheads="1"/>
          </p:cNvSpPr>
          <p:nvPr/>
        </p:nvSpPr>
        <p:spPr bwMode="auto">
          <a:xfrm>
            <a:off x="5651500" y="1995488"/>
            <a:ext cx="504825" cy="252412"/>
          </a:xfrm>
          <a:prstGeom prst="wedgeRoundRectCallout">
            <a:avLst>
              <a:gd name="adj1" fmla="val -24569"/>
              <a:gd name="adj2" fmla="val 69968"/>
              <a:gd name="adj3" fmla="val 16667"/>
            </a:avLst>
          </a:prstGeom>
          <a:solidFill>
            <a:srgbClr val="FF6E00"/>
          </a:solidFill>
          <a:ln>
            <a:noFill/>
          </a:ln>
        </p:spPr>
        <p:txBody>
          <a:bodyPr anchor="ctr"/>
          <a:lstStyle/>
          <a:p>
            <a:pPr algn="ctr"/>
            <a:r>
              <a:rPr lang="en-US">
                <a:solidFill>
                  <a:schemeClr val="bg1"/>
                </a:solidFill>
                <a:latin typeface="Calibri" pitchFamily="34" charset="0"/>
                <a:cs typeface="Calibri" pitchFamily="34" charset="0"/>
                <a:sym typeface="Calibri" pitchFamily="34" charset="0"/>
              </a:rPr>
              <a:t>50</a:t>
            </a:r>
            <a:endParaRPr lang="zh-CN" altLang="en-US">
              <a:solidFill>
                <a:schemeClr val="bg1"/>
              </a:solidFill>
            </a:endParaRPr>
          </a:p>
        </p:txBody>
      </p:sp>
      <p:sp>
        <p:nvSpPr>
          <p:cNvPr id="6" name="流程图: 可选过程 5"/>
          <p:cNvSpPr>
            <a:spLocks noChangeArrowheads="1"/>
          </p:cNvSpPr>
          <p:nvPr/>
        </p:nvSpPr>
        <p:spPr bwMode="auto">
          <a:xfrm>
            <a:off x="3168650" y="2319338"/>
            <a:ext cx="5256213" cy="288925"/>
          </a:xfrm>
          <a:prstGeom prst="flowChartAlternateProcess">
            <a:avLst/>
          </a:prstGeom>
          <a:solidFill>
            <a:srgbClr val="000000">
              <a:alpha val="14000"/>
            </a:srgbClr>
          </a:solidFill>
          <a:ln>
            <a:noFill/>
          </a:ln>
          <a:extLst>
            <a:ext uri="{91240B29-F687-4F45-9708-019B960494DF}">
              <a14:hiddenLine xmlns:a14="http://schemas.microsoft.com/office/drawing/2010/main" w="25400" cap="flat" cmpd="sng">
                <a:solidFill>
                  <a:srgbClr val="395E8A"/>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7" name="流程图: 可选过程 6"/>
          <p:cNvSpPr>
            <a:spLocks noChangeArrowheads="1"/>
          </p:cNvSpPr>
          <p:nvPr/>
        </p:nvSpPr>
        <p:spPr bwMode="auto">
          <a:xfrm>
            <a:off x="3168650" y="2336800"/>
            <a:ext cx="2627313" cy="252413"/>
          </a:xfrm>
          <a:prstGeom prst="flowChartAlternateProcess">
            <a:avLst/>
          </a:prstGeom>
          <a:solidFill>
            <a:srgbClr val="FF6E00"/>
          </a:solidFill>
          <a:ln>
            <a:noFill/>
          </a:ln>
        </p:spPr>
        <p:txBody>
          <a:bodyPr anchor="ctr"/>
          <a:lstStyle/>
          <a:p>
            <a:pPr algn="ctr"/>
            <a:endParaRPr lang="zh-CN" altLang="zh-CN">
              <a:latin typeface="宋体" pitchFamily="2" charset="-122"/>
              <a:sym typeface="宋体" pitchFamily="2" charset="-122"/>
            </a:endParaRPr>
          </a:p>
        </p:txBody>
      </p:sp>
      <p:sp>
        <p:nvSpPr>
          <p:cNvPr id="8" name="流程图: 可选过程 7"/>
          <p:cNvSpPr>
            <a:spLocks noChangeArrowheads="1"/>
          </p:cNvSpPr>
          <p:nvPr/>
        </p:nvSpPr>
        <p:spPr bwMode="auto">
          <a:xfrm>
            <a:off x="3203575" y="3040063"/>
            <a:ext cx="5256213" cy="287337"/>
          </a:xfrm>
          <a:prstGeom prst="flowChartAlternateProcess">
            <a:avLst/>
          </a:prstGeom>
          <a:solidFill>
            <a:srgbClr val="000000">
              <a:alpha val="14000"/>
            </a:srgbClr>
          </a:solidFill>
          <a:ln>
            <a:noFill/>
          </a:ln>
          <a:extLst>
            <a:ext uri="{91240B29-F687-4F45-9708-019B960494DF}">
              <a14:hiddenLine xmlns:a14="http://schemas.microsoft.com/office/drawing/2010/main" w="25400" cap="flat" cmpd="sng">
                <a:solidFill>
                  <a:srgbClr val="395E8A"/>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9" name="流程图: 可选过程 8"/>
          <p:cNvSpPr>
            <a:spLocks noChangeArrowheads="1"/>
          </p:cNvSpPr>
          <p:nvPr/>
        </p:nvSpPr>
        <p:spPr bwMode="auto">
          <a:xfrm>
            <a:off x="3203575" y="3057525"/>
            <a:ext cx="1797050" cy="252413"/>
          </a:xfrm>
          <a:prstGeom prst="flowChartAlternateProcess">
            <a:avLst/>
          </a:prstGeom>
          <a:solidFill>
            <a:srgbClr val="FF6E00"/>
          </a:solidFill>
          <a:ln>
            <a:noFill/>
          </a:ln>
        </p:spPr>
        <p:txBody>
          <a:bodyPr anchor="ctr"/>
          <a:lstStyle/>
          <a:p>
            <a:pPr algn="ctr"/>
            <a:endParaRPr lang="zh-CN" altLang="zh-CN">
              <a:latin typeface="宋体" pitchFamily="2" charset="-122"/>
              <a:sym typeface="宋体" pitchFamily="2" charset="-122"/>
            </a:endParaRPr>
          </a:p>
        </p:txBody>
      </p:sp>
      <p:sp>
        <p:nvSpPr>
          <p:cNvPr id="10" name="流程图: 可选过程 9"/>
          <p:cNvSpPr>
            <a:spLocks noChangeArrowheads="1"/>
          </p:cNvSpPr>
          <p:nvPr/>
        </p:nvSpPr>
        <p:spPr bwMode="auto">
          <a:xfrm>
            <a:off x="3203575" y="3832225"/>
            <a:ext cx="5256213" cy="287338"/>
          </a:xfrm>
          <a:prstGeom prst="flowChartAlternateProcess">
            <a:avLst/>
          </a:prstGeom>
          <a:solidFill>
            <a:srgbClr val="000000">
              <a:alpha val="14000"/>
            </a:srgbClr>
          </a:solidFill>
          <a:ln>
            <a:noFill/>
          </a:ln>
          <a:extLst>
            <a:ext uri="{91240B29-F687-4F45-9708-019B960494DF}">
              <a14:hiddenLine xmlns:a14="http://schemas.microsoft.com/office/drawing/2010/main" w="25400" cap="flat" cmpd="sng">
                <a:solidFill>
                  <a:srgbClr val="395E8A"/>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1" name="流程图: 可选过程 10"/>
          <p:cNvSpPr>
            <a:spLocks noChangeArrowheads="1"/>
          </p:cNvSpPr>
          <p:nvPr/>
        </p:nvSpPr>
        <p:spPr bwMode="auto">
          <a:xfrm>
            <a:off x="3203575" y="3849688"/>
            <a:ext cx="4464050" cy="252412"/>
          </a:xfrm>
          <a:prstGeom prst="flowChartAlternateProcess">
            <a:avLst/>
          </a:prstGeom>
          <a:solidFill>
            <a:srgbClr val="C80000"/>
          </a:solidFill>
          <a:ln>
            <a:noFill/>
          </a:ln>
        </p:spPr>
        <p:txBody>
          <a:bodyPr anchor="ctr"/>
          <a:lstStyle/>
          <a:p>
            <a:pPr algn="ctr"/>
            <a:endParaRPr lang="zh-CN" altLang="zh-CN">
              <a:latin typeface="宋体" pitchFamily="2" charset="-122"/>
              <a:sym typeface="宋体" pitchFamily="2" charset="-122"/>
            </a:endParaRPr>
          </a:p>
        </p:txBody>
      </p:sp>
      <p:sp>
        <p:nvSpPr>
          <p:cNvPr id="12" name="圆角矩形标注 11"/>
          <p:cNvSpPr>
            <a:spLocks noChangeArrowheads="1"/>
          </p:cNvSpPr>
          <p:nvPr/>
        </p:nvSpPr>
        <p:spPr bwMode="auto">
          <a:xfrm>
            <a:off x="4860925" y="2716213"/>
            <a:ext cx="503238" cy="252412"/>
          </a:xfrm>
          <a:prstGeom prst="wedgeRoundRectCallout">
            <a:avLst>
              <a:gd name="adj1" fmla="val -24569"/>
              <a:gd name="adj2" fmla="val 69968"/>
              <a:gd name="adj3" fmla="val 16667"/>
            </a:avLst>
          </a:prstGeom>
          <a:solidFill>
            <a:srgbClr val="FF6E00"/>
          </a:solidFill>
          <a:ln>
            <a:noFill/>
          </a:ln>
        </p:spPr>
        <p:txBody>
          <a:bodyPr anchor="ctr"/>
          <a:lstStyle/>
          <a:p>
            <a:pPr algn="ctr"/>
            <a:r>
              <a:rPr lang="en-US" dirty="0">
                <a:solidFill>
                  <a:schemeClr val="bg1"/>
                </a:solidFill>
                <a:latin typeface="Calibri" pitchFamily="34" charset="0"/>
                <a:cs typeface="Calibri" pitchFamily="34" charset="0"/>
                <a:sym typeface="Calibri" pitchFamily="34" charset="0"/>
              </a:rPr>
              <a:t>30</a:t>
            </a:r>
            <a:endParaRPr lang="zh-CN" altLang="en-US" dirty="0">
              <a:solidFill>
                <a:schemeClr val="bg1"/>
              </a:solidFill>
            </a:endParaRPr>
          </a:p>
        </p:txBody>
      </p:sp>
      <p:sp>
        <p:nvSpPr>
          <p:cNvPr id="13" name="圆角矩形标注 12"/>
          <p:cNvSpPr>
            <a:spLocks noChangeArrowheads="1"/>
          </p:cNvSpPr>
          <p:nvPr/>
        </p:nvSpPr>
        <p:spPr bwMode="auto">
          <a:xfrm>
            <a:off x="6661150" y="1203325"/>
            <a:ext cx="503238" cy="252413"/>
          </a:xfrm>
          <a:prstGeom prst="wedgeRoundRectCallout">
            <a:avLst>
              <a:gd name="adj1" fmla="val -24569"/>
              <a:gd name="adj2" fmla="val 69968"/>
              <a:gd name="adj3" fmla="val 16667"/>
            </a:avLst>
          </a:prstGeom>
          <a:solidFill>
            <a:srgbClr val="C00000"/>
          </a:solidFill>
          <a:ln>
            <a:noFill/>
          </a:ln>
          <a:extLst>
            <a:ext uri="{91240B29-F687-4F45-9708-019B960494DF}">
              <a14:hiddenLine xmlns:a14="http://schemas.microsoft.com/office/drawing/2010/main" w="25400" cap="flat" cmpd="sng">
                <a:solidFill>
                  <a:srgbClr val="395E8A"/>
                </a:solidFill>
                <a:miter lim="800000"/>
                <a:headEnd/>
                <a:tailEnd/>
              </a14:hiddenLine>
            </a:ext>
          </a:extLst>
        </p:spPr>
        <p:txBody>
          <a:bodyPr anchor="ctr"/>
          <a:lstStyle/>
          <a:p>
            <a:pPr algn="ctr"/>
            <a:r>
              <a:rPr lang="en-US">
                <a:solidFill>
                  <a:schemeClr val="bg1"/>
                </a:solidFill>
                <a:latin typeface="Calibri" pitchFamily="34" charset="0"/>
                <a:cs typeface="Calibri" pitchFamily="34" charset="0"/>
                <a:sym typeface="Calibri" pitchFamily="34" charset="0"/>
              </a:rPr>
              <a:t>65</a:t>
            </a:r>
            <a:endParaRPr lang="zh-CN" altLang="en-US">
              <a:solidFill>
                <a:schemeClr val="bg1"/>
              </a:solidFill>
            </a:endParaRPr>
          </a:p>
        </p:txBody>
      </p:sp>
      <p:sp>
        <p:nvSpPr>
          <p:cNvPr id="14" name="圆角矩形标注 13"/>
          <p:cNvSpPr>
            <a:spLocks noChangeArrowheads="1"/>
          </p:cNvSpPr>
          <p:nvPr/>
        </p:nvSpPr>
        <p:spPr bwMode="auto">
          <a:xfrm>
            <a:off x="7524750" y="3471863"/>
            <a:ext cx="503238" cy="252412"/>
          </a:xfrm>
          <a:prstGeom prst="wedgeRoundRectCallout">
            <a:avLst>
              <a:gd name="adj1" fmla="val -24569"/>
              <a:gd name="adj2" fmla="val 69968"/>
              <a:gd name="adj3" fmla="val 16667"/>
            </a:avLst>
          </a:prstGeom>
          <a:solidFill>
            <a:srgbClr val="C80000"/>
          </a:solidFill>
          <a:ln>
            <a:noFill/>
          </a:ln>
        </p:spPr>
        <p:txBody>
          <a:bodyPr anchor="ctr"/>
          <a:lstStyle/>
          <a:p>
            <a:pPr algn="ctr"/>
            <a:r>
              <a:rPr lang="en-US" dirty="0">
                <a:solidFill>
                  <a:schemeClr val="bg1"/>
                </a:solidFill>
                <a:latin typeface="Calibri" pitchFamily="34" charset="0"/>
                <a:cs typeface="Calibri" pitchFamily="34" charset="0"/>
                <a:sym typeface="Calibri" pitchFamily="34" charset="0"/>
              </a:rPr>
              <a:t>80</a:t>
            </a:r>
            <a:endParaRPr lang="zh-CN" altLang="en-US" dirty="0">
              <a:solidFill>
                <a:schemeClr val="bg1"/>
              </a:solidFill>
            </a:endParaRPr>
          </a:p>
        </p:txBody>
      </p:sp>
      <p:sp>
        <p:nvSpPr>
          <p:cNvPr id="15" name="直接连接符 14"/>
          <p:cNvSpPr>
            <a:spLocks noChangeShapeType="1"/>
          </p:cNvSpPr>
          <p:nvPr/>
        </p:nvSpPr>
        <p:spPr bwMode="auto">
          <a:xfrm>
            <a:off x="2987675" y="1419225"/>
            <a:ext cx="0" cy="2774950"/>
          </a:xfrm>
          <a:prstGeom prst="line">
            <a:avLst/>
          </a:prstGeom>
          <a:noFill/>
          <a:ln w="28575" cap="flat" cmpd="sng">
            <a:solidFill>
              <a:srgbClr val="625348"/>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6" name="TextBox 16"/>
          <p:cNvSpPr>
            <a:spLocks noChangeArrowheads="1"/>
          </p:cNvSpPr>
          <p:nvPr/>
        </p:nvSpPr>
        <p:spPr bwMode="auto">
          <a:xfrm>
            <a:off x="755799" y="1203598"/>
            <a:ext cx="2232025" cy="3046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300000"/>
              </a:lnSpc>
            </a:pPr>
            <a:r>
              <a:rPr lang="zh-CN" altLang="en-US" sz="1600" b="1" dirty="0">
                <a:solidFill>
                  <a:srgbClr val="C80000"/>
                </a:solidFill>
                <a:latin typeface="微软雅黑" pitchFamily="34" charset="-122"/>
                <a:ea typeface="微软雅黑" pitchFamily="34" charset="-122"/>
                <a:sym typeface="微软雅黑" pitchFamily="34" charset="-122"/>
              </a:rPr>
              <a:t>点击添加图表说明</a:t>
            </a:r>
          </a:p>
          <a:p>
            <a:pPr algn="ctr">
              <a:lnSpc>
                <a:spcPct val="300000"/>
              </a:lnSpc>
            </a:pPr>
            <a:r>
              <a:rPr lang="zh-CN" altLang="en-US" sz="1600" b="1" dirty="0">
                <a:solidFill>
                  <a:srgbClr val="C80000"/>
                </a:solidFill>
                <a:latin typeface="微软雅黑" pitchFamily="34" charset="-122"/>
                <a:ea typeface="微软雅黑" pitchFamily="34" charset="-122"/>
                <a:sym typeface="微软雅黑" pitchFamily="34" charset="-122"/>
              </a:rPr>
              <a:t>点击添加图表说明</a:t>
            </a:r>
          </a:p>
          <a:p>
            <a:pPr algn="ctr">
              <a:lnSpc>
                <a:spcPct val="300000"/>
              </a:lnSpc>
            </a:pPr>
            <a:r>
              <a:rPr lang="zh-CN" altLang="en-US" sz="1600" b="1" dirty="0" smtClean="0">
                <a:solidFill>
                  <a:srgbClr val="C80000"/>
                </a:solidFill>
                <a:latin typeface="微软雅黑" pitchFamily="34" charset="-122"/>
                <a:ea typeface="微软雅黑" pitchFamily="34" charset="-122"/>
                <a:sym typeface="微软雅黑" pitchFamily="34" charset="-122"/>
              </a:rPr>
              <a:t>点击添加图表说明</a:t>
            </a:r>
            <a:endParaRPr lang="en-US" altLang="zh-CN" sz="1600" b="1" dirty="0" smtClean="0">
              <a:solidFill>
                <a:srgbClr val="C80000"/>
              </a:solidFill>
              <a:latin typeface="微软雅黑" pitchFamily="34" charset="-122"/>
              <a:ea typeface="微软雅黑" pitchFamily="34" charset="-122"/>
              <a:sym typeface="微软雅黑" pitchFamily="34" charset="-122"/>
            </a:endParaRPr>
          </a:p>
          <a:p>
            <a:pPr algn="ctr">
              <a:lnSpc>
                <a:spcPct val="300000"/>
              </a:lnSpc>
            </a:pPr>
            <a:r>
              <a:rPr lang="zh-CN" altLang="en-US" sz="1600" b="1" dirty="0" smtClean="0">
                <a:solidFill>
                  <a:srgbClr val="C80000"/>
                </a:solidFill>
                <a:latin typeface="微软雅黑" pitchFamily="34" charset="-122"/>
                <a:ea typeface="微软雅黑" pitchFamily="34" charset="-122"/>
                <a:sym typeface="微软雅黑" pitchFamily="34" charset="-122"/>
              </a:rPr>
              <a:t>点击</a:t>
            </a:r>
            <a:r>
              <a:rPr lang="zh-CN" altLang="en-US" sz="1600" b="1" dirty="0">
                <a:solidFill>
                  <a:srgbClr val="C80000"/>
                </a:solidFill>
                <a:latin typeface="微软雅黑" pitchFamily="34" charset="-122"/>
                <a:ea typeface="微软雅黑" pitchFamily="34" charset="-122"/>
                <a:sym typeface="微软雅黑" pitchFamily="34" charset="-122"/>
              </a:rPr>
              <a:t>添加图表</a:t>
            </a:r>
            <a:r>
              <a:rPr lang="zh-CN" altLang="en-US" sz="1600" b="1" dirty="0" smtClean="0">
                <a:solidFill>
                  <a:srgbClr val="C80000"/>
                </a:solidFill>
                <a:latin typeface="微软雅黑" pitchFamily="34" charset="-122"/>
                <a:ea typeface="微软雅黑" pitchFamily="34" charset="-122"/>
                <a:sym typeface="微软雅黑" pitchFamily="34" charset="-122"/>
              </a:rPr>
              <a:t>说明</a:t>
            </a:r>
            <a:endParaRPr lang="zh-CN" altLang="en-US" sz="1600" b="1" dirty="0">
              <a:solidFill>
                <a:srgbClr val="C80000"/>
              </a:solidFill>
            </a:endParaRPr>
          </a:p>
        </p:txBody>
      </p:sp>
    </p:spTree>
    <p:extLst>
      <p:ext uri="{BB962C8B-B14F-4D97-AF65-F5344CB8AC3E}">
        <p14:creationId xmlns:p14="http://schemas.microsoft.com/office/powerpoint/2010/main" val="407122187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500"/>
                                        <p:tgtEl>
                                          <p:spTgt spid="15"/>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childTnLst>
                          </p:cTn>
                        </p:par>
                        <p:par>
                          <p:cTn id="25" fill="hold">
                            <p:stCondLst>
                              <p:cond delay="2000"/>
                            </p:stCondLst>
                            <p:childTnLst>
                              <p:par>
                                <p:cTn id="26" presetID="22" presetClass="entr" presetSubtype="8" fill="hold" grpId="0" nodeType="after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wipe(left)">
                                      <p:cBhvr>
                                        <p:cTn id="28" dur="500"/>
                                        <p:tgtEl>
                                          <p:spTgt spid="4"/>
                                        </p:tgtEl>
                                      </p:cBhvr>
                                    </p:animEffect>
                                  </p:childTnLst>
                                </p:cTn>
                              </p:par>
                              <p:par>
                                <p:cTn id="29" presetID="10" presetClass="entr" presetSubtype="0" fill="hold" grpId="0" nodeType="withEffect">
                                  <p:stCondLst>
                                    <p:cond delay="50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500"/>
                                        <p:tgtEl>
                                          <p:spTgt spid="13"/>
                                        </p:tgtEl>
                                      </p:cBhvr>
                                    </p:animEffect>
                                  </p:childTnLst>
                                </p:cTn>
                              </p:par>
                              <p:par>
                                <p:cTn id="32" presetID="22" presetClass="entr" presetSubtype="8" fill="hold" grpId="0" nodeType="withEffect">
                                  <p:stCondLst>
                                    <p:cond delay="500"/>
                                  </p:stCondLst>
                                  <p:childTnLst>
                                    <p:set>
                                      <p:cBhvr>
                                        <p:cTn id="33" dur="1" fill="hold">
                                          <p:stCondLst>
                                            <p:cond delay="0"/>
                                          </p:stCondLst>
                                        </p:cTn>
                                        <p:tgtEl>
                                          <p:spTgt spid="7"/>
                                        </p:tgtEl>
                                        <p:attrNameLst>
                                          <p:attrName>style.visibility</p:attrName>
                                        </p:attrNameLst>
                                      </p:cBhvr>
                                      <p:to>
                                        <p:strVal val="visible"/>
                                      </p:to>
                                    </p:set>
                                    <p:animEffect transition="in" filter="wipe(left)">
                                      <p:cBhvr>
                                        <p:cTn id="34" dur="500"/>
                                        <p:tgtEl>
                                          <p:spTgt spid="7"/>
                                        </p:tgtEl>
                                      </p:cBhvr>
                                    </p:animEffect>
                                  </p:childTnLst>
                                </p:cTn>
                              </p:par>
                              <p:par>
                                <p:cTn id="35" presetID="10" presetClass="entr" presetSubtype="0" fill="hold" grpId="0" nodeType="withEffect">
                                  <p:stCondLst>
                                    <p:cond delay="1000"/>
                                  </p:stCondLst>
                                  <p:childTnLst>
                                    <p:set>
                                      <p:cBhvr>
                                        <p:cTn id="36" dur="1" fill="hold">
                                          <p:stCondLst>
                                            <p:cond delay="0"/>
                                          </p:stCondLst>
                                        </p:cTn>
                                        <p:tgtEl>
                                          <p:spTgt spid="5"/>
                                        </p:tgtEl>
                                        <p:attrNameLst>
                                          <p:attrName>style.visibility</p:attrName>
                                        </p:attrNameLst>
                                      </p:cBhvr>
                                      <p:to>
                                        <p:strVal val="visible"/>
                                      </p:to>
                                    </p:set>
                                    <p:animEffect transition="in" filter="fade">
                                      <p:cBhvr>
                                        <p:cTn id="37" dur="500"/>
                                        <p:tgtEl>
                                          <p:spTgt spid="5"/>
                                        </p:tgtEl>
                                      </p:cBhvr>
                                    </p:animEffect>
                                  </p:childTnLst>
                                </p:cTn>
                              </p:par>
                              <p:par>
                                <p:cTn id="38" presetID="22" presetClass="entr" presetSubtype="8" fill="hold" grpId="0" nodeType="withEffect">
                                  <p:stCondLst>
                                    <p:cond delay="1000"/>
                                  </p:stCondLst>
                                  <p:childTnLst>
                                    <p:set>
                                      <p:cBhvr>
                                        <p:cTn id="39" dur="1" fill="hold">
                                          <p:stCondLst>
                                            <p:cond delay="0"/>
                                          </p:stCondLst>
                                        </p:cTn>
                                        <p:tgtEl>
                                          <p:spTgt spid="9"/>
                                        </p:tgtEl>
                                        <p:attrNameLst>
                                          <p:attrName>style.visibility</p:attrName>
                                        </p:attrNameLst>
                                      </p:cBhvr>
                                      <p:to>
                                        <p:strVal val="visible"/>
                                      </p:to>
                                    </p:set>
                                    <p:animEffect transition="in" filter="wipe(left)">
                                      <p:cBhvr>
                                        <p:cTn id="40" dur="500"/>
                                        <p:tgtEl>
                                          <p:spTgt spid="9"/>
                                        </p:tgtEl>
                                      </p:cBhvr>
                                    </p:animEffect>
                                  </p:childTnLst>
                                </p:cTn>
                              </p:par>
                              <p:par>
                                <p:cTn id="41" presetID="10" presetClass="entr" presetSubtype="0" fill="hold" grpId="0" nodeType="withEffect">
                                  <p:stCondLst>
                                    <p:cond delay="1500"/>
                                  </p:stCondLst>
                                  <p:childTnLst>
                                    <p:set>
                                      <p:cBhvr>
                                        <p:cTn id="42" dur="1" fill="hold">
                                          <p:stCondLst>
                                            <p:cond delay="0"/>
                                          </p:stCondLst>
                                        </p:cTn>
                                        <p:tgtEl>
                                          <p:spTgt spid="12"/>
                                        </p:tgtEl>
                                        <p:attrNameLst>
                                          <p:attrName>style.visibility</p:attrName>
                                        </p:attrNameLst>
                                      </p:cBhvr>
                                      <p:to>
                                        <p:strVal val="visible"/>
                                      </p:to>
                                    </p:set>
                                    <p:animEffect transition="in" filter="fade">
                                      <p:cBhvr>
                                        <p:cTn id="43" dur="500"/>
                                        <p:tgtEl>
                                          <p:spTgt spid="12"/>
                                        </p:tgtEl>
                                      </p:cBhvr>
                                    </p:animEffect>
                                  </p:childTnLst>
                                </p:cTn>
                              </p:par>
                              <p:par>
                                <p:cTn id="44" presetID="22" presetClass="entr" presetSubtype="8" fill="hold" grpId="0" nodeType="withEffect">
                                  <p:stCondLst>
                                    <p:cond delay="1500"/>
                                  </p:stCondLst>
                                  <p:childTnLst>
                                    <p:set>
                                      <p:cBhvr>
                                        <p:cTn id="45" dur="1" fill="hold">
                                          <p:stCondLst>
                                            <p:cond delay="0"/>
                                          </p:stCondLst>
                                        </p:cTn>
                                        <p:tgtEl>
                                          <p:spTgt spid="11"/>
                                        </p:tgtEl>
                                        <p:attrNameLst>
                                          <p:attrName>style.visibility</p:attrName>
                                        </p:attrNameLst>
                                      </p:cBhvr>
                                      <p:to>
                                        <p:strVal val="visible"/>
                                      </p:to>
                                    </p:set>
                                    <p:animEffect transition="in" filter="wipe(left)">
                                      <p:cBhvr>
                                        <p:cTn id="46" dur="500"/>
                                        <p:tgtEl>
                                          <p:spTgt spid="11"/>
                                        </p:tgtEl>
                                      </p:cBhvr>
                                    </p:animEffect>
                                  </p:childTnLst>
                                </p:cTn>
                              </p:par>
                              <p:par>
                                <p:cTn id="47" presetID="10" presetClass="entr" presetSubtype="0" fill="hold" grpId="0" nodeType="withEffect">
                                  <p:stCondLst>
                                    <p:cond delay="2000"/>
                                  </p:stCondLst>
                                  <p:childTnLst>
                                    <p:set>
                                      <p:cBhvr>
                                        <p:cTn id="48" dur="1" fill="hold">
                                          <p:stCondLst>
                                            <p:cond delay="0"/>
                                          </p:stCondLst>
                                        </p:cTn>
                                        <p:tgtEl>
                                          <p:spTgt spid="14"/>
                                        </p:tgtEl>
                                        <p:attrNameLst>
                                          <p:attrName>style.visibility</p:attrName>
                                        </p:attrNameLst>
                                      </p:cBhvr>
                                      <p:to>
                                        <p:strVal val="visible"/>
                                      </p:to>
                                    </p:set>
                                    <p:animEffect transition="in" filter="fade">
                                      <p:cBhvr>
                                        <p:cTn id="4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idx="4294967295"/>
          </p:nvPr>
        </p:nvSpPr>
        <p:spPr>
          <a:xfrm>
            <a:off x="0" y="274638"/>
            <a:ext cx="7886700" cy="993775"/>
          </a:xfrm>
        </p:spPr>
        <p:txBody>
          <a:bodyPr>
            <a:normAutofit/>
          </a:bodyPr>
          <a:lstStyle/>
          <a:p>
            <a:r>
              <a:rPr lang="zh-CN" altLang="en-US" dirty="0" smtClean="0"/>
              <a:t> </a:t>
            </a:r>
            <a:endParaRPr lang="zh-CN" altLang="en-US" dirty="0"/>
          </a:p>
        </p:txBody>
      </p:sp>
      <p:grpSp>
        <p:nvGrpSpPr>
          <p:cNvPr id="3" name="组合 2"/>
          <p:cNvGrpSpPr/>
          <p:nvPr/>
        </p:nvGrpSpPr>
        <p:grpSpPr>
          <a:xfrm>
            <a:off x="3840760" y="339502"/>
            <a:ext cx="1632799" cy="2641586"/>
            <a:chOff x="3719964" y="785576"/>
            <a:chExt cx="1632799" cy="2709834"/>
          </a:xfrm>
        </p:grpSpPr>
        <p:sp>
          <p:nvSpPr>
            <p:cNvPr id="4" name="Freeform 5"/>
            <p:cNvSpPr>
              <a:spLocks/>
            </p:cNvSpPr>
            <p:nvPr/>
          </p:nvSpPr>
          <p:spPr bwMode="gray">
            <a:xfrm>
              <a:off x="3719964" y="785576"/>
              <a:ext cx="1632799" cy="2709834"/>
            </a:xfrm>
            <a:custGeom>
              <a:avLst/>
              <a:gdLst>
                <a:gd name="T0" fmla="*/ 1467 w 1470"/>
                <a:gd name="T1" fmla="*/ 1246 h 2346"/>
                <a:gd name="T2" fmla="*/ 1444 w 1470"/>
                <a:gd name="T3" fmla="*/ 1390 h 2346"/>
                <a:gd name="T4" fmla="*/ 1400 w 1470"/>
                <a:gd name="T5" fmla="*/ 1529 h 2346"/>
                <a:gd name="T6" fmla="*/ 1339 w 1470"/>
                <a:gd name="T7" fmla="*/ 1662 h 2346"/>
                <a:gd name="T8" fmla="*/ 1267 w 1470"/>
                <a:gd name="T9" fmla="*/ 1784 h 2346"/>
                <a:gd name="T10" fmla="*/ 1187 w 1470"/>
                <a:gd name="T11" fmla="*/ 1898 h 2346"/>
                <a:gd name="T12" fmla="*/ 1102 w 1470"/>
                <a:gd name="T13" fmla="*/ 2002 h 2346"/>
                <a:gd name="T14" fmla="*/ 1019 w 1470"/>
                <a:gd name="T15" fmla="*/ 2094 h 2346"/>
                <a:gd name="T16" fmla="*/ 939 w 1470"/>
                <a:gd name="T17" fmla="*/ 2174 h 2346"/>
                <a:gd name="T18" fmla="*/ 866 w 1470"/>
                <a:gd name="T19" fmla="*/ 2239 h 2346"/>
                <a:gd name="T20" fmla="*/ 806 w 1470"/>
                <a:gd name="T21" fmla="*/ 2290 h 2346"/>
                <a:gd name="T22" fmla="*/ 763 w 1470"/>
                <a:gd name="T23" fmla="*/ 2325 h 2346"/>
                <a:gd name="T24" fmla="*/ 739 w 1470"/>
                <a:gd name="T25" fmla="*/ 2343 h 2346"/>
                <a:gd name="T26" fmla="*/ 732 w 1470"/>
                <a:gd name="T27" fmla="*/ 2343 h 2346"/>
                <a:gd name="T28" fmla="*/ 709 w 1470"/>
                <a:gd name="T29" fmla="*/ 2325 h 2346"/>
                <a:gd name="T30" fmla="*/ 665 w 1470"/>
                <a:gd name="T31" fmla="*/ 2290 h 2346"/>
                <a:gd name="T32" fmla="*/ 604 w 1470"/>
                <a:gd name="T33" fmla="*/ 2239 h 2346"/>
                <a:gd name="T34" fmla="*/ 532 w 1470"/>
                <a:gd name="T35" fmla="*/ 2174 h 2346"/>
                <a:gd name="T36" fmla="*/ 452 w 1470"/>
                <a:gd name="T37" fmla="*/ 2094 h 2346"/>
                <a:gd name="T38" fmla="*/ 367 w 1470"/>
                <a:gd name="T39" fmla="*/ 2002 h 2346"/>
                <a:gd name="T40" fmla="*/ 284 w 1470"/>
                <a:gd name="T41" fmla="*/ 1898 h 2346"/>
                <a:gd name="T42" fmla="*/ 204 w 1470"/>
                <a:gd name="T43" fmla="*/ 1784 h 2346"/>
                <a:gd name="T44" fmla="*/ 131 w 1470"/>
                <a:gd name="T45" fmla="*/ 1662 h 2346"/>
                <a:gd name="T46" fmla="*/ 71 w 1470"/>
                <a:gd name="T47" fmla="*/ 1529 h 2346"/>
                <a:gd name="T48" fmla="*/ 27 w 1470"/>
                <a:gd name="T49" fmla="*/ 1390 h 2346"/>
                <a:gd name="T50" fmla="*/ 4 w 1470"/>
                <a:gd name="T51" fmla="*/ 1246 h 2346"/>
                <a:gd name="T52" fmla="*/ 4 w 1470"/>
                <a:gd name="T53" fmla="*/ 1098 h 2346"/>
                <a:gd name="T54" fmla="*/ 27 w 1470"/>
                <a:gd name="T55" fmla="*/ 954 h 2346"/>
                <a:gd name="T56" fmla="*/ 71 w 1470"/>
                <a:gd name="T57" fmla="*/ 815 h 2346"/>
                <a:gd name="T58" fmla="*/ 131 w 1470"/>
                <a:gd name="T59" fmla="*/ 684 h 2346"/>
                <a:gd name="T60" fmla="*/ 204 w 1470"/>
                <a:gd name="T61" fmla="*/ 560 h 2346"/>
                <a:gd name="T62" fmla="*/ 284 w 1470"/>
                <a:gd name="T63" fmla="*/ 446 h 2346"/>
                <a:gd name="T64" fmla="*/ 367 w 1470"/>
                <a:gd name="T65" fmla="*/ 343 h 2346"/>
                <a:gd name="T66" fmla="*/ 452 w 1470"/>
                <a:gd name="T67" fmla="*/ 251 h 2346"/>
                <a:gd name="T68" fmla="*/ 532 w 1470"/>
                <a:gd name="T69" fmla="*/ 170 h 2346"/>
                <a:gd name="T70" fmla="*/ 604 w 1470"/>
                <a:gd name="T71" fmla="*/ 105 h 2346"/>
                <a:gd name="T72" fmla="*/ 665 w 1470"/>
                <a:gd name="T73" fmla="*/ 55 h 2346"/>
                <a:gd name="T74" fmla="*/ 709 w 1470"/>
                <a:gd name="T75" fmla="*/ 19 h 2346"/>
                <a:gd name="T76" fmla="*/ 732 w 1470"/>
                <a:gd name="T77" fmla="*/ 1 h 2346"/>
                <a:gd name="T78" fmla="*/ 739 w 1470"/>
                <a:gd name="T79" fmla="*/ 1 h 2346"/>
                <a:gd name="T80" fmla="*/ 763 w 1470"/>
                <a:gd name="T81" fmla="*/ 19 h 2346"/>
                <a:gd name="T82" fmla="*/ 806 w 1470"/>
                <a:gd name="T83" fmla="*/ 55 h 2346"/>
                <a:gd name="T84" fmla="*/ 866 w 1470"/>
                <a:gd name="T85" fmla="*/ 105 h 2346"/>
                <a:gd name="T86" fmla="*/ 939 w 1470"/>
                <a:gd name="T87" fmla="*/ 170 h 2346"/>
                <a:gd name="T88" fmla="*/ 1019 w 1470"/>
                <a:gd name="T89" fmla="*/ 251 h 2346"/>
                <a:gd name="T90" fmla="*/ 1102 w 1470"/>
                <a:gd name="T91" fmla="*/ 343 h 2346"/>
                <a:gd name="T92" fmla="*/ 1187 w 1470"/>
                <a:gd name="T93" fmla="*/ 446 h 2346"/>
                <a:gd name="T94" fmla="*/ 1267 w 1470"/>
                <a:gd name="T95" fmla="*/ 560 h 2346"/>
                <a:gd name="T96" fmla="*/ 1339 w 1470"/>
                <a:gd name="T97" fmla="*/ 684 h 2346"/>
                <a:gd name="T98" fmla="*/ 1400 w 1470"/>
                <a:gd name="T99" fmla="*/ 815 h 2346"/>
                <a:gd name="T100" fmla="*/ 1444 w 1470"/>
                <a:gd name="T101" fmla="*/ 954 h 2346"/>
                <a:gd name="T102" fmla="*/ 1467 w 1470"/>
                <a:gd name="T103" fmla="*/ 1098 h 2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70" h="2346">
                  <a:moveTo>
                    <a:pt x="1470" y="1173"/>
                  </a:moveTo>
                  <a:lnTo>
                    <a:pt x="1467" y="1246"/>
                  </a:lnTo>
                  <a:lnTo>
                    <a:pt x="1458" y="1319"/>
                  </a:lnTo>
                  <a:lnTo>
                    <a:pt x="1444" y="1390"/>
                  </a:lnTo>
                  <a:lnTo>
                    <a:pt x="1423" y="1462"/>
                  </a:lnTo>
                  <a:lnTo>
                    <a:pt x="1400" y="1529"/>
                  </a:lnTo>
                  <a:lnTo>
                    <a:pt x="1371" y="1596"/>
                  </a:lnTo>
                  <a:lnTo>
                    <a:pt x="1339" y="1662"/>
                  </a:lnTo>
                  <a:lnTo>
                    <a:pt x="1305" y="1724"/>
                  </a:lnTo>
                  <a:lnTo>
                    <a:pt x="1267" y="1784"/>
                  </a:lnTo>
                  <a:lnTo>
                    <a:pt x="1228" y="1843"/>
                  </a:lnTo>
                  <a:lnTo>
                    <a:pt x="1187" y="1898"/>
                  </a:lnTo>
                  <a:lnTo>
                    <a:pt x="1145" y="1952"/>
                  </a:lnTo>
                  <a:lnTo>
                    <a:pt x="1102" y="2002"/>
                  </a:lnTo>
                  <a:lnTo>
                    <a:pt x="1060" y="2050"/>
                  </a:lnTo>
                  <a:lnTo>
                    <a:pt x="1019" y="2094"/>
                  </a:lnTo>
                  <a:lnTo>
                    <a:pt x="978" y="2134"/>
                  </a:lnTo>
                  <a:lnTo>
                    <a:pt x="939" y="2174"/>
                  </a:lnTo>
                  <a:lnTo>
                    <a:pt x="901" y="2207"/>
                  </a:lnTo>
                  <a:lnTo>
                    <a:pt x="866" y="2239"/>
                  </a:lnTo>
                  <a:lnTo>
                    <a:pt x="835" y="2266"/>
                  </a:lnTo>
                  <a:lnTo>
                    <a:pt x="806" y="2290"/>
                  </a:lnTo>
                  <a:lnTo>
                    <a:pt x="783" y="2309"/>
                  </a:lnTo>
                  <a:lnTo>
                    <a:pt x="763" y="2325"/>
                  </a:lnTo>
                  <a:lnTo>
                    <a:pt x="748" y="2336"/>
                  </a:lnTo>
                  <a:lnTo>
                    <a:pt x="739" y="2343"/>
                  </a:lnTo>
                  <a:lnTo>
                    <a:pt x="735" y="2346"/>
                  </a:lnTo>
                  <a:lnTo>
                    <a:pt x="732" y="2343"/>
                  </a:lnTo>
                  <a:lnTo>
                    <a:pt x="723" y="2336"/>
                  </a:lnTo>
                  <a:lnTo>
                    <a:pt x="709" y="2325"/>
                  </a:lnTo>
                  <a:lnTo>
                    <a:pt x="688" y="2309"/>
                  </a:lnTo>
                  <a:lnTo>
                    <a:pt x="665" y="2290"/>
                  </a:lnTo>
                  <a:lnTo>
                    <a:pt x="636" y="2266"/>
                  </a:lnTo>
                  <a:lnTo>
                    <a:pt x="604" y="2239"/>
                  </a:lnTo>
                  <a:lnTo>
                    <a:pt x="570" y="2207"/>
                  </a:lnTo>
                  <a:lnTo>
                    <a:pt x="532" y="2174"/>
                  </a:lnTo>
                  <a:lnTo>
                    <a:pt x="493" y="2134"/>
                  </a:lnTo>
                  <a:lnTo>
                    <a:pt x="452" y="2094"/>
                  </a:lnTo>
                  <a:lnTo>
                    <a:pt x="410" y="2050"/>
                  </a:lnTo>
                  <a:lnTo>
                    <a:pt x="367" y="2002"/>
                  </a:lnTo>
                  <a:lnTo>
                    <a:pt x="325" y="1952"/>
                  </a:lnTo>
                  <a:lnTo>
                    <a:pt x="284" y="1898"/>
                  </a:lnTo>
                  <a:lnTo>
                    <a:pt x="243" y="1843"/>
                  </a:lnTo>
                  <a:lnTo>
                    <a:pt x="204" y="1784"/>
                  </a:lnTo>
                  <a:lnTo>
                    <a:pt x="166" y="1724"/>
                  </a:lnTo>
                  <a:lnTo>
                    <a:pt x="131" y="1662"/>
                  </a:lnTo>
                  <a:lnTo>
                    <a:pt x="100" y="1596"/>
                  </a:lnTo>
                  <a:lnTo>
                    <a:pt x="71" y="1529"/>
                  </a:lnTo>
                  <a:lnTo>
                    <a:pt x="48" y="1462"/>
                  </a:lnTo>
                  <a:lnTo>
                    <a:pt x="27" y="1390"/>
                  </a:lnTo>
                  <a:lnTo>
                    <a:pt x="13" y="1319"/>
                  </a:lnTo>
                  <a:lnTo>
                    <a:pt x="4" y="1246"/>
                  </a:lnTo>
                  <a:lnTo>
                    <a:pt x="0" y="1173"/>
                  </a:lnTo>
                  <a:lnTo>
                    <a:pt x="4" y="1098"/>
                  </a:lnTo>
                  <a:lnTo>
                    <a:pt x="13" y="1025"/>
                  </a:lnTo>
                  <a:lnTo>
                    <a:pt x="27" y="954"/>
                  </a:lnTo>
                  <a:lnTo>
                    <a:pt x="48" y="884"/>
                  </a:lnTo>
                  <a:lnTo>
                    <a:pt x="71" y="815"/>
                  </a:lnTo>
                  <a:lnTo>
                    <a:pt x="100" y="748"/>
                  </a:lnTo>
                  <a:lnTo>
                    <a:pt x="131" y="684"/>
                  </a:lnTo>
                  <a:lnTo>
                    <a:pt x="166" y="621"/>
                  </a:lnTo>
                  <a:lnTo>
                    <a:pt x="204" y="560"/>
                  </a:lnTo>
                  <a:lnTo>
                    <a:pt x="243" y="502"/>
                  </a:lnTo>
                  <a:lnTo>
                    <a:pt x="284" y="446"/>
                  </a:lnTo>
                  <a:lnTo>
                    <a:pt x="325" y="394"/>
                  </a:lnTo>
                  <a:lnTo>
                    <a:pt x="367" y="343"/>
                  </a:lnTo>
                  <a:lnTo>
                    <a:pt x="410" y="294"/>
                  </a:lnTo>
                  <a:lnTo>
                    <a:pt x="452" y="251"/>
                  </a:lnTo>
                  <a:lnTo>
                    <a:pt x="493" y="210"/>
                  </a:lnTo>
                  <a:lnTo>
                    <a:pt x="532" y="170"/>
                  </a:lnTo>
                  <a:lnTo>
                    <a:pt x="570" y="137"/>
                  </a:lnTo>
                  <a:lnTo>
                    <a:pt x="604" y="105"/>
                  </a:lnTo>
                  <a:lnTo>
                    <a:pt x="636" y="79"/>
                  </a:lnTo>
                  <a:lnTo>
                    <a:pt x="665" y="55"/>
                  </a:lnTo>
                  <a:lnTo>
                    <a:pt x="688" y="35"/>
                  </a:lnTo>
                  <a:lnTo>
                    <a:pt x="709" y="19"/>
                  </a:lnTo>
                  <a:lnTo>
                    <a:pt x="723" y="9"/>
                  </a:lnTo>
                  <a:lnTo>
                    <a:pt x="732" y="1"/>
                  </a:lnTo>
                  <a:lnTo>
                    <a:pt x="735" y="0"/>
                  </a:lnTo>
                  <a:lnTo>
                    <a:pt x="739" y="1"/>
                  </a:lnTo>
                  <a:lnTo>
                    <a:pt x="748" y="9"/>
                  </a:lnTo>
                  <a:lnTo>
                    <a:pt x="763" y="19"/>
                  </a:lnTo>
                  <a:lnTo>
                    <a:pt x="783" y="35"/>
                  </a:lnTo>
                  <a:lnTo>
                    <a:pt x="806" y="55"/>
                  </a:lnTo>
                  <a:lnTo>
                    <a:pt x="835" y="79"/>
                  </a:lnTo>
                  <a:lnTo>
                    <a:pt x="866" y="105"/>
                  </a:lnTo>
                  <a:lnTo>
                    <a:pt x="901" y="137"/>
                  </a:lnTo>
                  <a:lnTo>
                    <a:pt x="939" y="170"/>
                  </a:lnTo>
                  <a:lnTo>
                    <a:pt x="978" y="210"/>
                  </a:lnTo>
                  <a:lnTo>
                    <a:pt x="1019" y="251"/>
                  </a:lnTo>
                  <a:lnTo>
                    <a:pt x="1060" y="294"/>
                  </a:lnTo>
                  <a:lnTo>
                    <a:pt x="1102" y="343"/>
                  </a:lnTo>
                  <a:lnTo>
                    <a:pt x="1145" y="394"/>
                  </a:lnTo>
                  <a:lnTo>
                    <a:pt x="1187" y="446"/>
                  </a:lnTo>
                  <a:lnTo>
                    <a:pt x="1228" y="502"/>
                  </a:lnTo>
                  <a:lnTo>
                    <a:pt x="1267" y="560"/>
                  </a:lnTo>
                  <a:lnTo>
                    <a:pt x="1305" y="621"/>
                  </a:lnTo>
                  <a:lnTo>
                    <a:pt x="1339" y="684"/>
                  </a:lnTo>
                  <a:lnTo>
                    <a:pt x="1371" y="748"/>
                  </a:lnTo>
                  <a:lnTo>
                    <a:pt x="1400" y="815"/>
                  </a:lnTo>
                  <a:lnTo>
                    <a:pt x="1423" y="884"/>
                  </a:lnTo>
                  <a:lnTo>
                    <a:pt x="1444" y="954"/>
                  </a:lnTo>
                  <a:lnTo>
                    <a:pt x="1458" y="1025"/>
                  </a:lnTo>
                  <a:lnTo>
                    <a:pt x="1467" y="1098"/>
                  </a:lnTo>
                  <a:lnTo>
                    <a:pt x="1470" y="1173"/>
                  </a:lnTo>
                </a:path>
              </a:pathLst>
            </a:cu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4D4D4D"/>
                </a:solidFill>
                <a:effectLst/>
                <a:uLnTx/>
                <a:uFillTx/>
                <a:latin typeface="微软雅黑" pitchFamily="34" charset="-122"/>
                <a:ea typeface="微软雅黑" pitchFamily="34" charset="-122"/>
                <a:cs typeface="+mn-cs"/>
              </a:endParaRPr>
            </a:p>
          </p:txBody>
        </p:sp>
        <p:sp>
          <p:nvSpPr>
            <p:cNvPr id="5" name="TextBox 20"/>
            <p:cNvSpPr txBox="1"/>
            <p:nvPr/>
          </p:nvSpPr>
          <p:spPr bwMode="auto">
            <a:xfrm>
              <a:off x="3975549" y="1507134"/>
              <a:ext cx="1235113" cy="1141272"/>
            </a:xfrm>
            <a:prstGeom prst="rect">
              <a:avLst/>
            </a:prstGeom>
            <a:noFill/>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rPr>
                <a:t>单击此处添加段落文本单击此处添加段落文本</a:t>
              </a:r>
            </a:p>
          </p:txBody>
        </p:sp>
      </p:grpSp>
      <p:grpSp>
        <p:nvGrpSpPr>
          <p:cNvPr id="6" name="组合 5"/>
          <p:cNvGrpSpPr/>
          <p:nvPr/>
        </p:nvGrpSpPr>
        <p:grpSpPr>
          <a:xfrm>
            <a:off x="3840760" y="2339079"/>
            <a:ext cx="1555047" cy="2554742"/>
            <a:chOff x="3719964" y="3451677"/>
            <a:chExt cx="1555047" cy="2620747"/>
          </a:xfrm>
        </p:grpSpPr>
        <p:sp>
          <p:nvSpPr>
            <p:cNvPr id="7" name="Freeform 8"/>
            <p:cNvSpPr>
              <a:spLocks/>
            </p:cNvSpPr>
            <p:nvPr/>
          </p:nvSpPr>
          <p:spPr bwMode="gray">
            <a:xfrm>
              <a:off x="3719964" y="3451677"/>
              <a:ext cx="1555047" cy="2620747"/>
            </a:xfrm>
            <a:custGeom>
              <a:avLst/>
              <a:gdLst>
                <a:gd name="T0" fmla="*/ 1467 w 1470"/>
                <a:gd name="T1" fmla="*/ 1246 h 2346"/>
                <a:gd name="T2" fmla="*/ 1444 w 1470"/>
                <a:gd name="T3" fmla="*/ 1390 h 2346"/>
                <a:gd name="T4" fmla="*/ 1400 w 1470"/>
                <a:gd name="T5" fmla="*/ 1529 h 2346"/>
                <a:gd name="T6" fmla="*/ 1339 w 1470"/>
                <a:gd name="T7" fmla="*/ 1662 h 2346"/>
                <a:gd name="T8" fmla="*/ 1267 w 1470"/>
                <a:gd name="T9" fmla="*/ 1784 h 2346"/>
                <a:gd name="T10" fmla="*/ 1187 w 1470"/>
                <a:gd name="T11" fmla="*/ 1898 h 2346"/>
                <a:gd name="T12" fmla="*/ 1102 w 1470"/>
                <a:gd name="T13" fmla="*/ 2002 h 2346"/>
                <a:gd name="T14" fmla="*/ 1019 w 1470"/>
                <a:gd name="T15" fmla="*/ 2094 h 2346"/>
                <a:gd name="T16" fmla="*/ 939 w 1470"/>
                <a:gd name="T17" fmla="*/ 2174 h 2346"/>
                <a:gd name="T18" fmla="*/ 866 w 1470"/>
                <a:gd name="T19" fmla="*/ 2240 h 2346"/>
                <a:gd name="T20" fmla="*/ 806 w 1470"/>
                <a:gd name="T21" fmla="*/ 2291 h 2346"/>
                <a:gd name="T22" fmla="*/ 763 w 1470"/>
                <a:gd name="T23" fmla="*/ 2326 h 2346"/>
                <a:gd name="T24" fmla="*/ 739 w 1470"/>
                <a:gd name="T25" fmla="*/ 2343 h 2346"/>
                <a:gd name="T26" fmla="*/ 732 w 1470"/>
                <a:gd name="T27" fmla="*/ 2343 h 2346"/>
                <a:gd name="T28" fmla="*/ 709 w 1470"/>
                <a:gd name="T29" fmla="*/ 2326 h 2346"/>
                <a:gd name="T30" fmla="*/ 665 w 1470"/>
                <a:gd name="T31" fmla="*/ 2291 h 2346"/>
                <a:gd name="T32" fmla="*/ 604 w 1470"/>
                <a:gd name="T33" fmla="*/ 2240 h 2346"/>
                <a:gd name="T34" fmla="*/ 532 w 1470"/>
                <a:gd name="T35" fmla="*/ 2174 h 2346"/>
                <a:gd name="T36" fmla="*/ 452 w 1470"/>
                <a:gd name="T37" fmla="*/ 2094 h 2346"/>
                <a:gd name="T38" fmla="*/ 367 w 1470"/>
                <a:gd name="T39" fmla="*/ 2002 h 2346"/>
                <a:gd name="T40" fmla="*/ 284 w 1470"/>
                <a:gd name="T41" fmla="*/ 1898 h 2346"/>
                <a:gd name="T42" fmla="*/ 204 w 1470"/>
                <a:gd name="T43" fmla="*/ 1784 h 2346"/>
                <a:gd name="T44" fmla="*/ 131 w 1470"/>
                <a:gd name="T45" fmla="*/ 1662 h 2346"/>
                <a:gd name="T46" fmla="*/ 71 w 1470"/>
                <a:gd name="T47" fmla="*/ 1529 h 2346"/>
                <a:gd name="T48" fmla="*/ 27 w 1470"/>
                <a:gd name="T49" fmla="*/ 1390 h 2346"/>
                <a:gd name="T50" fmla="*/ 4 w 1470"/>
                <a:gd name="T51" fmla="*/ 1246 h 2346"/>
                <a:gd name="T52" fmla="*/ 4 w 1470"/>
                <a:gd name="T53" fmla="*/ 1099 h 2346"/>
                <a:gd name="T54" fmla="*/ 27 w 1470"/>
                <a:gd name="T55" fmla="*/ 954 h 2346"/>
                <a:gd name="T56" fmla="*/ 71 w 1470"/>
                <a:gd name="T57" fmla="*/ 816 h 2346"/>
                <a:gd name="T58" fmla="*/ 131 w 1470"/>
                <a:gd name="T59" fmla="*/ 684 h 2346"/>
                <a:gd name="T60" fmla="*/ 204 w 1470"/>
                <a:gd name="T61" fmla="*/ 560 h 2346"/>
                <a:gd name="T62" fmla="*/ 284 w 1470"/>
                <a:gd name="T63" fmla="*/ 446 h 2346"/>
                <a:gd name="T64" fmla="*/ 367 w 1470"/>
                <a:gd name="T65" fmla="*/ 343 h 2346"/>
                <a:gd name="T66" fmla="*/ 452 w 1470"/>
                <a:gd name="T67" fmla="*/ 251 h 2346"/>
                <a:gd name="T68" fmla="*/ 532 w 1470"/>
                <a:gd name="T69" fmla="*/ 171 h 2346"/>
                <a:gd name="T70" fmla="*/ 604 w 1470"/>
                <a:gd name="T71" fmla="*/ 105 h 2346"/>
                <a:gd name="T72" fmla="*/ 665 w 1470"/>
                <a:gd name="T73" fmla="*/ 55 h 2346"/>
                <a:gd name="T74" fmla="*/ 709 w 1470"/>
                <a:gd name="T75" fmla="*/ 19 h 2346"/>
                <a:gd name="T76" fmla="*/ 732 w 1470"/>
                <a:gd name="T77" fmla="*/ 1 h 2346"/>
                <a:gd name="T78" fmla="*/ 739 w 1470"/>
                <a:gd name="T79" fmla="*/ 1 h 2346"/>
                <a:gd name="T80" fmla="*/ 763 w 1470"/>
                <a:gd name="T81" fmla="*/ 19 h 2346"/>
                <a:gd name="T82" fmla="*/ 806 w 1470"/>
                <a:gd name="T83" fmla="*/ 55 h 2346"/>
                <a:gd name="T84" fmla="*/ 866 w 1470"/>
                <a:gd name="T85" fmla="*/ 105 h 2346"/>
                <a:gd name="T86" fmla="*/ 939 w 1470"/>
                <a:gd name="T87" fmla="*/ 171 h 2346"/>
                <a:gd name="T88" fmla="*/ 1019 w 1470"/>
                <a:gd name="T89" fmla="*/ 251 h 2346"/>
                <a:gd name="T90" fmla="*/ 1102 w 1470"/>
                <a:gd name="T91" fmla="*/ 343 h 2346"/>
                <a:gd name="T92" fmla="*/ 1187 w 1470"/>
                <a:gd name="T93" fmla="*/ 446 h 2346"/>
                <a:gd name="T94" fmla="*/ 1267 w 1470"/>
                <a:gd name="T95" fmla="*/ 560 h 2346"/>
                <a:gd name="T96" fmla="*/ 1339 w 1470"/>
                <a:gd name="T97" fmla="*/ 684 h 2346"/>
                <a:gd name="T98" fmla="*/ 1400 w 1470"/>
                <a:gd name="T99" fmla="*/ 816 h 2346"/>
                <a:gd name="T100" fmla="*/ 1444 w 1470"/>
                <a:gd name="T101" fmla="*/ 954 h 2346"/>
                <a:gd name="T102" fmla="*/ 1467 w 1470"/>
                <a:gd name="T103" fmla="*/ 1099 h 2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70" h="2346">
                  <a:moveTo>
                    <a:pt x="1470" y="1173"/>
                  </a:moveTo>
                  <a:lnTo>
                    <a:pt x="1467" y="1246"/>
                  </a:lnTo>
                  <a:lnTo>
                    <a:pt x="1458" y="1319"/>
                  </a:lnTo>
                  <a:lnTo>
                    <a:pt x="1444" y="1390"/>
                  </a:lnTo>
                  <a:lnTo>
                    <a:pt x="1423" y="1462"/>
                  </a:lnTo>
                  <a:lnTo>
                    <a:pt x="1400" y="1529"/>
                  </a:lnTo>
                  <a:lnTo>
                    <a:pt x="1371" y="1596"/>
                  </a:lnTo>
                  <a:lnTo>
                    <a:pt x="1339" y="1662"/>
                  </a:lnTo>
                  <a:lnTo>
                    <a:pt x="1305" y="1725"/>
                  </a:lnTo>
                  <a:lnTo>
                    <a:pt x="1267" y="1784"/>
                  </a:lnTo>
                  <a:lnTo>
                    <a:pt x="1228" y="1843"/>
                  </a:lnTo>
                  <a:lnTo>
                    <a:pt x="1187" y="1898"/>
                  </a:lnTo>
                  <a:lnTo>
                    <a:pt x="1145" y="1952"/>
                  </a:lnTo>
                  <a:lnTo>
                    <a:pt x="1102" y="2002"/>
                  </a:lnTo>
                  <a:lnTo>
                    <a:pt x="1060" y="2050"/>
                  </a:lnTo>
                  <a:lnTo>
                    <a:pt x="1019" y="2094"/>
                  </a:lnTo>
                  <a:lnTo>
                    <a:pt x="978" y="2135"/>
                  </a:lnTo>
                  <a:lnTo>
                    <a:pt x="939" y="2174"/>
                  </a:lnTo>
                  <a:lnTo>
                    <a:pt x="901" y="2207"/>
                  </a:lnTo>
                  <a:lnTo>
                    <a:pt x="866" y="2240"/>
                  </a:lnTo>
                  <a:lnTo>
                    <a:pt x="835" y="2266"/>
                  </a:lnTo>
                  <a:lnTo>
                    <a:pt x="806" y="2291"/>
                  </a:lnTo>
                  <a:lnTo>
                    <a:pt x="783" y="2310"/>
                  </a:lnTo>
                  <a:lnTo>
                    <a:pt x="763" y="2326"/>
                  </a:lnTo>
                  <a:lnTo>
                    <a:pt x="748" y="2336"/>
                  </a:lnTo>
                  <a:lnTo>
                    <a:pt x="739" y="2343"/>
                  </a:lnTo>
                  <a:lnTo>
                    <a:pt x="735" y="2346"/>
                  </a:lnTo>
                  <a:lnTo>
                    <a:pt x="732" y="2343"/>
                  </a:lnTo>
                  <a:lnTo>
                    <a:pt x="723" y="2336"/>
                  </a:lnTo>
                  <a:lnTo>
                    <a:pt x="709" y="2326"/>
                  </a:lnTo>
                  <a:lnTo>
                    <a:pt x="688" y="2310"/>
                  </a:lnTo>
                  <a:lnTo>
                    <a:pt x="665" y="2291"/>
                  </a:lnTo>
                  <a:lnTo>
                    <a:pt x="636" y="2266"/>
                  </a:lnTo>
                  <a:lnTo>
                    <a:pt x="604" y="2240"/>
                  </a:lnTo>
                  <a:lnTo>
                    <a:pt x="570" y="2207"/>
                  </a:lnTo>
                  <a:lnTo>
                    <a:pt x="532" y="2174"/>
                  </a:lnTo>
                  <a:lnTo>
                    <a:pt x="493" y="2135"/>
                  </a:lnTo>
                  <a:lnTo>
                    <a:pt x="452" y="2094"/>
                  </a:lnTo>
                  <a:lnTo>
                    <a:pt x="410" y="2050"/>
                  </a:lnTo>
                  <a:lnTo>
                    <a:pt x="367" y="2002"/>
                  </a:lnTo>
                  <a:lnTo>
                    <a:pt x="325" y="1952"/>
                  </a:lnTo>
                  <a:lnTo>
                    <a:pt x="284" y="1898"/>
                  </a:lnTo>
                  <a:lnTo>
                    <a:pt x="243" y="1843"/>
                  </a:lnTo>
                  <a:lnTo>
                    <a:pt x="204" y="1784"/>
                  </a:lnTo>
                  <a:lnTo>
                    <a:pt x="166" y="1725"/>
                  </a:lnTo>
                  <a:lnTo>
                    <a:pt x="131" y="1662"/>
                  </a:lnTo>
                  <a:lnTo>
                    <a:pt x="100" y="1596"/>
                  </a:lnTo>
                  <a:lnTo>
                    <a:pt x="71" y="1529"/>
                  </a:lnTo>
                  <a:lnTo>
                    <a:pt x="48" y="1462"/>
                  </a:lnTo>
                  <a:lnTo>
                    <a:pt x="27" y="1390"/>
                  </a:lnTo>
                  <a:lnTo>
                    <a:pt x="13" y="1319"/>
                  </a:lnTo>
                  <a:lnTo>
                    <a:pt x="4" y="1246"/>
                  </a:lnTo>
                  <a:lnTo>
                    <a:pt x="0" y="1173"/>
                  </a:lnTo>
                  <a:lnTo>
                    <a:pt x="4" y="1099"/>
                  </a:lnTo>
                  <a:lnTo>
                    <a:pt x="13" y="1026"/>
                  </a:lnTo>
                  <a:lnTo>
                    <a:pt x="27" y="954"/>
                  </a:lnTo>
                  <a:lnTo>
                    <a:pt x="48" y="884"/>
                  </a:lnTo>
                  <a:lnTo>
                    <a:pt x="71" y="816"/>
                  </a:lnTo>
                  <a:lnTo>
                    <a:pt x="100" y="748"/>
                  </a:lnTo>
                  <a:lnTo>
                    <a:pt x="131" y="684"/>
                  </a:lnTo>
                  <a:lnTo>
                    <a:pt x="166" y="621"/>
                  </a:lnTo>
                  <a:lnTo>
                    <a:pt x="204" y="560"/>
                  </a:lnTo>
                  <a:lnTo>
                    <a:pt x="243" y="502"/>
                  </a:lnTo>
                  <a:lnTo>
                    <a:pt x="284" y="446"/>
                  </a:lnTo>
                  <a:lnTo>
                    <a:pt x="325" y="394"/>
                  </a:lnTo>
                  <a:lnTo>
                    <a:pt x="367" y="343"/>
                  </a:lnTo>
                  <a:lnTo>
                    <a:pt x="410" y="295"/>
                  </a:lnTo>
                  <a:lnTo>
                    <a:pt x="452" y="251"/>
                  </a:lnTo>
                  <a:lnTo>
                    <a:pt x="493" y="210"/>
                  </a:lnTo>
                  <a:lnTo>
                    <a:pt x="532" y="171"/>
                  </a:lnTo>
                  <a:lnTo>
                    <a:pt x="570" y="137"/>
                  </a:lnTo>
                  <a:lnTo>
                    <a:pt x="604" y="105"/>
                  </a:lnTo>
                  <a:lnTo>
                    <a:pt x="636" y="79"/>
                  </a:lnTo>
                  <a:lnTo>
                    <a:pt x="665" y="55"/>
                  </a:lnTo>
                  <a:lnTo>
                    <a:pt x="688" y="35"/>
                  </a:lnTo>
                  <a:lnTo>
                    <a:pt x="709" y="19"/>
                  </a:lnTo>
                  <a:lnTo>
                    <a:pt x="723" y="9"/>
                  </a:lnTo>
                  <a:lnTo>
                    <a:pt x="732" y="1"/>
                  </a:lnTo>
                  <a:lnTo>
                    <a:pt x="735" y="0"/>
                  </a:lnTo>
                  <a:lnTo>
                    <a:pt x="739" y="1"/>
                  </a:lnTo>
                  <a:lnTo>
                    <a:pt x="748" y="9"/>
                  </a:lnTo>
                  <a:lnTo>
                    <a:pt x="763" y="19"/>
                  </a:lnTo>
                  <a:lnTo>
                    <a:pt x="783" y="35"/>
                  </a:lnTo>
                  <a:lnTo>
                    <a:pt x="806" y="55"/>
                  </a:lnTo>
                  <a:lnTo>
                    <a:pt x="835" y="79"/>
                  </a:lnTo>
                  <a:lnTo>
                    <a:pt x="866" y="105"/>
                  </a:lnTo>
                  <a:lnTo>
                    <a:pt x="901" y="137"/>
                  </a:lnTo>
                  <a:lnTo>
                    <a:pt x="939" y="171"/>
                  </a:lnTo>
                  <a:lnTo>
                    <a:pt x="978" y="210"/>
                  </a:lnTo>
                  <a:lnTo>
                    <a:pt x="1019" y="251"/>
                  </a:lnTo>
                  <a:lnTo>
                    <a:pt x="1060" y="295"/>
                  </a:lnTo>
                  <a:lnTo>
                    <a:pt x="1102" y="343"/>
                  </a:lnTo>
                  <a:lnTo>
                    <a:pt x="1145" y="394"/>
                  </a:lnTo>
                  <a:lnTo>
                    <a:pt x="1187" y="446"/>
                  </a:lnTo>
                  <a:lnTo>
                    <a:pt x="1228" y="502"/>
                  </a:lnTo>
                  <a:lnTo>
                    <a:pt x="1267" y="560"/>
                  </a:lnTo>
                  <a:lnTo>
                    <a:pt x="1305" y="621"/>
                  </a:lnTo>
                  <a:lnTo>
                    <a:pt x="1339" y="684"/>
                  </a:lnTo>
                  <a:lnTo>
                    <a:pt x="1371" y="748"/>
                  </a:lnTo>
                  <a:lnTo>
                    <a:pt x="1400" y="816"/>
                  </a:lnTo>
                  <a:lnTo>
                    <a:pt x="1423" y="884"/>
                  </a:lnTo>
                  <a:lnTo>
                    <a:pt x="1444" y="954"/>
                  </a:lnTo>
                  <a:lnTo>
                    <a:pt x="1458" y="1026"/>
                  </a:lnTo>
                  <a:lnTo>
                    <a:pt x="1467" y="1099"/>
                  </a:lnTo>
                  <a:lnTo>
                    <a:pt x="1470" y="1173"/>
                  </a:lnTo>
                </a:path>
              </a:pathLst>
            </a:cu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4D4D4D"/>
                </a:solidFill>
                <a:effectLst/>
                <a:uLnTx/>
                <a:uFillTx/>
                <a:latin typeface="微软雅黑" pitchFamily="34" charset="-122"/>
                <a:ea typeface="微软雅黑" pitchFamily="34" charset="-122"/>
                <a:cs typeface="+mn-cs"/>
              </a:endParaRPr>
            </a:p>
          </p:txBody>
        </p:sp>
        <p:sp>
          <p:nvSpPr>
            <p:cNvPr id="8" name="TextBox 20"/>
            <p:cNvSpPr txBox="1"/>
            <p:nvPr/>
          </p:nvSpPr>
          <p:spPr bwMode="auto">
            <a:xfrm>
              <a:off x="3975549" y="4762051"/>
              <a:ext cx="1235113" cy="1141272"/>
            </a:xfrm>
            <a:prstGeom prst="rect">
              <a:avLst/>
            </a:prstGeom>
            <a:noFill/>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rPr>
                <a:t>单击此处添加段落文本单击此处添加段落文本</a:t>
              </a:r>
            </a:p>
          </p:txBody>
        </p:sp>
      </p:grpSp>
      <p:grpSp>
        <p:nvGrpSpPr>
          <p:cNvPr id="9" name="组合 8"/>
          <p:cNvGrpSpPr/>
          <p:nvPr/>
        </p:nvGrpSpPr>
        <p:grpSpPr>
          <a:xfrm>
            <a:off x="4462778" y="1330788"/>
            <a:ext cx="2799084" cy="1440002"/>
            <a:chOff x="4341983" y="2107288"/>
            <a:chExt cx="2799084" cy="1477207"/>
          </a:xfrm>
        </p:grpSpPr>
        <p:sp>
          <p:nvSpPr>
            <p:cNvPr id="10" name="Freeform 10"/>
            <p:cNvSpPr>
              <a:spLocks/>
            </p:cNvSpPr>
            <p:nvPr/>
          </p:nvSpPr>
          <p:spPr bwMode="gray">
            <a:xfrm rot="21131375">
              <a:off x="4341983" y="2107288"/>
              <a:ext cx="2799084" cy="1477207"/>
            </a:xfrm>
            <a:custGeom>
              <a:avLst/>
              <a:gdLst>
                <a:gd name="T0" fmla="*/ 716 w 2032"/>
                <a:gd name="T1" fmla="*/ 96 h 1536"/>
                <a:gd name="T2" fmla="*/ 859 w 2032"/>
                <a:gd name="T3" fmla="*/ 43 h 1536"/>
                <a:gd name="T4" fmla="*/ 1008 w 2032"/>
                <a:gd name="T5" fmla="*/ 11 h 1536"/>
                <a:gd name="T6" fmla="*/ 1157 w 2032"/>
                <a:gd name="T7" fmla="*/ 0 h 1536"/>
                <a:gd name="T8" fmla="*/ 1305 w 2032"/>
                <a:gd name="T9" fmla="*/ 3 h 1536"/>
                <a:gd name="T10" fmla="*/ 1448 w 2032"/>
                <a:gd name="T11" fmla="*/ 17 h 1536"/>
                <a:gd name="T12" fmla="*/ 1582 w 2032"/>
                <a:gd name="T13" fmla="*/ 42 h 1536"/>
                <a:gd name="T14" fmla="*/ 1706 w 2032"/>
                <a:gd name="T15" fmla="*/ 70 h 1536"/>
                <a:gd name="T16" fmla="*/ 1814 w 2032"/>
                <a:gd name="T17" fmla="*/ 102 h 1536"/>
                <a:gd name="T18" fmla="*/ 1905 w 2032"/>
                <a:gd name="T19" fmla="*/ 131 h 1536"/>
                <a:gd name="T20" fmla="*/ 1972 w 2032"/>
                <a:gd name="T21" fmla="*/ 157 h 1536"/>
                <a:gd name="T22" fmla="*/ 2016 w 2032"/>
                <a:gd name="T23" fmla="*/ 175 h 1536"/>
                <a:gd name="T24" fmla="*/ 2032 w 2032"/>
                <a:gd name="T25" fmla="*/ 182 h 1536"/>
                <a:gd name="T26" fmla="*/ 2029 w 2032"/>
                <a:gd name="T27" fmla="*/ 200 h 1536"/>
                <a:gd name="T28" fmla="*/ 2021 w 2032"/>
                <a:gd name="T29" fmla="*/ 249 h 1536"/>
                <a:gd name="T30" fmla="*/ 2008 w 2032"/>
                <a:gd name="T31" fmla="*/ 327 h 1536"/>
                <a:gd name="T32" fmla="*/ 1988 w 2032"/>
                <a:gd name="T33" fmla="*/ 427 h 1536"/>
                <a:gd name="T34" fmla="*/ 1957 w 2032"/>
                <a:gd name="T35" fmla="*/ 542 h 1536"/>
                <a:gd name="T36" fmla="*/ 1918 w 2032"/>
                <a:gd name="T37" fmla="*/ 672 h 1536"/>
                <a:gd name="T38" fmla="*/ 1865 w 2032"/>
                <a:gd name="T39" fmla="*/ 807 h 1536"/>
                <a:gd name="T40" fmla="*/ 1801 w 2032"/>
                <a:gd name="T41" fmla="*/ 944 h 1536"/>
                <a:gd name="T42" fmla="*/ 1721 w 2032"/>
                <a:gd name="T43" fmla="*/ 1076 h 1536"/>
                <a:gd name="T44" fmla="*/ 1626 w 2032"/>
                <a:gd name="T45" fmla="*/ 1202 h 1536"/>
                <a:gd name="T46" fmla="*/ 1514 w 2032"/>
                <a:gd name="T47" fmla="*/ 1313 h 1536"/>
                <a:gd name="T48" fmla="*/ 1383 w 2032"/>
                <a:gd name="T49" fmla="*/ 1405 h 1536"/>
                <a:gd name="T50" fmla="*/ 1244 w 2032"/>
                <a:gd name="T51" fmla="*/ 1469 h 1536"/>
                <a:gd name="T52" fmla="*/ 1098 w 2032"/>
                <a:gd name="T53" fmla="*/ 1511 h 1536"/>
                <a:gd name="T54" fmla="*/ 949 w 2032"/>
                <a:gd name="T55" fmla="*/ 1532 h 1536"/>
                <a:gd name="T56" fmla="*/ 801 w 2032"/>
                <a:gd name="T57" fmla="*/ 1536 h 1536"/>
                <a:gd name="T58" fmla="*/ 653 w 2032"/>
                <a:gd name="T59" fmla="*/ 1527 h 1536"/>
                <a:gd name="T60" fmla="*/ 515 w 2032"/>
                <a:gd name="T61" fmla="*/ 1507 h 1536"/>
                <a:gd name="T62" fmla="*/ 385 w 2032"/>
                <a:gd name="T63" fmla="*/ 1481 h 1536"/>
                <a:gd name="T64" fmla="*/ 270 w 2032"/>
                <a:gd name="T65" fmla="*/ 1450 h 1536"/>
                <a:gd name="T66" fmla="*/ 169 w 2032"/>
                <a:gd name="T67" fmla="*/ 1419 h 1536"/>
                <a:gd name="T68" fmla="*/ 90 w 2032"/>
                <a:gd name="T69" fmla="*/ 1390 h 1536"/>
                <a:gd name="T70" fmla="*/ 33 w 2032"/>
                <a:gd name="T71" fmla="*/ 1368 h 1536"/>
                <a:gd name="T72" fmla="*/ 4 w 2032"/>
                <a:gd name="T73" fmla="*/ 1357 h 1536"/>
                <a:gd name="T74" fmla="*/ 0 w 2032"/>
                <a:gd name="T75" fmla="*/ 1349 h 1536"/>
                <a:gd name="T76" fmla="*/ 4 w 2032"/>
                <a:gd name="T77" fmla="*/ 1316 h 1536"/>
                <a:gd name="T78" fmla="*/ 14 w 2032"/>
                <a:gd name="T79" fmla="*/ 1250 h 1536"/>
                <a:gd name="T80" fmla="*/ 32 w 2032"/>
                <a:gd name="T81" fmla="*/ 1161 h 1536"/>
                <a:gd name="T82" fmla="*/ 57 w 2032"/>
                <a:gd name="T83" fmla="*/ 1053 h 1536"/>
                <a:gd name="T84" fmla="*/ 92 w 2032"/>
                <a:gd name="T85" fmla="*/ 929 h 1536"/>
                <a:gd name="T86" fmla="*/ 138 w 2032"/>
                <a:gd name="T87" fmla="*/ 798 h 1536"/>
                <a:gd name="T88" fmla="*/ 197 w 2032"/>
                <a:gd name="T89" fmla="*/ 661 h 1536"/>
                <a:gd name="T90" fmla="*/ 268 w 2032"/>
                <a:gd name="T91" fmla="*/ 525 h 1536"/>
                <a:gd name="T92" fmla="*/ 356 w 2032"/>
                <a:gd name="T93" fmla="*/ 395 h 1536"/>
                <a:gd name="T94" fmla="*/ 459 w 2032"/>
                <a:gd name="T95" fmla="*/ 277 h 1536"/>
                <a:gd name="T96" fmla="*/ 580 w 2032"/>
                <a:gd name="T97" fmla="*/ 175 h 1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032" h="1536">
                  <a:moveTo>
                    <a:pt x="647" y="131"/>
                  </a:moveTo>
                  <a:lnTo>
                    <a:pt x="716" y="96"/>
                  </a:lnTo>
                  <a:lnTo>
                    <a:pt x="787" y="67"/>
                  </a:lnTo>
                  <a:lnTo>
                    <a:pt x="859" y="43"/>
                  </a:lnTo>
                  <a:lnTo>
                    <a:pt x="933" y="25"/>
                  </a:lnTo>
                  <a:lnTo>
                    <a:pt x="1008" y="11"/>
                  </a:lnTo>
                  <a:lnTo>
                    <a:pt x="1082" y="4"/>
                  </a:lnTo>
                  <a:lnTo>
                    <a:pt x="1157" y="0"/>
                  </a:lnTo>
                  <a:lnTo>
                    <a:pt x="1231" y="0"/>
                  </a:lnTo>
                  <a:lnTo>
                    <a:pt x="1305" y="3"/>
                  </a:lnTo>
                  <a:lnTo>
                    <a:pt x="1377" y="8"/>
                  </a:lnTo>
                  <a:lnTo>
                    <a:pt x="1448" y="17"/>
                  </a:lnTo>
                  <a:lnTo>
                    <a:pt x="1517" y="29"/>
                  </a:lnTo>
                  <a:lnTo>
                    <a:pt x="1582" y="42"/>
                  </a:lnTo>
                  <a:lnTo>
                    <a:pt x="1647" y="55"/>
                  </a:lnTo>
                  <a:lnTo>
                    <a:pt x="1706" y="70"/>
                  </a:lnTo>
                  <a:lnTo>
                    <a:pt x="1762" y="86"/>
                  </a:lnTo>
                  <a:lnTo>
                    <a:pt x="1814" y="102"/>
                  </a:lnTo>
                  <a:lnTo>
                    <a:pt x="1861" y="116"/>
                  </a:lnTo>
                  <a:lnTo>
                    <a:pt x="1905" y="131"/>
                  </a:lnTo>
                  <a:lnTo>
                    <a:pt x="1941" y="146"/>
                  </a:lnTo>
                  <a:lnTo>
                    <a:pt x="1972" y="157"/>
                  </a:lnTo>
                  <a:lnTo>
                    <a:pt x="1998" y="167"/>
                  </a:lnTo>
                  <a:lnTo>
                    <a:pt x="2016" y="175"/>
                  </a:lnTo>
                  <a:lnTo>
                    <a:pt x="2027" y="179"/>
                  </a:lnTo>
                  <a:lnTo>
                    <a:pt x="2032" y="182"/>
                  </a:lnTo>
                  <a:lnTo>
                    <a:pt x="2030" y="186"/>
                  </a:lnTo>
                  <a:lnTo>
                    <a:pt x="2029" y="200"/>
                  </a:lnTo>
                  <a:lnTo>
                    <a:pt x="2026" y="220"/>
                  </a:lnTo>
                  <a:lnTo>
                    <a:pt x="2021" y="249"/>
                  </a:lnTo>
                  <a:lnTo>
                    <a:pt x="2017" y="286"/>
                  </a:lnTo>
                  <a:lnTo>
                    <a:pt x="2008" y="327"/>
                  </a:lnTo>
                  <a:lnTo>
                    <a:pt x="2000" y="375"/>
                  </a:lnTo>
                  <a:lnTo>
                    <a:pt x="1988" y="427"/>
                  </a:lnTo>
                  <a:lnTo>
                    <a:pt x="1975" y="483"/>
                  </a:lnTo>
                  <a:lnTo>
                    <a:pt x="1957" y="542"/>
                  </a:lnTo>
                  <a:lnTo>
                    <a:pt x="1940" y="607"/>
                  </a:lnTo>
                  <a:lnTo>
                    <a:pt x="1918" y="672"/>
                  </a:lnTo>
                  <a:lnTo>
                    <a:pt x="1893" y="738"/>
                  </a:lnTo>
                  <a:lnTo>
                    <a:pt x="1865" y="807"/>
                  </a:lnTo>
                  <a:lnTo>
                    <a:pt x="1835" y="875"/>
                  </a:lnTo>
                  <a:lnTo>
                    <a:pt x="1801" y="944"/>
                  </a:lnTo>
                  <a:lnTo>
                    <a:pt x="1763" y="1011"/>
                  </a:lnTo>
                  <a:lnTo>
                    <a:pt x="1721" y="1076"/>
                  </a:lnTo>
                  <a:lnTo>
                    <a:pt x="1676" y="1141"/>
                  </a:lnTo>
                  <a:lnTo>
                    <a:pt x="1626" y="1202"/>
                  </a:lnTo>
                  <a:lnTo>
                    <a:pt x="1572" y="1259"/>
                  </a:lnTo>
                  <a:lnTo>
                    <a:pt x="1514" y="1313"/>
                  </a:lnTo>
                  <a:lnTo>
                    <a:pt x="1451" y="1361"/>
                  </a:lnTo>
                  <a:lnTo>
                    <a:pt x="1383" y="1405"/>
                  </a:lnTo>
                  <a:lnTo>
                    <a:pt x="1314" y="1440"/>
                  </a:lnTo>
                  <a:lnTo>
                    <a:pt x="1244" y="1469"/>
                  </a:lnTo>
                  <a:lnTo>
                    <a:pt x="1173" y="1494"/>
                  </a:lnTo>
                  <a:lnTo>
                    <a:pt x="1098" y="1511"/>
                  </a:lnTo>
                  <a:lnTo>
                    <a:pt x="1024" y="1524"/>
                  </a:lnTo>
                  <a:lnTo>
                    <a:pt x="949" y="1532"/>
                  </a:lnTo>
                  <a:lnTo>
                    <a:pt x="875" y="1536"/>
                  </a:lnTo>
                  <a:lnTo>
                    <a:pt x="801" y="1536"/>
                  </a:lnTo>
                  <a:lnTo>
                    <a:pt x="726" y="1533"/>
                  </a:lnTo>
                  <a:lnTo>
                    <a:pt x="653" y="1527"/>
                  </a:lnTo>
                  <a:lnTo>
                    <a:pt x="583" y="1519"/>
                  </a:lnTo>
                  <a:lnTo>
                    <a:pt x="515" y="1507"/>
                  </a:lnTo>
                  <a:lnTo>
                    <a:pt x="449" y="1495"/>
                  </a:lnTo>
                  <a:lnTo>
                    <a:pt x="385" y="1481"/>
                  </a:lnTo>
                  <a:lnTo>
                    <a:pt x="325" y="1466"/>
                  </a:lnTo>
                  <a:lnTo>
                    <a:pt x="270" y="1450"/>
                  </a:lnTo>
                  <a:lnTo>
                    <a:pt x="217" y="1434"/>
                  </a:lnTo>
                  <a:lnTo>
                    <a:pt x="169" y="1419"/>
                  </a:lnTo>
                  <a:lnTo>
                    <a:pt x="127" y="1405"/>
                  </a:lnTo>
                  <a:lnTo>
                    <a:pt x="90" y="1390"/>
                  </a:lnTo>
                  <a:lnTo>
                    <a:pt x="58" y="1379"/>
                  </a:lnTo>
                  <a:lnTo>
                    <a:pt x="33" y="1368"/>
                  </a:lnTo>
                  <a:lnTo>
                    <a:pt x="16" y="1361"/>
                  </a:lnTo>
                  <a:lnTo>
                    <a:pt x="4" y="1357"/>
                  </a:lnTo>
                  <a:lnTo>
                    <a:pt x="0" y="1355"/>
                  </a:lnTo>
                  <a:lnTo>
                    <a:pt x="0" y="1349"/>
                  </a:lnTo>
                  <a:lnTo>
                    <a:pt x="3" y="1336"/>
                  </a:lnTo>
                  <a:lnTo>
                    <a:pt x="4" y="1316"/>
                  </a:lnTo>
                  <a:lnTo>
                    <a:pt x="9" y="1287"/>
                  </a:lnTo>
                  <a:lnTo>
                    <a:pt x="14" y="1250"/>
                  </a:lnTo>
                  <a:lnTo>
                    <a:pt x="22" y="1209"/>
                  </a:lnTo>
                  <a:lnTo>
                    <a:pt x="32" y="1161"/>
                  </a:lnTo>
                  <a:lnTo>
                    <a:pt x="44" y="1109"/>
                  </a:lnTo>
                  <a:lnTo>
                    <a:pt x="57" y="1053"/>
                  </a:lnTo>
                  <a:lnTo>
                    <a:pt x="73" y="993"/>
                  </a:lnTo>
                  <a:lnTo>
                    <a:pt x="92" y="929"/>
                  </a:lnTo>
                  <a:lnTo>
                    <a:pt x="114" y="865"/>
                  </a:lnTo>
                  <a:lnTo>
                    <a:pt x="138" y="798"/>
                  </a:lnTo>
                  <a:lnTo>
                    <a:pt x="166" y="729"/>
                  </a:lnTo>
                  <a:lnTo>
                    <a:pt x="197" y="661"/>
                  </a:lnTo>
                  <a:lnTo>
                    <a:pt x="230" y="592"/>
                  </a:lnTo>
                  <a:lnTo>
                    <a:pt x="268" y="525"/>
                  </a:lnTo>
                  <a:lnTo>
                    <a:pt x="311" y="459"/>
                  </a:lnTo>
                  <a:lnTo>
                    <a:pt x="356" y="395"/>
                  </a:lnTo>
                  <a:lnTo>
                    <a:pt x="405" y="334"/>
                  </a:lnTo>
                  <a:lnTo>
                    <a:pt x="459" y="277"/>
                  </a:lnTo>
                  <a:lnTo>
                    <a:pt x="518" y="223"/>
                  </a:lnTo>
                  <a:lnTo>
                    <a:pt x="580" y="175"/>
                  </a:lnTo>
                  <a:lnTo>
                    <a:pt x="647" y="131"/>
                  </a:lnTo>
                </a:path>
              </a:pathLst>
            </a:cu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F9F9F9"/>
                </a:solidFill>
                <a:effectLst/>
                <a:uLnTx/>
                <a:uFillTx/>
                <a:latin typeface="微软雅黑" pitchFamily="34" charset="-122"/>
                <a:ea typeface="微软雅黑" pitchFamily="34" charset="-122"/>
                <a:cs typeface="+mn-cs"/>
              </a:endParaRPr>
            </a:p>
          </p:txBody>
        </p:sp>
        <p:sp>
          <p:nvSpPr>
            <p:cNvPr id="11" name="TextBox 20"/>
            <p:cNvSpPr txBox="1"/>
            <p:nvPr/>
          </p:nvSpPr>
          <p:spPr bwMode="auto">
            <a:xfrm>
              <a:off x="5275011" y="2418491"/>
              <a:ext cx="1235113" cy="1141272"/>
            </a:xfrm>
            <a:prstGeom prst="rect">
              <a:avLst/>
            </a:prstGeom>
            <a:noFill/>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单击此处添加段落文本单击此处添加段落文本</a:t>
              </a:r>
            </a:p>
          </p:txBody>
        </p:sp>
      </p:grpSp>
      <p:grpSp>
        <p:nvGrpSpPr>
          <p:cNvPr id="12" name="组合 11"/>
          <p:cNvGrpSpPr/>
          <p:nvPr/>
        </p:nvGrpSpPr>
        <p:grpSpPr>
          <a:xfrm>
            <a:off x="4378546" y="2430189"/>
            <a:ext cx="2721332" cy="1512979"/>
            <a:chOff x="4257751" y="3573158"/>
            <a:chExt cx="2721332" cy="1552068"/>
          </a:xfrm>
        </p:grpSpPr>
        <p:sp>
          <p:nvSpPr>
            <p:cNvPr id="13" name="Freeform 9"/>
            <p:cNvSpPr>
              <a:spLocks/>
            </p:cNvSpPr>
            <p:nvPr/>
          </p:nvSpPr>
          <p:spPr bwMode="gray">
            <a:xfrm rot="521906">
              <a:off x="4257751" y="3573158"/>
              <a:ext cx="2721332" cy="1399460"/>
            </a:xfrm>
            <a:custGeom>
              <a:avLst/>
              <a:gdLst>
                <a:gd name="T0" fmla="*/ 1451 w 2032"/>
                <a:gd name="T1" fmla="*/ 175 h 1536"/>
                <a:gd name="T2" fmla="*/ 1572 w 2032"/>
                <a:gd name="T3" fmla="*/ 277 h 1536"/>
                <a:gd name="T4" fmla="*/ 1676 w 2032"/>
                <a:gd name="T5" fmla="*/ 395 h 1536"/>
                <a:gd name="T6" fmla="*/ 1763 w 2032"/>
                <a:gd name="T7" fmla="*/ 525 h 1536"/>
                <a:gd name="T8" fmla="*/ 1835 w 2032"/>
                <a:gd name="T9" fmla="*/ 661 h 1536"/>
                <a:gd name="T10" fmla="*/ 1893 w 2032"/>
                <a:gd name="T11" fmla="*/ 798 h 1536"/>
                <a:gd name="T12" fmla="*/ 1940 w 2032"/>
                <a:gd name="T13" fmla="*/ 929 h 1536"/>
                <a:gd name="T14" fmla="*/ 1975 w 2032"/>
                <a:gd name="T15" fmla="*/ 1053 h 1536"/>
                <a:gd name="T16" fmla="*/ 2000 w 2032"/>
                <a:gd name="T17" fmla="*/ 1161 h 1536"/>
                <a:gd name="T18" fmla="*/ 2017 w 2032"/>
                <a:gd name="T19" fmla="*/ 1250 h 1536"/>
                <a:gd name="T20" fmla="*/ 2026 w 2032"/>
                <a:gd name="T21" fmla="*/ 1316 h 1536"/>
                <a:gd name="T22" fmla="*/ 2030 w 2032"/>
                <a:gd name="T23" fmla="*/ 1349 h 1536"/>
                <a:gd name="T24" fmla="*/ 2027 w 2032"/>
                <a:gd name="T25" fmla="*/ 1357 h 1536"/>
                <a:gd name="T26" fmla="*/ 1998 w 2032"/>
                <a:gd name="T27" fmla="*/ 1368 h 1536"/>
                <a:gd name="T28" fmla="*/ 1941 w 2032"/>
                <a:gd name="T29" fmla="*/ 1390 h 1536"/>
                <a:gd name="T30" fmla="*/ 1861 w 2032"/>
                <a:gd name="T31" fmla="*/ 1419 h 1536"/>
                <a:gd name="T32" fmla="*/ 1762 w 2032"/>
                <a:gd name="T33" fmla="*/ 1450 h 1536"/>
                <a:gd name="T34" fmla="*/ 1647 w 2032"/>
                <a:gd name="T35" fmla="*/ 1481 h 1536"/>
                <a:gd name="T36" fmla="*/ 1517 w 2032"/>
                <a:gd name="T37" fmla="*/ 1507 h 1536"/>
                <a:gd name="T38" fmla="*/ 1377 w 2032"/>
                <a:gd name="T39" fmla="*/ 1527 h 1536"/>
                <a:gd name="T40" fmla="*/ 1231 w 2032"/>
                <a:gd name="T41" fmla="*/ 1536 h 1536"/>
                <a:gd name="T42" fmla="*/ 1082 w 2032"/>
                <a:gd name="T43" fmla="*/ 1532 h 1536"/>
                <a:gd name="T44" fmla="*/ 933 w 2032"/>
                <a:gd name="T45" fmla="*/ 1511 h 1536"/>
                <a:gd name="T46" fmla="*/ 787 w 2032"/>
                <a:gd name="T47" fmla="*/ 1469 h 1536"/>
                <a:gd name="T48" fmla="*/ 647 w 2032"/>
                <a:gd name="T49" fmla="*/ 1405 h 1536"/>
                <a:gd name="T50" fmla="*/ 518 w 2032"/>
                <a:gd name="T51" fmla="*/ 1313 h 1536"/>
                <a:gd name="T52" fmla="*/ 405 w 2032"/>
                <a:gd name="T53" fmla="*/ 1202 h 1536"/>
                <a:gd name="T54" fmla="*/ 311 w 2032"/>
                <a:gd name="T55" fmla="*/ 1076 h 1536"/>
                <a:gd name="T56" fmla="*/ 230 w 2032"/>
                <a:gd name="T57" fmla="*/ 944 h 1536"/>
                <a:gd name="T58" fmla="*/ 166 w 2032"/>
                <a:gd name="T59" fmla="*/ 806 h 1536"/>
                <a:gd name="T60" fmla="*/ 114 w 2032"/>
                <a:gd name="T61" fmla="*/ 672 h 1536"/>
                <a:gd name="T62" fmla="*/ 73 w 2032"/>
                <a:gd name="T63" fmla="*/ 542 h 1536"/>
                <a:gd name="T64" fmla="*/ 44 w 2032"/>
                <a:gd name="T65" fmla="*/ 427 h 1536"/>
                <a:gd name="T66" fmla="*/ 22 w 2032"/>
                <a:gd name="T67" fmla="*/ 326 h 1536"/>
                <a:gd name="T68" fmla="*/ 9 w 2032"/>
                <a:gd name="T69" fmla="*/ 249 h 1536"/>
                <a:gd name="T70" fmla="*/ 3 w 2032"/>
                <a:gd name="T71" fmla="*/ 200 h 1536"/>
                <a:gd name="T72" fmla="*/ 0 w 2032"/>
                <a:gd name="T73" fmla="*/ 182 h 1536"/>
                <a:gd name="T74" fmla="*/ 16 w 2032"/>
                <a:gd name="T75" fmla="*/ 175 h 1536"/>
                <a:gd name="T76" fmla="*/ 58 w 2032"/>
                <a:gd name="T77" fmla="*/ 157 h 1536"/>
                <a:gd name="T78" fmla="*/ 127 w 2032"/>
                <a:gd name="T79" fmla="*/ 131 h 1536"/>
                <a:gd name="T80" fmla="*/ 217 w 2032"/>
                <a:gd name="T81" fmla="*/ 102 h 1536"/>
                <a:gd name="T82" fmla="*/ 325 w 2032"/>
                <a:gd name="T83" fmla="*/ 70 h 1536"/>
                <a:gd name="T84" fmla="*/ 449 w 2032"/>
                <a:gd name="T85" fmla="*/ 42 h 1536"/>
                <a:gd name="T86" fmla="*/ 583 w 2032"/>
                <a:gd name="T87" fmla="*/ 17 h 1536"/>
                <a:gd name="T88" fmla="*/ 726 w 2032"/>
                <a:gd name="T89" fmla="*/ 3 h 1536"/>
                <a:gd name="T90" fmla="*/ 875 w 2032"/>
                <a:gd name="T91" fmla="*/ 0 h 1536"/>
                <a:gd name="T92" fmla="*/ 1024 w 2032"/>
                <a:gd name="T93" fmla="*/ 11 h 1536"/>
                <a:gd name="T94" fmla="*/ 1173 w 2032"/>
                <a:gd name="T95" fmla="*/ 43 h 1536"/>
                <a:gd name="T96" fmla="*/ 1314 w 2032"/>
                <a:gd name="T97" fmla="*/ 96 h 1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032" h="1536">
                  <a:moveTo>
                    <a:pt x="1383" y="131"/>
                  </a:moveTo>
                  <a:lnTo>
                    <a:pt x="1451" y="175"/>
                  </a:lnTo>
                  <a:lnTo>
                    <a:pt x="1514" y="223"/>
                  </a:lnTo>
                  <a:lnTo>
                    <a:pt x="1572" y="277"/>
                  </a:lnTo>
                  <a:lnTo>
                    <a:pt x="1626" y="334"/>
                  </a:lnTo>
                  <a:lnTo>
                    <a:pt x="1676" y="395"/>
                  </a:lnTo>
                  <a:lnTo>
                    <a:pt x="1721" y="459"/>
                  </a:lnTo>
                  <a:lnTo>
                    <a:pt x="1763" y="525"/>
                  </a:lnTo>
                  <a:lnTo>
                    <a:pt x="1801" y="592"/>
                  </a:lnTo>
                  <a:lnTo>
                    <a:pt x="1835" y="661"/>
                  </a:lnTo>
                  <a:lnTo>
                    <a:pt x="1865" y="729"/>
                  </a:lnTo>
                  <a:lnTo>
                    <a:pt x="1893" y="798"/>
                  </a:lnTo>
                  <a:lnTo>
                    <a:pt x="1918" y="865"/>
                  </a:lnTo>
                  <a:lnTo>
                    <a:pt x="1940" y="929"/>
                  </a:lnTo>
                  <a:lnTo>
                    <a:pt x="1957" y="993"/>
                  </a:lnTo>
                  <a:lnTo>
                    <a:pt x="1975" y="1053"/>
                  </a:lnTo>
                  <a:lnTo>
                    <a:pt x="1988" y="1109"/>
                  </a:lnTo>
                  <a:lnTo>
                    <a:pt x="2000" y="1161"/>
                  </a:lnTo>
                  <a:lnTo>
                    <a:pt x="2008" y="1209"/>
                  </a:lnTo>
                  <a:lnTo>
                    <a:pt x="2017" y="1250"/>
                  </a:lnTo>
                  <a:lnTo>
                    <a:pt x="2021" y="1287"/>
                  </a:lnTo>
                  <a:lnTo>
                    <a:pt x="2026" y="1316"/>
                  </a:lnTo>
                  <a:lnTo>
                    <a:pt x="2029" y="1336"/>
                  </a:lnTo>
                  <a:lnTo>
                    <a:pt x="2030" y="1349"/>
                  </a:lnTo>
                  <a:lnTo>
                    <a:pt x="2032" y="1355"/>
                  </a:lnTo>
                  <a:lnTo>
                    <a:pt x="2027" y="1357"/>
                  </a:lnTo>
                  <a:lnTo>
                    <a:pt x="2016" y="1361"/>
                  </a:lnTo>
                  <a:lnTo>
                    <a:pt x="1998" y="1368"/>
                  </a:lnTo>
                  <a:lnTo>
                    <a:pt x="1972" y="1378"/>
                  </a:lnTo>
                  <a:lnTo>
                    <a:pt x="1941" y="1390"/>
                  </a:lnTo>
                  <a:lnTo>
                    <a:pt x="1905" y="1405"/>
                  </a:lnTo>
                  <a:lnTo>
                    <a:pt x="1861" y="1419"/>
                  </a:lnTo>
                  <a:lnTo>
                    <a:pt x="1814" y="1434"/>
                  </a:lnTo>
                  <a:lnTo>
                    <a:pt x="1762" y="1450"/>
                  </a:lnTo>
                  <a:lnTo>
                    <a:pt x="1706" y="1466"/>
                  </a:lnTo>
                  <a:lnTo>
                    <a:pt x="1647" y="1481"/>
                  </a:lnTo>
                  <a:lnTo>
                    <a:pt x="1582" y="1495"/>
                  </a:lnTo>
                  <a:lnTo>
                    <a:pt x="1517" y="1507"/>
                  </a:lnTo>
                  <a:lnTo>
                    <a:pt x="1448" y="1518"/>
                  </a:lnTo>
                  <a:lnTo>
                    <a:pt x="1377" y="1527"/>
                  </a:lnTo>
                  <a:lnTo>
                    <a:pt x="1305" y="1533"/>
                  </a:lnTo>
                  <a:lnTo>
                    <a:pt x="1231" y="1536"/>
                  </a:lnTo>
                  <a:lnTo>
                    <a:pt x="1157" y="1536"/>
                  </a:lnTo>
                  <a:lnTo>
                    <a:pt x="1082" y="1532"/>
                  </a:lnTo>
                  <a:lnTo>
                    <a:pt x="1008" y="1524"/>
                  </a:lnTo>
                  <a:lnTo>
                    <a:pt x="933" y="1511"/>
                  </a:lnTo>
                  <a:lnTo>
                    <a:pt x="859" y="1494"/>
                  </a:lnTo>
                  <a:lnTo>
                    <a:pt x="787" y="1469"/>
                  </a:lnTo>
                  <a:lnTo>
                    <a:pt x="716" y="1440"/>
                  </a:lnTo>
                  <a:lnTo>
                    <a:pt x="647" y="1405"/>
                  </a:lnTo>
                  <a:lnTo>
                    <a:pt x="580" y="1361"/>
                  </a:lnTo>
                  <a:lnTo>
                    <a:pt x="518" y="1313"/>
                  </a:lnTo>
                  <a:lnTo>
                    <a:pt x="459" y="1259"/>
                  </a:lnTo>
                  <a:lnTo>
                    <a:pt x="405" y="1202"/>
                  </a:lnTo>
                  <a:lnTo>
                    <a:pt x="356" y="1141"/>
                  </a:lnTo>
                  <a:lnTo>
                    <a:pt x="311" y="1076"/>
                  </a:lnTo>
                  <a:lnTo>
                    <a:pt x="268" y="1011"/>
                  </a:lnTo>
                  <a:lnTo>
                    <a:pt x="230" y="944"/>
                  </a:lnTo>
                  <a:lnTo>
                    <a:pt x="197" y="875"/>
                  </a:lnTo>
                  <a:lnTo>
                    <a:pt x="166" y="806"/>
                  </a:lnTo>
                  <a:lnTo>
                    <a:pt x="138" y="738"/>
                  </a:lnTo>
                  <a:lnTo>
                    <a:pt x="114" y="672"/>
                  </a:lnTo>
                  <a:lnTo>
                    <a:pt x="92" y="607"/>
                  </a:lnTo>
                  <a:lnTo>
                    <a:pt x="73" y="542"/>
                  </a:lnTo>
                  <a:lnTo>
                    <a:pt x="57" y="483"/>
                  </a:lnTo>
                  <a:lnTo>
                    <a:pt x="44" y="427"/>
                  </a:lnTo>
                  <a:lnTo>
                    <a:pt x="32" y="375"/>
                  </a:lnTo>
                  <a:lnTo>
                    <a:pt x="22" y="326"/>
                  </a:lnTo>
                  <a:lnTo>
                    <a:pt x="14" y="286"/>
                  </a:lnTo>
                  <a:lnTo>
                    <a:pt x="9" y="249"/>
                  </a:lnTo>
                  <a:lnTo>
                    <a:pt x="4" y="220"/>
                  </a:lnTo>
                  <a:lnTo>
                    <a:pt x="3" y="200"/>
                  </a:lnTo>
                  <a:lnTo>
                    <a:pt x="0" y="186"/>
                  </a:lnTo>
                  <a:lnTo>
                    <a:pt x="0" y="182"/>
                  </a:lnTo>
                  <a:lnTo>
                    <a:pt x="4" y="179"/>
                  </a:lnTo>
                  <a:lnTo>
                    <a:pt x="16" y="175"/>
                  </a:lnTo>
                  <a:lnTo>
                    <a:pt x="33" y="167"/>
                  </a:lnTo>
                  <a:lnTo>
                    <a:pt x="58" y="157"/>
                  </a:lnTo>
                  <a:lnTo>
                    <a:pt x="90" y="146"/>
                  </a:lnTo>
                  <a:lnTo>
                    <a:pt x="127" y="131"/>
                  </a:lnTo>
                  <a:lnTo>
                    <a:pt x="169" y="116"/>
                  </a:lnTo>
                  <a:lnTo>
                    <a:pt x="217" y="102"/>
                  </a:lnTo>
                  <a:lnTo>
                    <a:pt x="270" y="86"/>
                  </a:lnTo>
                  <a:lnTo>
                    <a:pt x="325" y="70"/>
                  </a:lnTo>
                  <a:lnTo>
                    <a:pt x="385" y="55"/>
                  </a:lnTo>
                  <a:lnTo>
                    <a:pt x="449" y="42"/>
                  </a:lnTo>
                  <a:lnTo>
                    <a:pt x="515" y="29"/>
                  </a:lnTo>
                  <a:lnTo>
                    <a:pt x="583" y="17"/>
                  </a:lnTo>
                  <a:lnTo>
                    <a:pt x="653" y="8"/>
                  </a:lnTo>
                  <a:lnTo>
                    <a:pt x="726" y="3"/>
                  </a:lnTo>
                  <a:lnTo>
                    <a:pt x="801" y="0"/>
                  </a:lnTo>
                  <a:lnTo>
                    <a:pt x="875" y="0"/>
                  </a:lnTo>
                  <a:lnTo>
                    <a:pt x="949" y="4"/>
                  </a:lnTo>
                  <a:lnTo>
                    <a:pt x="1024" y="11"/>
                  </a:lnTo>
                  <a:lnTo>
                    <a:pt x="1098" y="24"/>
                  </a:lnTo>
                  <a:lnTo>
                    <a:pt x="1173" y="43"/>
                  </a:lnTo>
                  <a:lnTo>
                    <a:pt x="1244" y="67"/>
                  </a:lnTo>
                  <a:lnTo>
                    <a:pt x="1314" y="96"/>
                  </a:lnTo>
                  <a:lnTo>
                    <a:pt x="1383" y="131"/>
                  </a:lnTo>
                </a:path>
              </a:pathLst>
            </a:cu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4D4D4D"/>
                </a:solidFill>
                <a:effectLst/>
                <a:uLnTx/>
                <a:uFillTx/>
                <a:latin typeface="微软雅黑" pitchFamily="34" charset="-122"/>
                <a:ea typeface="微软雅黑" pitchFamily="34" charset="-122"/>
                <a:cs typeface="+mn-cs"/>
              </a:endParaRPr>
            </a:p>
          </p:txBody>
        </p:sp>
        <p:sp>
          <p:nvSpPr>
            <p:cNvPr id="14" name="TextBox 20"/>
            <p:cNvSpPr txBox="1"/>
            <p:nvPr/>
          </p:nvSpPr>
          <p:spPr bwMode="auto">
            <a:xfrm>
              <a:off x="5275011" y="3983954"/>
              <a:ext cx="1235113" cy="1141272"/>
            </a:xfrm>
            <a:prstGeom prst="rect">
              <a:avLst/>
            </a:prstGeom>
            <a:noFill/>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ysClr val="windowText" lastClr="000000">
                      <a:lumMod val="95000"/>
                    </a:sysClr>
                  </a:solidFill>
                  <a:effectLst/>
                  <a:uLnTx/>
                  <a:uFillTx/>
                  <a:latin typeface="微软雅黑" pitchFamily="34" charset="-122"/>
                  <a:ea typeface="微软雅黑" pitchFamily="34" charset="-122"/>
                  <a:cs typeface="+mn-cs"/>
                </a:rPr>
                <a:t>单击此处添加段落文本单击此处添加段落文本</a:t>
              </a:r>
            </a:p>
          </p:txBody>
        </p:sp>
      </p:grpSp>
      <p:grpSp>
        <p:nvGrpSpPr>
          <p:cNvPr id="15" name="组合 14"/>
          <p:cNvGrpSpPr/>
          <p:nvPr/>
        </p:nvGrpSpPr>
        <p:grpSpPr>
          <a:xfrm>
            <a:off x="2130207" y="1272476"/>
            <a:ext cx="2833102" cy="1523045"/>
            <a:chOff x="2009412" y="2029541"/>
            <a:chExt cx="2833102" cy="1562395"/>
          </a:xfrm>
        </p:grpSpPr>
        <p:sp>
          <p:nvSpPr>
            <p:cNvPr id="16" name="Freeform 6"/>
            <p:cNvSpPr>
              <a:spLocks/>
            </p:cNvSpPr>
            <p:nvPr/>
          </p:nvSpPr>
          <p:spPr bwMode="gray">
            <a:xfrm rot="575181">
              <a:off x="2009412" y="2029541"/>
              <a:ext cx="2833102" cy="1496644"/>
            </a:xfrm>
            <a:custGeom>
              <a:avLst/>
              <a:gdLst>
                <a:gd name="T0" fmla="*/ 1451 w 2032"/>
                <a:gd name="T1" fmla="*/ 175 h 1536"/>
                <a:gd name="T2" fmla="*/ 1572 w 2032"/>
                <a:gd name="T3" fmla="*/ 277 h 1536"/>
                <a:gd name="T4" fmla="*/ 1676 w 2032"/>
                <a:gd name="T5" fmla="*/ 395 h 1536"/>
                <a:gd name="T6" fmla="*/ 1763 w 2032"/>
                <a:gd name="T7" fmla="*/ 525 h 1536"/>
                <a:gd name="T8" fmla="*/ 1835 w 2032"/>
                <a:gd name="T9" fmla="*/ 660 h 1536"/>
                <a:gd name="T10" fmla="*/ 1893 w 2032"/>
                <a:gd name="T11" fmla="*/ 798 h 1536"/>
                <a:gd name="T12" fmla="*/ 1940 w 2032"/>
                <a:gd name="T13" fmla="*/ 929 h 1536"/>
                <a:gd name="T14" fmla="*/ 1975 w 2032"/>
                <a:gd name="T15" fmla="*/ 1053 h 1536"/>
                <a:gd name="T16" fmla="*/ 2000 w 2032"/>
                <a:gd name="T17" fmla="*/ 1161 h 1536"/>
                <a:gd name="T18" fmla="*/ 2017 w 2032"/>
                <a:gd name="T19" fmla="*/ 1250 h 1536"/>
                <a:gd name="T20" fmla="*/ 2026 w 2032"/>
                <a:gd name="T21" fmla="*/ 1316 h 1536"/>
                <a:gd name="T22" fmla="*/ 2030 w 2032"/>
                <a:gd name="T23" fmla="*/ 1349 h 1536"/>
                <a:gd name="T24" fmla="*/ 2027 w 2032"/>
                <a:gd name="T25" fmla="*/ 1356 h 1536"/>
                <a:gd name="T26" fmla="*/ 1998 w 2032"/>
                <a:gd name="T27" fmla="*/ 1368 h 1536"/>
                <a:gd name="T28" fmla="*/ 1941 w 2032"/>
                <a:gd name="T29" fmla="*/ 1390 h 1536"/>
                <a:gd name="T30" fmla="*/ 1861 w 2032"/>
                <a:gd name="T31" fmla="*/ 1419 h 1536"/>
                <a:gd name="T32" fmla="*/ 1762 w 2032"/>
                <a:gd name="T33" fmla="*/ 1450 h 1536"/>
                <a:gd name="T34" fmla="*/ 1647 w 2032"/>
                <a:gd name="T35" fmla="*/ 1480 h 1536"/>
                <a:gd name="T36" fmla="*/ 1517 w 2032"/>
                <a:gd name="T37" fmla="*/ 1507 h 1536"/>
                <a:gd name="T38" fmla="*/ 1377 w 2032"/>
                <a:gd name="T39" fmla="*/ 1527 h 1536"/>
                <a:gd name="T40" fmla="*/ 1231 w 2032"/>
                <a:gd name="T41" fmla="*/ 1536 h 1536"/>
                <a:gd name="T42" fmla="*/ 1082 w 2032"/>
                <a:gd name="T43" fmla="*/ 1532 h 1536"/>
                <a:gd name="T44" fmla="*/ 933 w 2032"/>
                <a:gd name="T45" fmla="*/ 1511 h 1536"/>
                <a:gd name="T46" fmla="*/ 788 w 2032"/>
                <a:gd name="T47" fmla="*/ 1469 h 1536"/>
                <a:gd name="T48" fmla="*/ 648 w 2032"/>
                <a:gd name="T49" fmla="*/ 1405 h 1536"/>
                <a:gd name="T50" fmla="*/ 518 w 2032"/>
                <a:gd name="T51" fmla="*/ 1313 h 1536"/>
                <a:gd name="T52" fmla="*/ 405 w 2032"/>
                <a:gd name="T53" fmla="*/ 1202 h 1536"/>
                <a:gd name="T54" fmla="*/ 311 w 2032"/>
                <a:gd name="T55" fmla="*/ 1076 h 1536"/>
                <a:gd name="T56" fmla="*/ 230 w 2032"/>
                <a:gd name="T57" fmla="*/ 944 h 1536"/>
                <a:gd name="T58" fmla="*/ 166 w 2032"/>
                <a:gd name="T59" fmla="*/ 806 h 1536"/>
                <a:gd name="T60" fmla="*/ 114 w 2032"/>
                <a:gd name="T61" fmla="*/ 672 h 1536"/>
                <a:gd name="T62" fmla="*/ 73 w 2032"/>
                <a:gd name="T63" fmla="*/ 542 h 1536"/>
                <a:gd name="T64" fmla="*/ 44 w 2032"/>
                <a:gd name="T65" fmla="*/ 427 h 1536"/>
                <a:gd name="T66" fmla="*/ 22 w 2032"/>
                <a:gd name="T67" fmla="*/ 326 h 1536"/>
                <a:gd name="T68" fmla="*/ 9 w 2032"/>
                <a:gd name="T69" fmla="*/ 249 h 1536"/>
                <a:gd name="T70" fmla="*/ 3 w 2032"/>
                <a:gd name="T71" fmla="*/ 199 h 1536"/>
                <a:gd name="T72" fmla="*/ 0 w 2032"/>
                <a:gd name="T73" fmla="*/ 182 h 1536"/>
                <a:gd name="T74" fmla="*/ 16 w 2032"/>
                <a:gd name="T75" fmla="*/ 175 h 1536"/>
                <a:gd name="T76" fmla="*/ 58 w 2032"/>
                <a:gd name="T77" fmla="*/ 157 h 1536"/>
                <a:gd name="T78" fmla="*/ 127 w 2032"/>
                <a:gd name="T79" fmla="*/ 131 h 1536"/>
                <a:gd name="T80" fmla="*/ 217 w 2032"/>
                <a:gd name="T81" fmla="*/ 102 h 1536"/>
                <a:gd name="T82" fmla="*/ 325 w 2032"/>
                <a:gd name="T83" fmla="*/ 70 h 1536"/>
                <a:gd name="T84" fmla="*/ 449 w 2032"/>
                <a:gd name="T85" fmla="*/ 42 h 1536"/>
                <a:gd name="T86" fmla="*/ 583 w 2032"/>
                <a:gd name="T87" fmla="*/ 17 h 1536"/>
                <a:gd name="T88" fmla="*/ 726 w 2032"/>
                <a:gd name="T89" fmla="*/ 2 h 1536"/>
                <a:gd name="T90" fmla="*/ 875 w 2032"/>
                <a:gd name="T91" fmla="*/ 0 h 1536"/>
                <a:gd name="T92" fmla="*/ 1024 w 2032"/>
                <a:gd name="T93" fmla="*/ 11 h 1536"/>
                <a:gd name="T94" fmla="*/ 1173 w 2032"/>
                <a:gd name="T95" fmla="*/ 43 h 1536"/>
                <a:gd name="T96" fmla="*/ 1314 w 2032"/>
                <a:gd name="T97" fmla="*/ 96 h 1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032" h="1536">
                  <a:moveTo>
                    <a:pt x="1383" y="131"/>
                  </a:moveTo>
                  <a:lnTo>
                    <a:pt x="1451" y="175"/>
                  </a:lnTo>
                  <a:lnTo>
                    <a:pt x="1514" y="223"/>
                  </a:lnTo>
                  <a:lnTo>
                    <a:pt x="1572" y="277"/>
                  </a:lnTo>
                  <a:lnTo>
                    <a:pt x="1626" y="334"/>
                  </a:lnTo>
                  <a:lnTo>
                    <a:pt x="1676" y="395"/>
                  </a:lnTo>
                  <a:lnTo>
                    <a:pt x="1721" y="459"/>
                  </a:lnTo>
                  <a:lnTo>
                    <a:pt x="1763" y="525"/>
                  </a:lnTo>
                  <a:lnTo>
                    <a:pt x="1801" y="592"/>
                  </a:lnTo>
                  <a:lnTo>
                    <a:pt x="1835" y="660"/>
                  </a:lnTo>
                  <a:lnTo>
                    <a:pt x="1866" y="729"/>
                  </a:lnTo>
                  <a:lnTo>
                    <a:pt x="1893" y="798"/>
                  </a:lnTo>
                  <a:lnTo>
                    <a:pt x="1918" y="865"/>
                  </a:lnTo>
                  <a:lnTo>
                    <a:pt x="1940" y="929"/>
                  </a:lnTo>
                  <a:lnTo>
                    <a:pt x="1957" y="993"/>
                  </a:lnTo>
                  <a:lnTo>
                    <a:pt x="1975" y="1053"/>
                  </a:lnTo>
                  <a:lnTo>
                    <a:pt x="1988" y="1108"/>
                  </a:lnTo>
                  <a:lnTo>
                    <a:pt x="2000" y="1161"/>
                  </a:lnTo>
                  <a:lnTo>
                    <a:pt x="2008" y="1209"/>
                  </a:lnTo>
                  <a:lnTo>
                    <a:pt x="2017" y="1250"/>
                  </a:lnTo>
                  <a:lnTo>
                    <a:pt x="2022" y="1286"/>
                  </a:lnTo>
                  <a:lnTo>
                    <a:pt x="2026" y="1316"/>
                  </a:lnTo>
                  <a:lnTo>
                    <a:pt x="2029" y="1336"/>
                  </a:lnTo>
                  <a:lnTo>
                    <a:pt x="2030" y="1349"/>
                  </a:lnTo>
                  <a:lnTo>
                    <a:pt x="2032" y="1355"/>
                  </a:lnTo>
                  <a:lnTo>
                    <a:pt x="2027" y="1356"/>
                  </a:lnTo>
                  <a:lnTo>
                    <a:pt x="2016" y="1361"/>
                  </a:lnTo>
                  <a:lnTo>
                    <a:pt x="1998" y="1368"/>
                  </a:lnTo>
                  <a:lnTo>
                    <a:pt x="1972" y="1378"/>
                  </a:lnTo>
                  <a:lnTo>
                    <a:pt x="1941" y="1390"/>
                  </a:lnTo>
                  <a:lnTo>
                    <a:pt x="1905" y="1405"/>
                  </a:lnTo>
                  <a:lnTo>
                    <a:pt x="1861" y="1419"/>
                  </a:lnTo>
                  <a:lnTo>
                    <a:pt x="1814" y="1434"/>
                  </a:lnTo>
                  <a:lnTo>
                    <a:pt x="1762" y="1450"/>
                  </a:lnTo>
                  <a:lnTo>
                    <a:pt x="1707" y="1466"/>
                  </a:lnTo>
                  <a:lnTo>
                    <a:pt x="1647" y="1480"/>
                  </a:lnTo>
                  <a:lnTo>
                    <a:pt x="1583" y="1495"/>
                  </a:lnTo>
                  <a:lnTo>
                    <a:pt x="1517" y="1507"/>
                  </a:lnTo>
                  <a:lnTo>
                    <a:pt x="1448" y="1518"/>
                  </a:lnTo>
                  <a:lnTo>
                    <a:pt x="1377" y="1527"/>
                  </a:lnTo>
                  <a:lnTo>
                    <a:pt x="1305" y="1533"/>
                  </a:lnTo>
                  <a:lnTo>
                    <a:pt x="1231" y="1536"/>
                  </a:lnTo>
                  <a:lnTo>
                    <a:pt x="1157" y="1536"/>
                  </a:lnTo>
                  <a:lnTo>
                    <a:pt x="1082" y="1532"/>
                  </a:lnTo>
                  <a:lnTo>
                    <a:pt x="1008" y="1524"/>
                  </a:lnTo>
                  <a:lnTo>
                    <a:pt x="933" y="1511"/>
                  </a:lnTo>
                  <a:lnTo>
                    <a:pt x="859" y="1494"/>
                  </a:lnTo>
                  <a:lnTo>
                    <a:pt x="788" y="1469"/>
                  </a:lnTo>
                  <a:lnTo>
                    <a:pt x="716" y="1440"/>
                  </a:lnTo>
                  <a:lnTo>
                    <a:pt x="648" y="1405"/>
                  </a:lnTo>
                  <a:lnTo>
                    <a:pt x="580" y="1361"/>
                  </a:lnTo>
                  <a:lnTo>
                    <a:pt x="518" y="1313"/>
                  </a:lnTo>
                  <a:lnTo>
                    <a:pt x="459" y="1259"/>
                  </a:lnTo>
                  <a:lnTo>
                    <a:pt x="405" y="1202"/>
                  </a:lnTo>
                  <a:lnTo>
                    <a:pt x="356" y="1141"/>
                  </a:lnTo>
                  <a:lnTo>
                    <a:pt x="311" y="1076"/>
                  </a:lnTo>
                  <a:lnTo>
                    <a:pt x="268" y="1011"/>
                  </a:lnTo>
                  <a:lnTo>
                    <a:pt x="230" y="944"/>
                  </a:lnTo>
                  <a:lnTo>
                    <a:pt x="197" y="875"/>
                  </a:lnTo>
                  <a:lnTo>
                    <a:pt x="166" y="806"/>
                  </a:lnTo>
                  <a:lnTo>
                    <a:pt x="138" y="738"/>
                  </a:lnTo>
                  <a:lnTo>
                    <a:pt x="114" y="672"/>
                  </a:lnTo>
                  <a:lnTo>
                    <a:pt x="92" y="607"/>
                  </a:lnTo>
                  <a:lnTo>
                    <a:pt x="73" y="542"/>
                  </a:lnTo>
                  <a:lnTo>
                    <a:pt x="57" y="482"/>
                  </a:lnTo>
                  <a:lnTo>
                    <a:pt x="44" y="427"/>
                  </a:lnTo>
                  <a:lnTo>
                    <a:pt x="32" y="375"/>
                  </a:lnTo>
                  <a:lnTo>
                    <a:pt x="22" y="326"/>
                  </a:lnTo>
                  <a:lnTo>
                    <a:pt x="15" y="286"/>
                  </a:lnTo>
                  <a:lnTo>
                    <a:pt x="9" y="249"/>
                  </a:lnTo>
                  <a:lnTo>
                    <a:pt x="4" y="220"/>
                  </a:lnTo>
                  <a:lnTo>
                    <a:pt x="3" y="199"/>
                  </a:lnTo>
                  <a:lnTo>
                    <a:pt x="0" y="186"/>
                  </a:lnTo>
                  <a:lnTo>
                    <a:pt x="0" y="182"/>
                  </a:lnTo>
                  <a:lnTo>
                    <a:pt x="4" y="179"/>
                  </a:lnTo>
                  <a:lnTo>
                    <a:pt x="16" y="175"/>
                  </a:lnTo>
                  <a:lnTo>
                    <a:pt x="33" y="167"/>
                  </a:lnTo>
                  <a:lnTo>
                    <a:pt x="58" y="157"/>
                  </a:lnTo>
                  <a:lnTo>
                    <a:pt x="90" y="145"/>
                  </a:lnTo>
                  <a:lnTo>
                    <a:pt x="127" y="131"/>
                  </a:lnTo>
                  <a:lnTo>
                    <a:pt x="169" y="116"/>
                  </a:lnTo>
                  <a:lnTo>
                    <a:pt x="217" y="102"/>
                  </a:lnTo>
                  <a:lnTo>
                    <a:pt x="270" y="86"/>
                  </a:lnTo>
                  <a:lnTo>
                    <a:pt x="325" y="70"/>
                  </a:lnTo>
                  <a:lnTo>
                    <a:pt x="385" y="55"/>
                  </a:lnTo>
                  <a:lnTo>
                    <a:pt x="449" y="42"/>
                  </a:lnTo>
                  <a:lnTo>
                    <a:pt x="515" y="29"/>
                  </a:lnTo>
                  <a:lnTo>
                    <a:pt x="583" y="17"/>
                  </a:lnTo>
                  <a:lnTo>
                    <a:pt x="653" y="8"/>
                  </a:lnTo>
                  <a:lnTo>
                    <a:pt x="726" y="2"/>
                  </a:lnTo>
                  <a:lnTo>
                    <a:pt x="801" y="0"/>
                  </a:lnTo>
                  <a:lnTo>
                    <a:pt x="875" y="0"/>
                  </a:lnTo>
                  <a:lnTo>
                    <a:pt x="949" y="4"/>
                  </a:lnTo>
                  <a:lnTo>
                    <a:pt x="1024" y="11"/>
                  </a:lnTo>
                  <a:lnTo>
                    <a:pt x="1098" y="24"/>
                  </a:lnTo>
                  <a:lnTo>
                    <a:pt x="1173" y="43"/>
                  </a:lnTo>
                  <a:lnTo>
                    <a:pt x="1244" y="67"/>
                  </a:lnTo>
                  <a:lnTo>
                    <a:pt x="1314" y="96"/>
                  </a:lnTo>
                  <a:lnTo>
                    <a:pt x="1383" y="131"/>
                  </a:lnTo>
                </a:path>
              </a:pathLst>
            </a:cu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4D4D4D"/>
                </a:solidFill>
                <a:effectLst/>
                <a:uLnTx/>
                <a:uFillTx/>
                <a:latin typeface="微软雅黑" pitchFamily="34" charset="-122"/>
                <a:ea typeface="微软雅黑" pitchFamily="34" charset="-122"/>
                <a:cs typeface="+mn-cs"/>
              </a:endParaRPr>
            </a:p>
          </p:txBody>
        </p:sp>
        <p:sp>
          <p:nvSpPr>
            <p:cNvPr id="17" name="TextBox 20"/>
            <p:cNvSpPr txBox="1"/>
            <p:nvPr/>
          </p:nvSpPr>
          <p:spPr bwMode="auto">
            <a:xfrm>
              <a:off x="2932458" y="2450664"/>
              <a:ext cx="1235113" cy="1141272"/>
            </a:xfrm>
            <a:prstGeom prst="rect">
              <a:avLst/>
            </a:prstGeom>
            <a:noFill/>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rPr>
                <a:t>单击此处添加段落文本单击此处添加段落文本</a:t>
              </a:r>
            </a:p>
          </p:txBody>
        </p:sp>
      </p:grpSp>
      <p:grpSp>
        <p:nvGrpSpPr>
          <p:cNvPr id="18" name="组合 17"/>
          <p:cNvGrpSpPr/>
          <p:nvPr/>
        </p:nvGrpSpPr>
        <p:grpSpPr>
          <a:xfrm>
            <a:off x="2123728" y="2363373"/>
            <a:ext cx="2850919" cy="1496203"/>
            <a:chOff x="2002933" y="3484072"/>
            <a:chExt cx="2850919" cy="1534859"/>
          </a:xfrm>
        </p:grpSpPr>
        <p:sp>
          <p:nvSpPr>
            <p:cNvPr id="19" name="Freeform 7"/>
            <p:cNvSpPr>
              <a:spLocks/>
            </p:cNvSpPr>
            <p:nvPr/>
          </p:nvSpPr>
          <p:spPr bwMode="gray">
            <a:xfrm rot="21119171">
              <a:off x="2002933" y="3484072"/>
              <a:ext cx="2850919" cy="1499884"/>
            </a:xfrm>
            <a:custGeom>
              <a:avLst/>
              <a:gdLst>
                <a:gd name="T0" fmla="*/ 717 w 2032"/>
                <a:gd name="T1" fmla="*/ 96 h 1536"/>
                <a:gd name="T2" fmla="*/ 860 w 2032"/>
                <a:gd name="T3" fmla="*/ 43 h 1536"/>
                <a:gd name="T4" fmla="*/ 1008 w 2032"/>
                <a:gd name="T5" fmla="*/ 11 h 1536"/>
                <a:gd name="T6" fmla="*/ 1157 w 2032"/>
                <a:gd name="T7" fmla="*/ 0 h 1536"/>
                <a:gd name="T8" fmla="*/ 1306 w 2032"/>
                <a:gd name="T9" fmla="*/ 3 h 1536"/>
                <a:gd name="T10" fmla="*/ 1449 w 2032"/>
                <a:gd name="T11" fmla="*/ 17 h 1536"/>
                <a:gd name="T12" fmla="*/ 1583 w 2032"/>
                <a:gd name="T13" fmla="*/ 42 h 1536"/>
                <a:gd name="T14" fmla="*/ 1707 w 2032"/>
                <a:gd name="T15" fmla="*/ 70 h 1536"/>
                <a:gd name="T16" fmla="*/ 1815 w 2032"/>
                <a:gd name="T17" fmla="*/ 102 h 1536"/>
                <a:gd name="T18" fmla="*/ 1905 w 2032"/>
                <a:gd name="T19" fmla="*/ 131 h 1536"/>
                <a:gd name="T20" fmla="*/ 1972 w 2032"/>
                <a:gd name="T21" fmla="*/ 157 h 1536"/>
                <a:gd name="T22" fmla="*/ 2016 w 2032"/>
                <a:gd name="T23" fmla="*/ 175 h 1536"/>
                <a:gd name="T24" fmla="*/ 2032 w 2032"/>
                <a:gd name="T25" fmla="*/ 182 h 1536"/>
                <a:gd name="T26" fmla="*/ 2029 w 2032"/>
                <a:gd name="T27" fmla="*/ 200 h 1536"/>
                <a:gd name="T28" fmla="*/ 2022 w 2032"/>
                <a:gd name="T29" fmla="*/ 249 h 1536"/>
                <a:gd name="T30" fmla="*/ 2009 w 2032"/>
                <a:gd name="T31" fmla="*/ 326 h 1536"/>
                <a:gd name="T32" fmla="*/ 1989 w 2032"/>
                <a:gd name="T33" fmla="*/ 427 h 1536"/>
                <a:gd name="T34" fmla="*/ 1958 w 2032"/>
                <a:gd name="T35" fmla="*/ 542 h 1536"/>
                <a:gd name="T36" fmla="*/ 1919 w 2032"/>
                <a:gd name="T37" fmla="*/ 672 h 1536"/>
                <a:gd name="T38" fmla="*/ 1866 w 2032"/>
                <a:gd name="T39" fmla="*/ 806 h 1536"/>
                <a:gd name="T40" fmla="*/ 1802 w 2032"/>
                <a:gd name="T41" fmla="*/ 944 h 1536"/>
                <a:gd name="T42" fmla="*/ 1722 w 2032"/>
                <a:gd name="T43" fmla="*/ 1076 h 1536"/>
                <a:gd name="T44" fmla="*/ 1627 w 2032"/>
                <a:gd name="T45" fmla="*/ 1202 h 1536"/>
                <a:gd name="T46" fmla="*/ 1514 w 2032"/>
                <a:gd name="T47" fmla="*/ 1313 h 1536"/>
                <a:gd name="T48" fmla="*/ 1383 w 2032"/>
                <a:gd name="T49" fmla="*/ 1405 h 1536"/>
                <a:gd name="T50" fmla="*/ 1245 w 2032"/>
                <a:gd name="T51" fmla="*/ 1469 h 1536"/>
                <a:gd name="T52" fmla="*/ 1099 w 2032"/>
                <a:gd name="T53" fmla="*/ 1511 h 1536"/>
                <a:gd name="T54" fmla="*/ 950 w 2032"/>
                <a:gd name="T55" fmla="*/ 1532 h 1536"/>
                <a:gd name="T56" fmla="*/ 801 w 2032"/>
                <a:gd name="T57" fmla="*/ 1536 h 1536"/>
                <a:gd name="T58" fmla="*/ 654 w 2032"/>
                <a:gd name="T59" fmla="*/ 1527 h 1536"/>
                <a:gd name="T60" fmla="*/ 515 w 2032"/>
                <a:gd name="T61" fmla="*/ 1507 h 1536"/>
                <a:gd name="T62" fmla="*/ 385 w 2032"/>
                <a:gd name="T63" fmla="*/ 1481 h 1536"/>
                <a:gd name="T64" fmla="*/ 270 w 2032"/>
                <a:gd name="T65" fmla="*/ 1450 h 1536"/>
                <a:gd name="T66" fmla="*/ 170 w 2032"/>
                <a:gd name="T67" fmla="*/ 1419 h 1536"/>
                <a:gd name="T68" fmla="*/ 91 w 2032"/>
                <a:gd name="T69" fmla="*/ 1390 h 1536"/>
                <a:gd name="T70" fmla="*/ 34 w 2032"/>
                <a:gd name="T71" fmla="*/ 1368 h 1536"/>
                <a:gd name="T72" fmla="*/ 5 w 2032"/>
                <a:gd name="T73" fmla="*/ 1357 h 1536"/>
                <a:gd name="T74" fmla="*/ 0 w 2032"/>
                <a:gd name="T75" fmla="*/ 1349 h 1536"/>
                <a:gd name="T76" fmla="*/ 5 w 2032"/>
                <a:gd name="T77" fmla="*/ 1316 h 1536"/>
                <a:gd name="T78" fmla="*/ 15 w 2032"/>
                <a:gd name="T79" fmla="*/ 1250 h 1536"/>
                <a:gd name="T80" fmla="*/ 33 w 2032"/>
                <a:gd name="T81" fmla="*/ 1161 h 1536"/>
                <a:gd name="T82" fmla="*/ 57 w 2032"/>
                <a:gd name="T83" fmla="*/ 1053 h 1536"/>
                <a:gd name="T84" fmla="*/ 92 w 2032"/>
                <a:gd name="T85" fmla="*/ 929 h 1536"/>
                <a:gd name="T86" fmla="*/ 139 w 2032"/>
                <a:gd name="T87" fmla="*/ 798 h 1536"/>
                <a:gd name="T88" fmla="*/ 197 w 2032"/>
                <a:gd name="T89" fmla="*/ 661 h 1536"/>
                <a:gd name="T90" fmla="*/ 269 w 2032"/>
                <a:gd name="T91" fmla="*/ 525 h 1536"/>
                <a:gd name="T92" fmla="*/ 356 w 2032"/>
                <a:gd name="T93" fmla="*/ 395 h 1536"/>
                <a:gd name="T94" fmla="*/ 460 w 2032"/>
                <a:gd name="T95" fmla="*/ 277 h 1536"/>
                <a:gd name="T96" fmla="*/ 581 w 2032"/>
                <a:gd name="T97" fmla="*/ 175 h 1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032" h="1536">
                  <a:moveTo>
                    <a:pt x="648" y="131"/>
                  </a:moveTo>
                  <a:lnTo>
                    <a:pt x="717" y="96"/>
                  </a:lnTo>
                  <a:lnTo>
                    <a:pt x="788" y="67"/>
                  </a:lnTo>
                  <a:lnTo>
                    <a:pt x="860" y="43"/>
                  </a:lnTo>
                  <a:lnTo>
                    <a:pt x="934" y="24"/>
                  </a:lnTo>
                  <a:lnTo>
                    <a:pt x="1008" y="11"/>
                  </a:lnTo>
                  <a:lnTo>
                    <a:pt x="1083" y="4"/>
                  </a:lnTo>
                  <a:lnTo>
                    <a:pt x="1157" y="0"/>
                  </a:lnTo>
                  <a:lnTo>
                    <a:pt x="1232" y="0"/>
                  </a:lnTo>
                  <a:lnTo>
                    <a:pt x="1306" y="3"/>
                  </a:lnTo>
                  <a:lnTo>
                    <a:pt x="1377" y="8"/>
                  </a:lnTo>
                  <a:lnTo>
                    <a:pt x="1449" y="17"/>
                  </a:lnTo>
                  <a:lnTo>
                    <a:pt x="1517" y="29"/>
                  </a:lnTo>
                  <a:lnTo>
                    <a:pt x="1583" y="42"/>
                  </a:lnTo>
                  <a:lnTo>
                    <a:pt x="1647" y="55"/>
                  </a:lnTo>
                  <a:lnTo>
                    <a:pt x="1707" y="70"/>
                  </a:lnTo>
                  <a:lnTo>
                    <a:pt x="1762" y="86"/>
                  </a:lnTo>
                  <a:lnTo>
                    <a:pt x="1815" y="102"/>
                  </a:lnTo>
                  <a:lnTo>
                    <a:pt x="1862" y="116"/>
                  </a:lnTo>
                  <a:lnTo>
                    <a:pt x="1905" y="131"/>
                  </a:lnTo>
                  <a:lnTo>
                    <a:pt x="1942" y="146"/>
                  </a:lnTo>
                  <a:lnTo>
                    <a:pt x="1972" y="157"/>
                  </a:lnTo>
                  <a:lnTo>
                    <a:pt x="1999" y="167"/>
                  </a:lnTo>
                  <a:lnTo>
                    <a:pt x="2016" y="175"/>
                  </a:lnTo>
                  <a:lnTo>
                    <a:pt x="2028" y="179"/>
                  </a:lnTo>
                  <a:lnTo>
                    <a:pt x="2032" y="182"/>
                  </a:lnTo>
                  <a:lnTo>
                    <a:pt x="2031" y="186"/>
                  </a:lnTo>
                  <a:lnTo>
                    <a:pt x="2029" y="200"/>
                  </a:lnTo>
                  <a:lnTo>
                    <a:pt x="2026" y="220"/>
                  </a:lnTo>
                  <a:lnTo>
                    <a:pt x="2022" y="249"/>
                  </a:lnTo>
                  <a:lnTo>
                    <a:pt x="2018" y="286"/>
                  </a:lnTo>
                  <a:lnTo>
                    <a:pt x="2009" y="326"/>
                  </a:lnTo>
                  <a:lnTo>
                    <a:pt x="2000" y="375"/>
                  </a:lnTo>
                  <a:lnTo>
                    <a:pt x="1989" y="427"/>
                  </a:lnTo>
                  <a:lnTo>
                    <a:pt x="1975" y="483"/>
                  </a:lnTo>
                  <a:lnTo>
                    <a:pt x="1958" y="542"/>
                  </a:lnTo>
                  <a:lnTo>
                    <a:pt x="1940" y="607"/>
                  </a:lnTo>
                  <a:lnTo>
                    <a:pt x="1919" y="672"/>
                  </a:lnTo>
                  <a:lnTo>
                    <a:pt x="1894" y="738"/>
                  </a:lnTo>
                  <a:lnTo>
                    <a:pt x="1866" y="806"/>
                  </a:lnTo>
                  <a:lnTo>
                    <a:pt x="1835" y="875"/>
                  </a:lnTo>
                  <a:lnTo>
                    <a:pt x="1802" y="944"/>
                  </a:lnTo>
                  <a:lnTo>
                    <a:pt x="1764" y="1011"/>
                  </a:lnTo>
                  <a:lnTo>
                    <a:pt x="1722" y="1076"/>
                  </a:lnTo>
                  <a:lnTo>
                    <a:pt x="1676" y="1141"/>
                  </a:lnTo>
                  <a:lnTo>
                    <a:pt x="1627" y="1202"/>
                  </a:lnTo>
                  <a:lnTo>
                    <a:pt x="1573" y="1259"/>
                  </a:lnTo>
                  <a:lnTo>
                    <a:pt x="1514" y="1313"/>
                  </a:lnTo>
                  <a:lnTo>
                    <a:pt x="1452" y="1361"/>
                  </a:lnTo>
                  <a:lnTo>
                    <a:pt x="1383" y="1405"/>
                  </a:lnTo>
                  <a:lnTo>
                    <a:pt x="1315" y="1440"/>
                  </a:lnTo>
                  <a:lnTo>
                    <a:pt x="1245" y="1469"/>
                  </a:lnTo>
                  <a:lnTo>
                    <a:pt x="1173" y="1494"/>
                  </a:lnTo>
                  <a:lnTo>
                    <a:pt x="1099" y="1511"/>
                  </a:lnTo>
                  <a:lnTo>
                    <a:pt x="1024" y="1524"/>
                  </a:lnTo>
                  <a:lnTo>
                    <a:pt x="950" y="1532"/>
                  </a:lnTo>
                  <a:lnTo>
                    <a:pt x="876" y="1536"/>
                  </a:lnTo>
                  <a:lnTo>
                    <a:pt x="801" y="1536"/>
                  </a:lnTo>
                  <a:lnTo>
                    <a:pt x="727" y="1533"/>
                  </a:lnTo>
                  <a:lnTo>
                    <a:pt x="654" y="1527"/>
                  </a:lnTo>
                  <a:lnTo>
                    <a:pt x="584" y="1518"/>
                  </a:lnTo>
                  <a:lnTo>
                    <a:pt x="515" y="1507"/>
                  </a:lnTo>
                  <a:lnTo>
                    <a:pt x="450" y="1495"/>
                  </a:lnTo>
                  <a:lnTo>
                    <a:pt x="385" y="1481"/>
                  </a:lnTo>
                  <a:lnTo>
                    <a:pt x="326" y="1466"/>
                  </a:lnTo>
                  <a:lnTo>
                    <a:pt x="270" y="1450"/>
                  </a:lnTo>
                  <a:lnTo>
                    <a:pt x="218" y="1434"/>
                  </a:lnTo>
                  <a:lnTo>
                    <a:pt x="170" y="1419"/>
                  </a:lnTo>
                  <a:lnTo>
                    <a:pt x="127" y="1405"/>
                  </a:lnTo>
                  <a:lnTo>
                    <a:pt x="91" y="1390"/>
                  </a:lnTo>
                  <a:lnTo>
                    <a:pt x="59" y="1378"/>
                  </a:lnTo>
                  <a:lnTo>
                    <a:pt x="34" y="1368"/>
                  </a:lnTo>
                  <a:lnTo>
                    <a:pt x="16" y="1361"/>
                  </a:lnTo>
                  <a:lnTo>
                    <a:pt x="5" y="1357"/>
                  </a:lnTo>
                  <a:lnTo>
                    <a:pt x="0" y="1355"/>
                  </a:lnTo>
                  <a:lnTo>
                    <a:pt x="0" y="1349"/>
                  </a:lnTo>
                  <a:lnTo>
                    <a:pt x="3" y="1336"/>
                  </a:lnTo>
                  <a:lnTo>
                    <a:pt x="5" y="1316"/>
                  </a:lnTo>
                  <a:lnTo>
                    <a:pt x="9" y="1287"/>
                  </a:lnTo>
                  <a:lnTo>
                    <a:pt x="15" y="1250"/>
                  </a:lnTo>
                  <a:lnTo>
                    <a:pt x="22" y="1209"/>
                  </a:lnTo>
                  <a:lnTo>
                    <a:pt x="33" y="1161"/>
                  </a:lnTo>
                  <a:lnTo>
                    <a:pt x="44" y="1109"/>
                  </a:lnTo>
                  <a:lnTo>
                    <a:pt x="57" y="1053"/>
                  </a:lnTo>
                  <a:lnTo>
                    <a:pt x="73" y="993"/>
                  </a:lnTo>
                  <a:lnTo>
                    <a:pt x="92" y="929"/>
                  </a:lnTo>
                  <a:lnTo>
                    <a:pt x="114" y="865"/>
                  </a:lnTo>
                  <a:lnTo>
                    <a:pt x="139" y="798"/>
                  </a:lnTo>
                  <a:lnTo>
                    <a:pt x="167" y="729"/>
                  </a:lnTo>
                  <a:lnTo>
                    <a:pt x="197" y="661"/>
                  </a:lnTo>
                  <a:lnTo>
                    <a:pt x="231" y="592"/>
                  </a:lnTo>
                  <a:lnTo>
                    <a:pt x="269" y="525"/>
                  </a:lnTo>
                  <a:lnTo>
                    <a:pt x="311" y="459"/>
                  </a:lnTo>
                  <a:lnTo>
                    <a:pt x="356" y="395"/>
                  </a:lnTo>
                  <a:lnTo>
                    <a:pt x="406" y="334"/>
                  </a:lnTo>
                  <a:lnTo>
                    <a:pt x="460" y="277"/>
                  </a:lnTo>
                  <a:lnTo>
                    <a:pt x="518" y="223"/>
                  </a:lnTo>
                  <a:lnTo>
                    <a:pt x="581" y="175"/>
                  </a:lnTo>
                  <a:lnTo>
                    <a:pt x="648" y="131"/>
                  </a:lnTo>
                </a:path>
              </a:pathLst>
            </a:cu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4D4D4D"/>
                </a:solidFill>
                <a:effectLst/>
                <a:uLnTx/>
                <a:uFillTx/>
                <a:latin typeface="微软雅黑" pitchFamily="34" charset="-122"/>
                <a:ea typeface="微软雅黑" pitchFamily="34" charset="-122"/>
                <a:cs typeface="+mn-cs"/>
              </a:endParaRPr>
            </a:p>
          </p:txBody>
        </p:sp>
        <p:sp>
          <p:nvSpPr>
            <p:cNvPr id="20" name="TextBox 20"/>
            <p:cNvSpPr txBox="1"/>
            <p:nvPr/>
          </p:nvSpPr>
          <p:spPr bwMode="auto">
            <a:xfrm>
              <a:off x="2932458" y="3877659"/>
              <a:ext cx="1235113" cy="1141272"/>
            </a:xfrm>
            <a:prstGeom prst="rect">
              <a:avLst/>
            </a:prstGeom>
            <a:noFill/>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rPr>
                <a:t>单击此处添加段落文本单击此处添加段落文本</a:t>
              </a:r>
            </a:p>
          </p:txBody>
        </p:sp>
      </p:grpSp>
      <p:grpSp>
        <p:nvGrpSpPr>
          <p:cNvPr id="21" name="组合 20"/>
          <p:cNvGrpSpPr/>
          <p:nvPr/>
        </p:nvGrpSpPr>
        <p:grpSpPr>
          <a:xfrm>
            <a:off x="3928232" y="1913896"/>
            <a:ext cx="1252137" cy="1212634"/>
            <a:chOff x="3819526" y="3200400"/>
            <a:chExt cx="1227138" cy="1219200"/>
          </a:xfrm>
        </p:grpSpPr>
        <p:sp>
          <p:nvSpPr>
            <p:cNvPr id="22" name="Oval 12"/>
            <p:cNvSpPr>
              <a:spLocks noChangeArrowheads="1"/>
            </p:cNvSpPr>
            <p:nvPr/>
          </p:nvSpPr>
          <p:spPr bwMode="gray">
            <a:xfrm>
              <a:off x="3819526" y="3200400"/>
              <a:ext cx="1227138" cy="1219200"/>
            </a:xfrm>
            <a:prstGeom prst="ellipse">
              <a:avLst/>
            </a:prstGeom>
            <a:solidFill>
              <a:srgbClr val="C80000"/>
            </a:soli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solidFill>
                    <a:srgbClr val="F9F9F9"/>
                  </a:solidFill>
                  <a:effectLst/>
                  <a:uLnTx/>
                  <a:uFillTx/>
                  <a:latin typeface="微软雅黑" pitchFamily="34" charset="-122"/>
                  <a:ea typeface="微软雅黑" pitchFamily="34" charset="-122"/>
                  <a:cs typeface="+mn-cs"/>
                </a:rPr>
                <a:t>单击此处添加文本</a:t>
              </a:r>
              <a:endParaRPr kumimoji="0" lang="zh-CN" altLang="en-US" sz="1200" b="1" i="0" u="none" strike="noStrike" kern="0" cap="none" spc="0" normalizeH="0" baseline="0" noProof="0" dirty="0">
                <a:ln>
                  <a:noFill/>
                </a:ln>
                <a:solidFill>
                  <a:srgbClr val="F9F9F9"/>
                </a:solidFill>
                <a:effectLst/>
                <a:uLnTx/>
                <a:uFillTx/>
                <a:latin typeface="微软雅黑" pitchFamily="34" charset="-122"/>
                <a:ea typeface="微软雅黑" pitchFamily="34" charset="-122"/>
                <a:cs typeface="+mn-cs"/>
              </a:endParaRPr>
            </a:p>
          </p:txBody>
        </p:sp>
        <p:sp>
          <p:nvSpPr>
            <p:cNvPr id="23" name="Freeform 13"/>
            <p:cNvSpPr>
              <a:spLocks/>
            </p:cNvSpPr>
            <p:nvPr/>
          </p:nvSpPr>
          <p:spPr bwMode="gray">
            <a:xfrm>
              <a:off x="3959769" y="3220720"/>
              <a:ext cx="946649" cy="460103"/>
            </a:xfrm>
            <a:custGeom>
              <a:avLst/>
              <a:gdLst>
                <a:gd name="T0" fmla="*/ 1301 w 1321"/>
                <a:gd name="T1" fmla="*/ 401 h 712"/>
                <a:gd name="T2" fmla="*/ 1317 w 1321"/>
                <a:gd name="T3" fmla="*/ 442 h 712"/>
                <a:gd name="T4" fmla="*/ 1321 w 1321"/>
                <a:gd name="T5" fmla="*/ 481 h 712"/>
                <a:gd name="T6" fmla="*/ 1315 w 1321"/>
                <a:gd name="T7" fmla="*/ 516 h 712"/>
                <a:gd name="T8" fmla="*/ 1298 w 1321"/>
                <a:gd name="T9" fmla="*/ 550 h 712"/>
                <a:gd name="T10" fmla="*/ 1272 w 1321"/>
                <a:gd name="T11" fmla="*/ 579 h 712"/>
                <a:gd name="T12" fmla="*/ 1239 w 1321"/>
                <a:gd name="T13" fmla="*/ 604 h 712"/>
                <a:gd name="T14" fmla="*/ 1196 w 1321"/>
                <a:gd name="T15" fmla="*/ 628 h 712"/>
                <a:gd name="T16" fmla="*/ 1147 w 1321"/>
                <a:gd name="T17" fmla="*/ 649 h 712"/>
                <a:gd name="T18" fmla="*/ 1092 w 1321"/>
                <a:gd name="T19" fmla="*/ 667 h 712"/>
                <a:gd name="T20" fmla="*/ 1031 w 1321"/>
                <a:gd name="T21" fmla="*/ 683 h 712"/>
                <a:gd name="T22" fmla="*/ 967 w 1321"/>
                <a:gd name="T23" fmla="*/ 694 h 712"/>
                <a:gd name="T24" fmla="*/ 896 w 1321"/>
                <a:gd name="T25" fmla="*/ 704 h 712"/>
                <a:gd name="T26" fmla="*/ 824 w 1321"/>
                <a:gd name="T27" fmla="*/ 710 h 712"/>
                <a:gd name="T28" fmla="*/ 795 w 1321"/>
                <a:gd name="T29" fmla="*/ 712 h 712"/>
                <a:gd name="T30" fmla="*/ 476 w 1321"/>
                <a:gd name="T31" fmla="*/ 712 h 712"/>
                <a:gd name="T32" fmla="*/ 472 w 1321"/>
                <a:gd name="T33" fmla="*/ 712 h 712"/>
                <a:gd name="T34" fmla="*/ 409 w 1321"/>
                <a:gd name="T35" fmla="*/ 708 h 712"/>
                <a:gd name="T36" fmla="*/ 348 w 1321"/>
                <a:gd name="T37" fmla="*/ 704 h 712"/>
                <a:gd name="T38" fmla="*/ 290 w 1321"/>
                <a:gd name="T39" fmla="*/ 696 h 712"/>
                <a:gd name="T40" fmla="*/ 235 w 1321"/>
                <a:gd name="T41" fmla="*/ 689 h 712"/>
                <a:gd name="T42" fmla="*/ 186 w 1321"/>
                <a:gd name="T43" fmla="*/ 677 h 712"/>
                <a:gd name="T44" fmla="*/ 141 w 1321"/>
                <a:gd name="T45" fmla="*/ 663 h 712"/>
                <a:gd name="T46" fmla="*/ 102 w 1321"/>
                <a:gd name="T47" fmla="*/ 648 h 712"/>
                <a:gd name="T48" fmla="*/ 67 w 1321"/>
                <a:gd name="T49" fmla="*/ 630 h 712"/>
                <a:gd name="T50" fmla="*/ 39 w 1321"/>
                <a:gd name="T51" fmla="*/ 608 h 712"/>
                <a:gd name="T52" fmla="*/ 18 w 1321"/>
                <a:gd name="T53" fmla="*/ 583 h 712"/>
                <a:gd name="T54" fmla="*/ 6 w 1321"/>
                <a:gd name="T55" fmla="*/ 554 h 712"/>
                <a:gd name="T56" fmla="*/ 0 w 1321"/>
                <a:gd name="T57" fmla="*/ 524 h 712"/>
                <a:gd name="T58" fmla="*/ 0 w 1321"/>
                <a:gd name="T59" fmla="*/ 520 h 712"/>
                <a:gd name="T60" fmla="*/ 4 w 1321"/>
                <a:gd name="T61" fmla="*/ 487 h 712"/>
                <a:gd name="T62" fmla="*/ 16 w 1321"/>
                <a:gd name="T63" fmla="*/ 446 h 712"/>
                <a:gd name="T64" fmla="*/ 51 w 1321"/>
                <a:gd name="T65" fmla="*/ 370 h 712"/>
                <a:gd name="T66" fmla="*/ 94 w 1321"/>
                <a:gd name="T67" fmla="*/ 299 h 712"/>
                <a:gd name="T68" fmla="*/ 147 w 1321"/>
                <a:gd name="T69" fmla="*/ 235 h 712"/>
                <a:gd name="T70" fmla="*/ 204 w 1321"/>
                <a:gd name="T71" fmla="*/ 176 h 712"/>
                <a:gd name="T72" fmla="*/ 270 w 1321"/>
                <a:gd name="T73" fmla="*/ 125 h 712"/>
                <a:gd name="T74" fmla="*/ 341 w 1321"/>
                <a:gd name="T75" fmla="*/ 82 h 712"/>
                <a:gd name="T76" fmla="*/ 415 w 1321"/>
                <a:gd name="T77" fmla="*/ 47 h 712"/>
                <a:gd name="T78" fmla="*/ 497 w 1321"/>
                <a:gd name="T79" fmla="*/ 21 h 712"/>
                <a:gd name="T80" fmla="*/ 581 w 1321"/>
                <a:gd name="T81" fmla="*/ 6 h 712"/>
                <a:gd name="T82" fmla="*/ 667 w 1321"/>
                <a:gd name="T83" fmla="*/ 0 h 712"/>
                <a:gd name="T84" fmla="*/ 667 w 1321"/>
                <a:gd name="T85" fmla="*/ 0 h 712"/>
                <a:gd name="T86" fmla="*/ 759 w 1321"/>
                <a:gd name="T87" fmla="*/ 6 h 712"/>
                <a:gd name="T88" fmla="*/ 847 w 1321"/>
                <a:gd name="T89" fmla="*/ 23 h 712"/>
                <a:gd name="T90" fmla="*/ 932 w 1321"/>
                <a:gd name="T91" fmla="*/ 53 h 712"/>
                <a:gd name="T92" fmla="*/ 1010 w 1321"/>
                <a:gd name="T93" fmla="*/ 90 h 712"/>
                <a:gd name="T94" fmla="*/ 1082 w 1321"/>
                <a:gd name="T95" fmla="*/ 137 h 712"/>
                <a:gd name="T96" fmla="*/ 1149 w 1321"/>
                <a:gd name="T97" fmla="*/ 194 h 712"/>
                <a:gd name="T98" fmla="*/ 1208 w 1321"/>
                <a:gd name="T99" fmla="*/ 256 h 712"/>
                <a:gd name="T100" fmla="*/ 1258 w 1321"/>
                <a:gd name="T101" fmla="*/ 325 h 712"/>
                <a:gd name="T102" fmla="*/ 1301 w 1321"/>
                <a:gd name="T103" fmla="*/ 401 h 712"/>
                <a:gd name="T104" fmla="*/ 1301 w 1321"/>
                <a:gd name="T105" fmla="*/ 401 h 7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667" y="0"/>
                  </a:lnTo>
                  <a:lnTo>
                    <a:pt x="759" y="6"/>
                  </a:lnTo>
                  <a:lnTo>
                    <a:pt x="847" y="23"/>
                  </a:lnTo>
                  <a:lnTo>
                    <a:pt x="932" y="53"/>
                  </a:lnTo>
                  <a:lnTo>
                    <a:pt x="1010" y="90"/>
                  </a:lnTo>
                  <a:lnTo>
                    <a:pt x="1082" y="137"/>
                  </a:lnTo>
                  <a:lnTo>
                    <a:pt x="1149" y="194"/>
                  </a:lnTo>
                  <a:lnTo>
                    <a:pt x="1208" y="256"/>
                  </a:lnTo>
                  <a:lnTo>
                    <a:pt x="1258" y="325"/>
                  </a:lnTo>
                  <a:lnTo>
                    <a:pt x="1301" y="401"/>
                  </a:lnTo>
                  <a:lnTo>
                    <a:pt x="1301" y="401"/>
                  </a:lnTo>
                  <a:close/>
                </a:path>
              </a:pathLst>
            </a:custGeom>
            <a:gradFill rotWithShape="1">
              <a:gsLst>
                <a:gs pos="0">
                  <a:sysClr val="window" lastClr="FFFFFF">
                    <a:lumMod val="95000"/>
                  </a:sysClr>
                </a:gs>
                <a:gs pos="100000">
                  <a:srgbClr val="2676FF">
                    <a:alpha val="0"/>
                  </a:srgbClr>
                </a:gs>
              </a:gsLst>
              <a:lin ang="5400000" scaled="1"/>
            </a:gra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spTree>
    <p:extLst>
      <p:ext uri="{BB962C8B-B14F-4D97-AF65-F5344CB8AC3E}">
        <p14:creationId xmlns:p14="http://schemas.microsoft.com/office/powerpoint/2010/main" val="274266724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ppt_w</p:attrName>
                                        </p:attrNameLst>
                                      </p:cBhvr>
                                      <p:tavLst>
                                        <p:tav tm="0">
                                          <p:val>
                                            <p:fltVal val="0"/>
                                          </p:val>
                                        </p:tav>
                                        <p:tav tm="100000">
                                          <p:val>
                                            <p:strVal val="#ppt_w"/>
                                          </p:val>
                                        </p:tav>
                                      </p:tavLst>
                                    </p:anim>
                                    <p:anim calcmode="lin" valueType="num">
                                      <p:cBhvr>
                                        <p:cTn id="8" dur="500" fill="hold"/>
                                        <p:tgtEl>
                                          <p:spTgt spid="21"/>
                                        </p:tgtEl>
                                        <p:attrNameLst>
                                          <p:attrName>ppt_h</p:attrName>
                                        </p:attrNameLst>
                                      </p:cBhvr>
                                      <p:tavLst>
                                        <p:tav tm="0">
                                          <p:val>
                                            <p:fltVal val="0"/>
                                          </p:val>
                                        </p:tav>
                                        <p:tav tm="100000">
                                          <p:val>
                                            <p:strVal val="#ppt_h"/>
                                          </p:val>
                                        </p:tav>
                                      </p:tavLst>
                                    </p:anim>
                                    <p:animEffect transition="in" filter="fade">
                                      <p:cBhvr>
                                        <p:cTn id="9" dur="500"/>
                                        <p:tgtEl>
                                          <p:spTgt spid="21"/>
                                        </p:tgtEl>
                                      </p:cBhvr>
                                    </p:animEffect>
                                  </p:childTnLst>
                                </p:cTn>
                              </p:par>
                            </p:childTnLst>
                          </p:cTn>
                        </p:par>
                        <p:par>
                          <p:cTn id="10" fill="hold">
                            <p:stCondLst>
                              <p:cond delay="500"/>
                            </p:stCondLst>
                            <p:childTnLst>
                              <p:par>
                                <p:cTn id="11" presetID="0" presetClass="path" presetSubtype="0" fill="hold" nodeType="afterEffect">
                                  <p:stCondLst>
                                    <p:cond delay="500"/>
                                  </p:stCondLst>
                                  <p:childTnLst>
                                    <p:animMotion origin="layout" path="M -0.00834 -0.26852 C 0.00573 -0.26482 0.05017 -0.27099 0.07569 -0.24691 C 0.10121 -0.22284 0.13038 -0.17932 0.14444 -0.12469 C 0.1585 -0.07006 0.16788 0.01574 0.15972 0.08148 C 0.15156 0.14722 0.12257 0.22932 0.09514 0.27037 C 0.06771 0.31142 0.03246 0.3321 -0.00486 0.32839 C -0.04219 0.32469 -0.09948 0.28765 -0.12917 0.24815 C -0.15886 0.20864 -0.17379 0.13889 -0.18334 0.09074 C -0.19288 0.04259 -0.19045 -0.00216 -0.18681 -0.04074 C -0.18316 -0.07932 -0.17587 -0.11019 -0.16146 -0.14074 C -0.14705 -0.1713 -0.12222 -0.21019 -0.1 -0.22346 C -0.07778 -0.23673 -0.04653 -0.23704 -0.02847 -0.22099 C -0.01042 -0.20494 0.00295 -0.16543 0.00868 -0.12716 C 0.01441 -0.08889 0.00625 -0.02006 0.00555 0.00802 " pathEditMode="relative" rAng="0" ptsTypes="aaaaaaaaaaaaaa">
                                      <p:cBhvr>
                                        <p:cTn id="12" dur="2000" fill="hold"/>
                                        <p:tgtEl>
                                          <p:spTgt spid="21"/>
                                        </p:tgtEl>
                                        <p:attrNameLst>
                                          <p:attrName>ppt_x</p:attrName>
                                          <p:attrName>ppt_y</p:attrName>
                                        </p:attrNameLst>
                                      </p:cBhvr>
                                      <p:rCtr x="-417" y="29907"/>
                                    </p:animMotion>
                                  </p:childTnLst>
                                </p:cTn>
                              </p:par>
                              <p:par>
                                <p:cTn id="13" presetID="10" presetClass="entr" presetSubtype="0" fill="hold" nodeType="withEffect">
                                  <p:stCondLst>
                                    <p:cond delay="50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750"/>
                                        <p:tgtEl>
                                          <p:spTgt spid="3"/>
                                        </p:tgtEl>
                                      </p:cBhvr>
                                    </p:animEffect>
                                  </p:childTnLst>
                                </p:cTn>
                              </p:par>
                              <p:par>
                                <p:cTn id="16" presetID="10" presetClass="entr" presetSubtype="0" fill="hold" nodeType="withEffect">
                                  <p:stCondLst>
                                    <p:cond delay="75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750"/>
                                        <p:tgtEl>
                                          <p:spTgt spid="9"/>
                                        </p:tgtEl>
                                      </p:cBhvr>
                                    </p:animEffect>
                                  </p:childTnLst>
                                </p:cTn>
                              </p:par>
                              <p:par>
                                <p:cTn id="19" presetID="10" presetClass="entr" presetSubtype="0" fill="hold" nodeType="withEffect">
                                  <p:stCondLst>
                                    <p:cond delay="100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750"/>
                                        <p:tgtEl>
                                          <p:spTgt spid="12"/>
                                        </p:tgtEl>
                                      </p:cBhvr>
                                    </p:animEffect>
                                  </p:childTnLst>
                                </p:cTn>
                              </p:par>
                              <p:par>
                                <p:cTn id="22" presetID="10" presetClass="entr" presetSubtype="0" fill="hold" nodeType="withEffect">
                                  <p:stCondLst>
                                    <p:cond delay="1250"/>
                                  </p:stCondLst>
                                  <p:childTnLst>
                                    <p:set>
                                      <p:cBhvr>
                                        <p:cTn id="23" dur="1" fill="hold">
                                          <p:stCondLst>
                                            <p:cond delay="0"/>
                                          </p:stCondLst>
                                        </p:cTn>
                                        <p:tgtEl>
                                          <p:spTgt spid="6"/>
                                        </p:tgtEl>
                                        <p:attrNameLst>
                                          <p:attrName>style.visibility</p:attrName>
                                        </p:attrNameLst>
                                      </p:cBhvr>
                                      <p:to>
                                        <p:strVal val="visible"/>
                                      </p:to>
                                    </p:set>
                                    <p:animEffect transition="in" filter="fade">
                                      <p:cBhvr>
                                        <p:cTn id="24" dur="750"/>
                                        <p:tgtEl>
                                          <p:spTgt spid="6"/>
                                        </p:tgtEl>
                                      </p:cBhvr>
                                    </p:animEffect>
                                  </p:childTnLst>
                                </p:cTn>
                              </p:par>
                              <p:par>
                                <p:cTn id="25" presetID="10" presetClass="entr" presetSubtype="0" fill="hold" nodeType="withEffect">
                                  <p:stCondLst>
                                    <p:cond delay="1500"/>
                                  </p:stCondLst>
                                  <p:childTnLst>
                                    <p:set>
                                      <p:cBhvr>
                                        <p:cTn id="26" dur="1" fill="hold">
                                          <p:stCondLst>
                                            <p:cond delay="0"/>
                                          </p:stCondLst>
                                        </p:cTn>
                                        <p:tgtEl>
                                          <p:spTgt spid="18"/>
                                        </p:tgtEl>
                                        <p:attrNameLst>
                                          <p:attrName>style.visibility</p:attrName>
                                        </p:attrNameLst>
                                      </p:cBhvr>
                                      <p:to>
                                        <p:strVal val="visible"/>
                                      </p:to>
                                    </p:set>
                                    <p:animEffect transition="in" filter="fade">
                                      <p:cBhvr>
                                        <p:cTn id="27" dur="750"/>
                                        <p:tgtEl>
                                          <p:spTgt spid="18"/>
                                        </p:tgtEl>
                                      </p:cBhvr>
                                    </p:animEffect>
                                  </p:childTnLst>
                                </p:cTn>
                              </p:par>
                              <p:par>
                                <p:cTn id="28" presetID="10" presetClass="entr" presetSubtype="0" fill="hold" nodeType="withEffect">
                                  <p:stCondLst>
                                    <p:cond delay="175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75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grpSp>
        <p:nvGrpSpPr>
          <p:cNvPr id="2" name="组合 1"/>
          <p:cNvGrpSpPr/>
          <p:nvPr/>
        </p:nvGrpSpPr>
        <p:grpSpPr>
          <a:xfrm>
            <a:off x="0" y="754743"/>
            <a:ext cx="9144000" cy="4388757"/>
            <a:chOff x="0" y="754743"/>
            <a:chExt cx="9144000" cy="4388757"/>
          </a:xfrm>
        </p:grpSpPr>
        <p:pic>
          <p:nvPicPr>
            <p:cNvPr id="4" name="图片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754743"/>
              <a:ext cx="2139058" cy="4106792"/>
            </a:xfrm>
            <a:prstGeom prst="rect">
              <a:avLst/>
            </a:prstGeom>
          </p:spPr>
        </p:pic>
        <p:pic>
          <p:nvPicPr>
            <p:cNvPr id="6" name="图片 5"/>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069529" y="3474010"/>
              <a:ext cx="8074471" cy="1528507"/>
            </a:xfrm>
            <a:prstGeom prst="rect">
              <a:avLst/>
            </a:prstGeom>
          </p:spPr>
        </p:pic>
        <p:pic>
          <p:nvPicPr>
            <p:cNvPr id="5" name="图片 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0" y="3853232"/>
              <a:ext cx="9144000" cy="1290268"/>
            </a:xfrm>
            <a:prstGeom prst="rect">
              <a:avLst/>
            </a:prstGeom>
          </p:spPr>
        </p:pic>
      </p:grpSp>
      <p:grpSp>
        <p:nvGrpSpPr>
          <p:cNvPr id="36" name="组合 35"/>
          <p:cNvGrpSpPr/>
          <p:nvPr/>
        </p:nvGrpSpPr>
        <p:grpSpPr>
          <a:xfrm>
            <a:off x="2487181" y="1"/>
            <a:ext cx="3479000" cy="3517241"/>
            <a:chOff x="1982749" y="80153"/>
            <a:chExt cx="3402861" cy="3411028"/>
          </a:xfrm>
          <a:solidFill>
            <a:srgbClr val="C00000"/>
          </a:solidFill>
          <a:effectLst/>
        </p:grpSpPr>
        <p:sp>
          <p:nvSpPr>
            <p:cNvPr id="37" name="Freeform 41"/>
            <p:cNvSpPr>
              <a:spLocks/>
            </p:cNvSpPr>
            <p:nvPr/>
          </p:nvSpPr>
          <p:spPr bwMode="auto">
            <a:xfrm>
              <a:off x="4264801" y="80153"/>
              <a:ext cx="1120809" cy="1576939"/>
            </a:xfrm>
            <a:custGeom>
              <a:avLst/>
              <a:gdLst>
                <a:gd name="T0" fmla="*/ 0 w 617"/>
                <a:gd name="T1" fmla="*/ 780 h 870"/>
                <a:gd name="T2" fmla="*/ 251 w 617"/>
                <a:gd name="T3" fmla="*/ 0 h 870"/>
                <a:gd name="T4" fmla="*/ 617 w 617"/>
                <a:gd name="T5" fmla="*/ 0 h 870"/>
                <a:gd name="T6" fmla="*/ 343 w 617"/>
                <a:gd name="T7" fmla="*/ 870 h 870"/>
                <a:gd name="T8" fmla="*/ 0 w 617"/>
                <a:gd name="T9" fmla="*/ 780 h 870"/>
              </a:gdLst>
              <a:ahLst/>
              <a:cxnLst>
                <a:cxn ang="0">
                  <a:pos x="T0" y="T1"/>
                </a:cxn>
                <a:cxn ang="0">
                  <a:pos x="T2" y="T3"/>
                </a:cxn>
                <a:cxn ang="0">
                  <a:pos x="T4" y="T5"/>
                </a:cxn>
                <a:cxn ang="0">
                  <a:pos x="T6" y="T7"/>
                </a:cxn>
                <a:cxn ang="0">
                  <a:pos x="T8" y="T9"/>
                </a:cxn>
              </a:cxnLst>
              <a:rect l="0" t="0" r="r" b="b"/>
              <a:pathLst>
                <a:path w="617" h="870">
                  <a:moveTo>
                    <a:pt x="0" y="780"/>
                  </a:moveTo>
                  <a:lnTo>
                    <a:pt x="251" y="0"/>
                  </a:lnTo>
                  <a:lnTo>
                    <a:pt x="617" y="0"/>
                  </a:lnTo>
                  <a:lnTo>
                    <a:pt x="343" y="870"/>
                  </a:lnTo>
                  <a:lnTo>
                    <a:pt x="0" y="780"/>
                  </a:lnTo>
                  <a:close/>
                </a:path>
              </a:pathLst>
            </a:custGeom>
            <a:solidFill>
              <a:srgbClr val="FF0000"/>
            </a:solidFill>
            <a:ln w="28575" cap="flat" cmpd="sng" algn="ctr">
              <a:noFill/>
              <a:prstDash val="solid"/>
            </a:ln>
            <a:effectLst/>
          </p:spPr>
          <p:txBody>
            <a:bodyPr anchor="ctr"/>
            <a:lstStyle/>
            <a:p>
              <a:pPr marL="0" marR="0" lvl="0" indent="0" algn="ctr" defTabSz="967801" eaLnBrk="1" fontAlgn="auto" latinLnBrk="0" hangingPunct="1">
                <a:lnSpc>
                  <a:spcPct val="100000"/>
                </a:lnSpc>
                <a:spcBef>
                  <a:spcPts val="0"/>
                </a:spcBef>
                <a:spcAft>
                  <a:spcPts val="0"/>
                </a:spcAft>
                <a:buClrTx/>
                <a:buSzTx/>
                <a:buFontTx/>
                <a:buNone/>
                <a:tabLst/>
                <a:defRPr/>
              </a:pPr>
              <a:endParaRPr kumimoji="0" lang="zh-CN" altLang="en-US" sz="4000" b="1" i="0" u="none" strike="noStrike" kern="0" cap="none" spc="0" normalizeH="0" baseline="0" noProof="0" smtClean="0">
                <a:ln>
                  <a:noFill/>
                </a:ln>
                <a:solidFill>
                  <a:prstClr val="white"/>
                </a:solidFill>
                <a:effectLst/>
                <a:uLnTx/>
                <a:uFillTx/>
                <a:latin typeface="Calibri"/>
                <a:ea typeface="微软雅黑"/>
              </a:endParaRPr>
            </a:p>
          </p:txBody>
        </p:sp>
        <p:sp>
          <p:nvSpPr>
            <p:cNvPr id="38" name="Freeform 42"/>
            <p:cNvSpPr>
              <a:spLocks/>
            </p:cNvSpPr>
            <p:nvPr/>
          </p:nvSpPr>
          <p:spPr bwMode="auto">
            <a:xfrm>
              <a:off x="4225461" y="700380"/>
              <a:ext cx="666482" cy="957040"/>
            </a:xfrm>
            <a:custGeom>
              <a:avLst/>
              <a:gdLst>
                <a:gd name="T0" fmla="*/ 137 w 406"/>
                <a:gd name="T1" fmla="*/ 0 h 528"/>
                <a:gd name="T2" fmla="*/ 406 w 406"/>
                <a:gd name="T3" fmla="*/ 528 h 528"/>
                <a:gd name="T4" fmla="*/ 0 w 406"/>
                <a:gd name="T5" fmla="*/ 528 h 528"/>
                <a:gd name="T6" fmla="*/ 137 w 406"/>
                <a:gd name="T7" fmla="*/ 0 h 528"/>
              </a:gdLst>
              <a:ahLst/>
              <a:cxnLst>
                <a:cxn ang="0">
                  <a:pos x="T0" y="T1"/>
                </a:cxn>
                <a:cxn ang="0">
                  <a:pos x="T2" y="T3"/>
                </a:cxn>
                <a:cxn ang="0">
                  <a:pos x="T4" y="T5"/>
                </a:cxn>
                <a:cxn ang="0">
                  <a:pos x="T6" y="T7"/>
                </a:cxn>
              </a:cxnLst>
              <a:rect l="0" t="0" r="r" b="b"/>
              <a:pathLst>
                <a:path w="406" h="528">
                  <a:moveTo>
                    <a:pt x="137" y="0"/>
                  </a:moveTo>
                  <a:lnTo>
                    <a:pt x="406" y="528"/>
                  </a:lnTo>
                  <a:lnTo>
                    <a:pt x="0" y="528"/>
                  </a:lnTo>
                  <a:lnTo>
                    <a:pt x="137" y="0"/>
                  </a:lnTo>
                  <a:close/>
                </a:path>
              </a:pathLst>
            </a:custGeom>
            <a:solidFill>
              <a:srgbClr val="C00000"/>
            </a:solidFill>
            <a:ln w="28575" cap="flat" cmpd="sng" algn="ctr">
              <a:noFill/>
              <a:prstDash val="solid"/>
            </a:ln>
            <a:effectLst/>
            <a:extLst/>
          </p:spPr>
          <p:txBody>
            <a:bodyPr anchor="ctr"/>
            <a:lstStyle/>
            <a:p>
              <a:pPr marL="0" marR="0" lvl="0" indent="0" algn="ctr" defTabSz="967801" eaLnBrk="1" fontAlgn="auto" latinLnBrk="0" hangingPunct="1">
                <a:lnSpc>
                  <a:spcPct val="100000"/>
                </a:lnSpc>
                <a:spcBef>
                  <a:spcPts val="0"/>
                </a:spcBef>
                <a:spcAft>
                  <a:spcPts val="0"/>
                </a:spcAft>
                <a:buClrTx/>
                <a:buSzTx/>
                <a:buFontTx/>
                <a:buNone/>
                <a:tabLst/>
                <a:defRPr/>
              </a:pPr>
              <a:endParaRPr kumimoji="0" lang="zh-CN" altLang="en-US" sz="4000" b="1" i="0" u="none" strike="noStrike" kern="0" cap="none" spc="0" normalizeH="0" baseline="0" noProof="0" smtClean="0">
                <a:ln>
                  <a:noFill/>
                </a:ln>
                <a:solidFill>
                  <a:prstClr val="white"/>
                </a:solidFill>
                <a:effectLst/>
                <a:uLnTx/>
                <a:uFillTx/>
                <a:latin typeface="Calibri"/>
                <a:ea typeface="微软雅黑"/>
              </a:endParaRPr>
            </a:p>
          </p:txBody>
        </p:sp>
        <p:sp>
          <p:nvSpPr>
            <p:cNvPr id="39" name="Freeform 43"/>
            <p:cNvSpPr>
              <a:spLocks/>
            </p:cNvSpPr>
            <p:nvPr/>
          </p:nvSpPr>
          <p:spPr bwMode="auto">
            <a:xfrm>
              <a:off x="3540307" y="700380"/>
              <a:ext cx="914361" cy="1627693"/>
            </a:xfrm>
            <a:custGeom>
              <a:avLst/>
              <a:gdLst>
                <a:gd name="T0" fmla="*/ 0 w 557"/>
                <a:gd name="T1" fmla="*/ 806 h 898"/>
                <a:gd name="T2" fmla="*/ 193 w 557"/>
                <a:gd name="T3" fmla="*/ 0 h 898"/>
                <a:gd name="T4" fmla="*/ 557 w 557"/>
                <a:gd name="T5" fmla="*/ 0 h 898"/>
                <a:gd name="T6" fmla="*/ 344 w 557"/>
                <a:gd name="T7" fmla="*/ 898 h 898"/>
                <a:gd name="T8" fmla="*/ 0 w 557"/>
                <a:gd name="T9" fmla="*/ 806 h 898"/>
              </a:gdLst>
              <a:ahLst/>
              <a:cxnLst>
                <a:cxn ang="0">
                  <a:pos x="T0" y="T1"/>
                </a:cxn>
                <a:cxn ang="0">
                  <a:pos x="T2" y="T3"/>
                </a:cxn>
                <a:cxn ang="0">
                  <a:pos x="T4" y="T5"/>
                </a:cxn>
                <a:cxn ang="0">
                  <a:pos x="T6" y="T7"/>
                </a:cxn>
                <a:cxn ang="0">
                  <a:pos x="T8" y="T9"/>
                </a:cxn>
              </a:cxnLst>
              <a:rect l="0" t="0" r="r" b="b"/>
              <a:pathLst>
                <a:path w="557" h="898">
                  <a:moveTo>
                    <a:pt x="0" y="806"/>
                  </a:moveTo>
                  <a:lnTo>
                    <a:pt x="193" y="0"/>
                  </a:lnTo>
                  <a:lnTo>
                    <a:pt x="557" y="0"/>
                  </a:lnTo>
                  <a:lnTo>
                    <a:pt x="344" y="898"/>
                  </a:lnTo>
                  <a:lnTo>
                    <a:pt x="0" y="806"/>
                  </a:lnTo>
                  <a:close/>
                </a:path>
              </a:pathLst>
            </a:custGeom>
            <a:solidFill>
              <a:srgbClr val="FF6600"/>
            </a:solidFill>
            <a:ln w="28575" cap="flat" cmpd="sng" algn="ctr">
              <a:noFill/>
              <a:prstDash val="solid"/>
            </a:ln>
            <a:effectLst/>
          </p:spPr>
          <p:txBody>
            <a:bodyPr anchor="ctr"/>
            <a:lstStyle/>
            <a:p>
              <a:pPr marL="0" marR="0" lvl="0" indent="0" algn="ctr" defTabSz="967801" eaLnBrk="1" fontAlgn="auto" latinLnBrk="0" hangingPunct="1">
                <a:lnSpc>
                  <a:spcPct val="100000"/>
                </a:lnSpc>
                <a:spcBef>
                  <a:spcPts val="0"/>
                </a:spcBef>
                <a:spcAft>
                  <a:spcPts val="0"/>
                </a:spcAft>
                <a:buClrTx/>
                <a:buSzTx/>
                <a:buFontTx/>
                <a:buNone/>
                <a:tabLst/>
                <a:defRPr/>
              </a:pPr>
              <a:endParaRPr kumimoji="0" lang="zh-CN" altLang="en-US" sz="4000" b="1" i="0" u="none" strike="noStrike" kern="0" cap="none" spc="0" normalizeH="0" baseline="0" noProof="0" smtClean="0">
                <a:ln>
                  <a:noFill/>
                </a:ln>
                <a:solidFill>
                  <a:prstClr val="white"/>
                </a:solidFill>
                <a:effectLst/>
                <a:uLnTx/>
                <a:uFillTx/>
                <a:latin typeface="Calibri"/>
                <a:ea typeface="微软雅黑"/>
              </a:endParaRPr>
            </a:p>
          </p:txBody>
        </p:sp>
        <p:sp>
          <p:nvSpPr>
            <p:cNvPr id="40" name="Freeform 44"/>
            <p:cNvSpPr>
              <a:spLocks/>
            </p:cNvSpPr>
            <p:nvPr/>
          </p:nvSpPr>
          <p:spPr bwMode="auto">
            <a:xfrm>
              <a:off x="3433928" y="1332476"/>
              <a:ext cx="666482" cy="996917"/>
            </a:xfrm>
            <a:custGeom>
              <a:avLst/>
              <a:gdLst>
                <a:gd name="T0" fmla="*/ 155 w 406"/>
                <a:gd name="T1" fmla="*/ 0 h 550"/>
                <a:gd name="T2" fmla="*/ 406 w 406"/>
                <a:gd name="T3" fmla="*/ 550 h 550"/>
                <a:gd name="T4" fmla="*/ 0 w 406"/>
                <a:gd name="T5" fmla="*/ 550 h 550"/>
                <a:gd name="T6" fmla="*/ 155 w 406"/>
                <a:gd name="T7" fmla="*/ 0 h 550"/>
              </a:gdLst>
              <a:ahLst/>
              <a:cxnLst>
                <a:cxn ang="0">
                  <a:pos x="T0" y="T1"/>
                </a:cxn>
                <a:cxn ang="0">
                  <a:pos x="T2" y="T3"/>
                </a:cxn>
                <a:cxn ang="0">
                  <a:pos x="T4" y="T5"/>
                </a:cxn>
                <a:cxn ang="0">
                  <a:pos x="T6" y="T7"/>
                </a:cxn>
              </a:cxnLst>
              <a:rect l="0" t="0" r="r" b="b"/>
              <a:pathLst>
                <a:path w="406" h="550">
                  <a:moveTo>
                    <a:pt x="155" y="0"/>
                  </a:moveTo>
                  <a:lnTo>
                    <a:pt x="406" y="550"/>
                  </a:lnTo>
                  <a:lnTo>
                    <a:pt x="0" y="550"/>
                  </a:lnTo>
                  <a:lnTo>
                    <a:pt x="155" y="0"/>
                  </a:lnTo>
                  <a:close/>
                </a:path>
              </a:pathLst>
            </a:custGeom>
            <a:solidFill>
              <a:srgbClr val="C00000"/>
            </a:solidFill>
            <a:ln w="9525">
              <a:noFill/>
              <a:round/>
              <a:headEnd/>
              <a:tailEnd/>
            </a:ln>
            <a:effectLst/>
            <a:extLst/>
          </p:spPr>
          <p:txBody>
            <a:bodyPr anchor="ctr"/>
            <a:lstStyle/>
            <a:p>
              <a:pPr marL="0" marR="0" lvl="0" indent="0" algn="ctr" defTabSz="967801" eaLnBrk="1" fontAlgn="auto" latinLnBrk="0" hangingPunct="1">
                <a:lnSpc>
                  <a:spcPct val="100000"/>
                </a:lnSpc>
                <a:spcBef>
                  <a:spcPts val="0"/>
                </a:spcBef>
                <a:spcAft>
                  <a:spcPts val="0"/>
                </a:spcAft>
                <a:buClrTx/>
                <a:buSzTx/>
                <a:buFontTx/>
                <a:buNone/>
                <a:tabLst/>
                <a:defRPr/>
              </a:pPr>
              <a:endParaRPr kumimoji="0" lang="zh-CN" altLang="en-US" sz="4000" b="1" i="0" u="none" strike="noStrike" kern="0" cap="none" spc="0" normalizeH="0" baseline="0" noProof="0" smtClean="0">
                <a:ln>
                  <a:noFill/>
                </a:ln>
                <a:solidFill>
                  <a:prstClr val="white"/>
                </a:solidFill>
                <a:effectLst/>
                <a:uLnTx/>
                <a:uFillTx/>
                <a:latin typeface="Calibri"/>
                <a:ea typeface="微软雅黑"/>
              </a:endParaRPr>
            </a:p>
          </p:txBody>
        </p:sp>
        <p:sp>
          <p:nvSpPr>
            <p:cNvPr id="41" name="Freeform 45"/>
            <p:cNvSpPr>
              <a:spLocks/>
            </p:cNvSpPr>
            <p:nvPr/>
          </p:nvSpPr>
          <p:spPr bwMode="auto">
            <a:xfrm>
              <a:off x="2747869" y="1330664"/>
              <a:ext cx="940626" cy="1654881"/>
            </a:xfrm>
            <a:custGeom>
              <a:avLst/>
              <a:gdLst>
                <a:gd name="T0" fmla="*/ 0 w 573"/>
                <a:gd name="T1" fmla="*/ 822 h 913"/>
                <a:gd name="T2" fmla="*/ 208 w 573"/>
                <a:gd name="T3" fmla="*/ 0 h 913"/>
                <a:gd name="T4" fmla="*/ 573 w 573"/>
                <a:gd name="T5" fmla="*/ 0 h 913"/>
                <a:gd name="T6" fmla="*/ 343 w 573"/>
                <a:gd name="T7" fmla="*/ 913 h 913"/>
                <a:gd name="T8" fmla="*/ 0 w 573"/>
                <a:gd name="T9" fmla="*/ 822 h 913"/>
              </a:gdLst>
              <a:ahLst/>
              <a:cxnLst>
                <a:cxn ang="0">
                  <a:pos x="T0" y="T1"/>
                </a:cxn>
                <a:cxn ang="0">
                  <a:pos x="T2" y="T3"/>
                </a:cxn>
                <a:cxn ang="0">
                  <a:pos x="T4" y="T5"/>
                </a:cxn>
                <a:cxn ang="0">
                  <a:pos x="T6" y="T7"/>
                </a:cxn>
                <a:cxn ang="0">
                  <a:pos x="T8" y="T9"/>
                </a:cxn>
              </a:cxnLst>
              <a:rect l="0" t="0" r="r" b="b"/>
              <a:pathLst>
                <a:path w="573" h="913">
                  <a:moveTo>
                    <a:pt x="0" y="822"/>
                  </a:moveTo>
                  <a:lnTo>
                    <a:pt x="208" y="0"/>
                  </a:lnTo>
                  <a:lnTo>
                    <a:pt x="573" y="0"/>
                  </a:lnTo>
                  <a:lnTo>
                    <a:pt x="343" y="913"/>
                  </a:lnTo>
                  <a:lnTo>
                    <a:pt x="0" y="822"/>
                  </a:lnTo>
                  <a:close/>
                </a:path>
              </a:pathLst>
            </a:custGeom>
            <a:solidFill>
              <a:srgbClr val="C00000">
                <a:lumMod val="60000"/>
                <a:lumOff val="40000"/>
              </a:srgbClr>
            </a:solidFill>
            <a:ln w="28575" cap="flat" cmpd="sng" algn="ctr">
              <a:noFill/>
              <a:prstDash val="solid"/>
            </a:ln>
            <a:effectLst/>
          </p:spPr>
          <p:txBody>
            <a:bodyPr anchor="ctr"/>
            <a:lstStyle/>
            <a:p>
              <a:pPr marL="0" marR="0" lvl="0" indent="0" algn="ctr" defTabSz="967801" eaLnBrk="1" fontAlgn="auto" latinLnBrk="0" hangingPunct="1">
                <a:lnSpc>
                  <a:spcPct val="100000"/>
                </a:lnSpc>
                <a:spcBef>
                  <a:spcPts val="0"/>
                </a:spcBef>
                <a:spcAft>
                  <a:spcPts val="0"/>
                </a:spcAft>
                <a:buClrTx/>
                <a:buSzTx/>
                <a:buFontTx/>
                <a:buNone/>
                <a:tabLst/>
                <a:defRPr/>
              </a:pPr>
              <a:endParaRPr kumimoji="0" lang="zh-CN" altLang="en-US" sz="4000" b="1" i="0" u="none" strike="noStrike" kern="0" cap="none" spc="0" normalizeH="0" baseline="0" noProof="0" smtClean="0">
                <a:ln>
                  <a:noFill/>
                </a:ln>
                <a:solidFill>
                  <a:prstClr val="white"/>
                </a:solidFill>
                <a:effectLst/>
                <a:uLnTx/>
                <a:uFillTx/>
                <a:latin typeface="Calibri"/>
                <a:ea typeface="微软雅黑"/>
              </a:endParaRPr>
            </a:p>
          </p:txBody>
        </p:sp>
        <p:sp>
          <p:nvSpPr>
            <p:cNvPr id="42" name="Freeform 46"/>
            <p:cNvSpPr>
              <a:spLocks/>
            </p:cNvSpPr>
            <p:nvPr/>
          </p:nvSpPr>
          <p:spPr bwMode="auto">
            <a:xfrm>
              <a:off x="2641022" y="1907062"/>
              <a:ext cx="666482" cy="1085733"/>
            </a:xfrm>
            <a:custGeom>
              <a:avLst/>
              <a:gdLst>
                <a:gd name="T0" fmla="*/ 172 w 406"/>
                <a:gd name="T1" fmla="*/ 0 h 599"/>
                <a:gd name="T2" fmla="*/ 406 w 406"/>
                <a:gd name="T3" fmla="*/ 599 h 599"/>
                <a:gd name="T4" fmla="*/ 0 w 406"/>
                <a:gd name="T5" fmla="*/ 599 h 599"/>
                <a:gd name="T6" fmla="*/ 172 w 406"/>
                <a:gd name="T7" fmla="*/ 0 h 599"/>
              </a:gdLst>
              <a:ahLst/>
              <a:cxnLst>
                <a:cxn ang="0">
                  <a:pos x="T0" y="T1"/>
                </a:cxn>
                <a:cxn ang="0">
                  <a:pos x="T2" y="T3"/>
                </a:cxn>
                <a:cxn ang="0">
                  <a:pos x="T4" y="T5"/>
                </a:cxn>
                <a:cxn ang="0">
                  <a:pos x="T6" y="T7"/>
                </a:cxn>
              </a:cxnLst>
              <a:rect l="0" t="0" r="r" b="b"/>
              <a:pathLst>
                <a:path w="406" h="599">
                  <a:moveTo>
                    <a:pt x="172" y="0"/>
                  </a:moveTo>
                  <a:lnTo>
                    <a:pt x="406" y="599"/>
                  </a:lnTo>
                  <a:lnTo>
                    <a:pt x="0" y="599"/>
                  </a:lnTo>
                  <a:lnTo>
                    <a:pt x="172" y="0"/>
                  </a:lnTo>
                  <a:close/>
                </a:path>
              </a:pathLst>
            </a:custGeom>
            <a:solidFill>
              <a:srgbClr val="C00000"/>
            </a:solidFill>
            <a:ln w="9525">
              <a:noFill/>
              <a:round/>
              <a:headEnd/>
              <a:tailEnd/>
            </a:ln>
            <a:effectLst/>
            <a:extLst/>
          </p:spPr>
          <p:txBody>
            <a:bodyPr anchor="ctr"/>
            <a:lstStyle/>
            <a:p>
              <a:pPr marL="0" marR="0" lvl="0" indent="0" algn="ctr" defTabSz="967801" eaLnBrk="1" fontAlgn="auto" latinLnBrk="0" hangingPunct="1">
                <a:lnSpc>
                  <a:spcPct val="100000"/>
                </a:lnSpc>
                <a:spcBef>
                  <a:spcPts val="0"/>
                </a:spcBef>
                <a:spcAft>
                  <a:spcPts val="0"/>
                </a:spcAft>
                <a:buClrTx/>
                <a:buSzTx/>
                <a:buFontTx/>
                <a:buNone/>
                <a:tabLst/>
                <a:defRPr/>
              </a:pPr>
              <a:endParaRPr kumimoji="0" lang="zh-CN" altLang="en-US" sz="4000" b="1" i="0" u="none" strike="noStrike" kern="0" cap="none" spc="0" normalizeH="0" baseline="0" noProof="0" smtClean="0">
                <a:ln>
                  <a:noFill/>
                </a:ln>
                <a:solidFill>
                  <a:prstClr val="white"/>
                </a:solidFill>
                <a:effectLst/>
                <a:uLnTx/>
                <a:uFillTx/>
                <a:latin typeface="Calibri"/>
                <a:ea typeface="微软雅黑"/>
              </a:endParaRPr>
            </a:p>
          </p:txBody>
        </p:sp>
        <p:sp>
          <p:nvSpPr>
            <p:cNvPr id="43" name="Freeform 48"/>
            <p:cNvSpPr>
              <a:spLocks/>
            </p:cNvSpPr>
            <p:nvPr/>
          </p:nvSpPr>
          <p:spPr bwMode="auto">
            <a:xfrm>
              <a:off x="1982749" y="1907062"/>
              <a:ext cx="943908" cy="1584119"/>
            </a:xfrm>
            <a:custGeom>
              <a:avLst/>
              <a:gdLst>
                <a:gd name="T0" fmla="*/ 0 w 575"/>
                <a:gd name="T1" fmla="*/ 873 h 887"/>
                <a:gd name="T2" fmla="*/ 210 w 575"/>
                <a:gd name="T3" fmla="*/ 0 h 887"/>
                <a:gd name="T4" fmla="*/ 575 w 575"/>
                <a:gd name="T5" fmla="*/ 0 h 887"/>
                <a:gd name="T6" fmla="*/ 398 w 575"/>
                <a:gd name="T7" fmla="*/ 887 h 887"/>
                <a:gd name="T8" fmla="*/ 0 w 575"/>
                <a:gd name="T9" fmla="*/ 873 h 887"/>
                <a:gd name="connsiteX0" fmla="*/ 0 w 10000"/>
                <a:gd name="connsiteY0" fmla="*/ 9842 h 9853"/>
                <a:gd name="connsiteX1" fmla="*/ 3652 w 10000"/>
                <a:gd name="connsiteY1" fmla="*/ 0 h 9853"/>
                <a:gd name="connsiteX2" fmla="*/ 10000 w 10000"/>
                <a:gd name="connsiteY2" fmla="*/ 0 h 9853"/>
                <a:gd name="connsiteX3" fmla="*/ 6922 w 10000"/>
                <a:gd name="connsiteY3" fmla="*/ 9853 h 9853"/>
                <a:gd name="connsiteX4" fmla="*/ 0 w 10000"/>
                <a:gd name="connsiteY4" fmla="*/ 9842 h 98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9853">
                  <a:moveTo>
                    <a:pt x="0" y="9842"/>
                  </a:moveTo>
                  <a:lnTo>
                    <a:pt x="3652" y="0"/>
                  </a:lnTo>
                  <a:lnTo>
                    <a:pt x="10000" y="0"/>
                  </a:lnTo>
                  <a:lnTo>
                    <a:pt x="6922" y="9853"/>
                  </a:lnTo>
                  <a:lnTo>
                    <a:pt x="0" y="9842"/>
                  </a:lnTo>
                  <a:close/>
                </a:path>
              </a:pathLst>
            </a:custGeom>
            <a:solidFill>
              <a:srgbClr val="D0006D"/>
            </a:solidFill>
            <a:ln w="28575" cap="flat" cmpd="sng" algn="ctr">
              <a:noFill/>
              <a:prstDash val="solid"/>
            </a:ln>
            <a:effectLst/>
          </p:spPr>
          <p:txBody>
            <a:bodyPr anchor="ctr"/>
            <a:lstStyle/>
            <a:p>
              <a:pPr marL="0" marR="0" lvl="0" indent="0" algn="ctr" defTabSz="967801" eaLnBrk="1" fontAlgn="auto" latinLnBrk="0" hangingPunct="1">
                <a:lnSpc>
                  <a:spcPct val="100000"/>
                </a:lnSpc>
                <a:spcBef>
                  <a:spcPts val="0"/>
                </a:spcBef>
                <a:spcAft>
                  <a:spcPts val="0"/>
                </a:spcAft>
                <a:buClrTx/>
                <a:buSzTx/>
                <a:buFontTx/>
                <a:buNone/>
                <a:tabLst/>
                <a:defRPr/>
              </a:pPr>
              <a:endParaRPr kumimoji="0" lang="zh-CN" altLang="en-US" sz="4000" b="1" i="0" u="none" strike="noStrike" kern="0" cap="none" spc="0" normalizeH="0" baseline="0" noProof="0" smtClean="0">
                <a:ln>
                  <a:noFill/>
                </a:ln>
                <a:solidFill>
                  <a:prstClr val="white"/>
                </a:solidFill>
                <a:effectLst/>
                <a:uLnTx/>
                <a:uFillTx/>
                <a:latin typeface="Calibri"/>
                <a:ea typeface="微软雅黑"/>
              </a:endParaRPr>
            </a:p>
          </p:txBody>
        </p:sp>
      </p:grpSp>
      <p:sp>
        <p:nvSpPr>
          <p:cNvPr id="46" name="Title 3"/>
          <p:cNvSpPr txBox="1">
            <a:spLocks/>
          </p:cNvSpPr>
          <p:nvPr/>
        </p:nvSpPr>
        <p:spPr bwMode="auto">
          <a:xfrm>
            <a:off x="5233077" y="314672"/>
            <a:ext cx="637384" cy="471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66788" fontAlgn="base">
              <a:spcBef>
                <a:spcPct val="0"/>
              </a:spcBef>
              <a:spcAft>
                <a:spcPct val="0"/>
              </a:spcAft>
            </a:pPr>
            <a:r>
              <a:rPr lang="en-US" altLang="zh-CN" sz="3200" b="1" dirty="0" smtClean="0">
                <a:solidFill>
                  <a:prstClr val="white"/>
                </a:solidFill>
                <a:latin typeface="微软雅黑" pitchFamily="34" charset="-122"/>
              </a:rPr>
              <a:t>1</a:t>
            </a:r>
            <a:endParaRPr lang="en-US" altLang="zh-CN" sz="3200" b="1" dirty="0">
              <a:solidFill>
                <a:prstClr val="white"/>
              </a:solidFill>
              <a:latin typeface="微软雅黑" pitchFamily="34" charset="-122"/>
            </a:endParaRPr>
          </a:p>
        </p:txBody>
      </p:sp>
      <p:grpSp>
        <p:nvGrpSpPr>
          <p:cNvPr id="47" name="组合 46"/>
          <p:cNvGrpSpPr/>
          <p:nvPr/>
        </p:nvGrpSpPr>
        <p:grpSpPr>
          <a:xfrm>
            <a:off x="6217819" y="492649"/>
            <a:ext cx="3080527" cy="954107"/>
            <a:chOff x="5637248" y="492648"/>
            <a:chExt cx="3080527" cy="954107"/>
          </a:xfrm>
        </p:grpSpPr>
        <p:sp>
          <p:nvSpPr>
            <p:cNvPr id="48" name="TextBox 85"/>
            <p:cNvSpPr txBox="1"/>
            <p:nvPr/>
          </p:nvSpPr>
          <p:spPr>
            <a:xfrm>
              <a:off x="5712198" y="492648"/>
              <a:ext cx="3005577" cy="954107"/>
            </a:xfrm>
            <a:prstGeom prst="rect">
              <a:avLst/>
            </a:prstGeom>
            <a:noFill/>
          </p:spPr>
          <p:txBody>
            <a:bodyPr wrap="square">
              <a:spAutoFit/>
            </a:bodyPr>
            <a:lstStyle/>
            <a:p>
              <a:pPr marL="0" marR="0" lvl="0" indent="0" defTabSz="967801"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rgbClr val="FF0000"/>
                  </a:solidFill>
                  <a:effectLst/>
                  <a:uLnTx/>
                  <a:uFillTx/>
                  <a:latin typeface="微软雅黑" pitchFamily="34" charset="-122"/>
                  <a:ea typeface="微软雅黑"/>
                </a:rPr>
                <a:t>整体概述标题</a:t>
              </a:r>
              <a:endParaRPr kumimoji="0" lang="en-US" altLang="zh-CN" sz="1400" b="1" i="0" u="none" strike="noStrike" kern="0" cap="none" spc="0" normalizeH="0" baseline="0" noProof="0" dirty="0" smtClean="0">
                <a:ln>
                  <a:noFill/>
                </a:ln>
                <a:solidFill>
                  <a:srgbClr val="FF0000"/>
                </a:solidFill>
                <a:effectLst/>
                <a:uLnTx/>
                <a:uFillTx/>
                <a:latin typeface="微软雅黑" pitchFamily="34" charset="-122"/>
                <a:ea typeface="微软雅黑"/>
              </a:endParaRPr>
            </a:p>
            <a:p>
              <a:pPr marL="0" marR="0" lvl="0" indent="0" defTabSz="967801"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black">
                      <a:lumMod val="65000"/>
                      <a:lumOff val="35000"/>
                    </a:prstClr>
                  </a:solidFill>
                  <a:effectLst/>
                  <a:uLnTx/>
                  <a:uFillTx/>
                  <a:latin typeface="微软雅黑" pitchFamily="34" charset="-122"/>
                  <a:ea typeface="微软雅黑"/>
                </a:rPr>
                <a:t>单击</a:t>
              </a:r>
              <a:r>
                <a:rPr kumimoji="0" lang="zh-CN" altLang="en-US" sz="1200" b="0" i="0" u="none" strike="noStrike" kern="0" cap="none" spc="0" normalizeH="0" baseline="0" noProof="0" dirty="0">
                  <a:ln>
                    <a:noFill/>
                  </a:ln>
                  <a:solidFill>
                    <a:prstClr val="black">
                      <a:lumMod val="65000"/>
                      <a:lumOff val="35000"/>
                    </a:prstClr>
                  </a:solidFill>
                  <a:effectLst/>
                  <a:uLnTx/>
                  <a:uFillTx/>
                  <a:latin typeface="微软雅黑" pitchFamily="34" charset="-122"/>
                  <a:ea typeface="微软雅黑"/>
                </a:rPr>
                <a:t>此处添加文本单击此处添加文本</a:t>
              </a:r>
              <a:endParaRPr kumimoji="0" lang="en-US" altLang="zh-CN" sz="1200" b="0" i="0" u="none" strike="noStrike" kern="0" cap="none" spc="0" normalizeH="0" baseline="0" noProof="0" dirty="0">
                <a:ln>
                  <a:noFill/>
                </a:ln>
                <a:solidFill>
                  <a:prstClr val="black">
                    <a:lumMod val="65000"/>
                    <a:lumOff val="35000"/>
                  </a:prstClr>
                </a:solidFill>
                <a:effectLst/>
                <a:uLnTx/>
                <a:uFillTx/>
                <a:latin typeface="微软雅黑" pitchFamily="34" charset="-122"/>
                <a:ea typeface="微软雅黑"/>
              </a:endParaRPr>
            </a:p>
            <a:p>
              <a:pPr marL="0" marR="0" lvl="0" indent="0" defTabSz="967801"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prstClr val="black">
                      <a:lumMod val="65000"/>
                      <a:lumOff val="35000"/>
                    </a:prstClr>
                  </a:solidFill>
                  <a:effectLst/>
                  <a:uLnTx/>
                  <a:uFillTx/>
                  <a:latin typeface="微软雅黑" pitchFamily="34" charset="-122"/>
                  <a:ea typeface="宋体" pitchFamily="2" charset="-122"/>
                </a:rPr>
                <a:t>单击此处添加</a:t>
              </a:r>
              <a:r>
                <a:rPr kumimoji="0" lang="zh-CN" altLang="en-US" sz="1200" b="0" i="0" u="none" strike="noStrike" kern="0" cap="none" spc="0" normalizeH="0" baseline="0" noProof="0" dirty="0" smtClean="0">
                  <a:ln>
                    <a:noFill/>
                  </a:ln>
                  <a:solidFill>
                    <a:prstClr val="black">
                      <a:lumMod val="65000"/>
                      <a:lumOff val="35000"/>
                    </a:prstClr>
                  </a:solidFill>
                  <a:effectLst/>
                  <a:uLnTx/>
                  <a:uFillTx/>
                  <a:latin typeface="微软雅黑" pitchFamily="34" charset="-122"/>
                  <a:ea typeface="宋体" pitchFamily="2" charset="-122"/>
                </a:rPr>
                <a:t>文本</a:t>
              </a:r>
              <a:r>
                <a:rPr kumimoji="0" lang="zh-CN" altLang="en-US" sz="1200" b="0" i="0" u="none" strike="noStrike" kern="0" cap="none" spc="0" normalizeH="0" baseline="0" noProof="0" dirty="0">
                  <a:ln>
                    <a:noFill/>
                  </a:ln>
                  <a:solidFill>
                    <a:prstClr val="black">
                      <a:lumMod val="65000"/>
                      <a:lumOff val="35000"/>
                    </a:prstClr>
                  </a:solidFill>
                  <a:effectLst/>
                  <a:uLnTx/>
                  <a:uFillTx/>
                  <a:latin typeface="微软雅黑" pitchFamily="34" charset="-122"/>
                  <a:ea typeface="宋体" pitchFamily="2" charset="-122"/>
                </a:rPr>
                <a:t>单击此处添加文本</a:t>
              </a:r>
              <a:endParaRPr kumimoji="0" lang="en-US" altLang="zh-CN" sz="1200" b="0" i="0" u="none" strike="noStrike" kern="0" cap="none" spc="0" normalizeH="0" baseline="0" noProof="0" dirty="0">
                <a:ln>
                  <a:noFill/>
                </a:ln>
                <a:solidFill>
                  <a:prstClr val="black">
                    <a:lumMod val="65000"/>
                    <a:lumOff val="35000"/>
                  </a:prstClr>
                </a:solidFill>
                <a:effectLst/>
                <a:uLnTx/>
                <a:uFillTx/>
                <a:latin typeface="微软雅黑" pitchFamily="34" charset="-122"/>
                <a:ea typeface="宋体" pitchFamily="2" charset="-122"/>
              </a:endParaRPr>
            </a:p>
            <a:p>
              <a:pPr marL="0" marR="0" lvl="0" indent="0" defTabSz="967801" eaLnBrk="1" fontAlgn="auto" latinLnBrk="0" hangingPunct="1">
                <a:lnSpc>
                  <a:spcPct val="100000"/>
                </a:lnSpc>
                <a:spcBef>
                  <a:spcPts val="0"/>
                </a:spcBef>
                <a:spcAft>
                  <a:spcPts val="0"/>
                </a:spcAft>
                <a:buClrTx/>
                <a:buSzTx/>
                <a:buFontTx/>
                <a:buNone/>
                <a:tabLst/>
                <a:defRPr/>
              </a:pPr>
              <a:endParaRPr kumimoji="0" lang="en-US" altLang="zh-CN" sz="1200" b="0" i="0" u="none" strike="noStrike" kern="0" cap="none" spc="0" normalizeH="0" baseline="0" noProof="0" dirty="0">
                <a:ln>
                  <a:noFill/>
                </a:ln>
                <a:solidFill>
                  <a:prstClr val="black">
                    <a:lumMod val="65000"/>
                    <a:lumOff val="35000"/>
                  </a:prstClr>
                </a:solidFill>
                <a:effectLst/>
                <a:uLnTx/>
                <a:uFillTx/>
                <a:latin typeface="微软雅黑" pitchFamily="34" charset="-122"/>
                <a:ea typeface="宋体" pitchFamily="2" charset="-122"/>
              </a:endParaRPr>
            </a:p>
          </p:txBody>
        </p:sp>
        <p:sp>
          <p:nvSpPr>
            <p:cNvPr id="49" name="Freeform 65"/>
            <p:cNvSpPr>
              <a:spLocks/>
            </p:cNvSpPr>
            <p:nvPr/>
          </p:nvSpPr>
          <p:spPr bwMode="auto">
            <a:xfrm>
              <a:off x="5637248" y="550461"/>
              <a:ext cx="114911" cy="148631"/>
            </a:xfrm>
            <a:custGeom>
              <a:avLst/>
              <a:gdLst>
                <a:gd name="T0" fmla="*/ 0 w 70"/>
                <a:gd name="T1" fmla="*/ 41 h 82"/>
                <a:gd name="T2" fmla="*/ 0 w 70"/>
                <a:gd name="T3" fmla="*/ 0 h 82"/>
                <a:gd name="T4" fmla="*/ 34 w 70"/>
                <a:gd name="T5" fmla="*/ 21 h 82"/>
                <a:gd name="T6" fmla="*/ 70 w 70"/>
                <a:gd name="T7" fmla="*/ 41 h 82"/>
                <a:gd name="T8" fmla="*/ 34 w 70"/>
                <a:gd name="T9" fmla="*/ 62 h 82"/>
                <a:gd name="T10" fmla="*/ 0 w 70"/>
                <a:gd name="T11" fmla="*/ 82 h 82"/>
                <a:gd name="T12" fmla="*/ 0 w 70"/>
                <a:gd name="T13" fmla="*/ 41 h 82"/>
              </a:gdLst>
              <a:ahLst/>
              <a:cxnLst>
                <a:cxn ang="0">
                  <a:pos x="T0" y="T1"/>
                </a:cxn>
                <a:cxn ang="0">
                  <a:pos x="T2" y="T3"/>
                </a:cxn>
                <a:cxn ang="0">
                  <a:pos x="T4" y="T5"/>
                </a:cxn>
                <a:cxn ang="0">
                  <a:pos x="T6" y="T7"/>
                </a:cxn>
                <a:cxn ang="0">
                  <a:pos x="T8" y="T9"/>
                </a:cxn>
                <a:cxn ang="0">
                  <a:pos x="T10" y="T11"/>
                </a:cxn>
                <a:cxn ang="0">
                  <a:pos x="T12" y="T13"/>
                </a:cxn>
              </a:cxnLst>
              <a:rect l="0" t="0" r="r" b="b"/>
              <a:pathLst>
                <a:path w="70" h="82">
                  <a:moveTo>
                    <a:pt x="0" y="41"/>
                  </a:moveTo>
                  <a:lnTo>
                    <a:pt x="0" y="0"/>
                  </a:lnTo>
                  <a:lnTo>
                    <a:pt x="34" y="21"/>
                  </a:lnTo>
                  <a:lnTo>
                    <a:pt x="70" y="41"/>
                  </a:lnTo>
                  <a:lnTo>
                    <a:pt x="34" y="62"/>
                  </a:lnTo>
                  <a:lnTo>
                    <a:pt x="0" y="82"/>
                  </a:lnTo>
                  <a:lnTo>
                    <a:pt x="0" y="41"/>
                  </a:lnTo>
                  <a:close/>
                </a:path>
              </a:pathLst>
            </a:custGeom>
            <a:solidFill>
              <a:srgbClr val="FF0000"/>
            </a:solidFill>
            <a:ln>
              <a:noFill/>
            </a:ln>
            <a:extLst/>
          </p:spPr>
          <p:txBody>
            <a:bodyPr vert="horz" wrap="square" lIns="91440" tIns="45720" rIns="91440" bIns="45720" numCol="1" anchor="t" anchorCtr="0" compatLnSpc="1">
              <a:prstTxWarp prst="textNoShape">
                <a:avLst/>
              </a:prstTxWarp>
            </a:bodyPr>
            <a:lstStyle/>
            <a:p>
              <a:pPr marL="0" marR="0" lvl="0" indent="0" defTabSz="966788" eaLnBrk="1" fontAlgn="base" latinLnBrk="0" hangingPunct="1">
                <a:lnSpc>
                  <a:spcPct val="100000"/>
                </a:lnSpc>
                <a:spcBef>
                  <a:spcPct val="0"/>
                </a:spcBef>
                <a:spcAft>
                  <a:spcPct val="0"/>
                </a:spcAft>
                <a:buClrTx/>
                <a:buSzTx/>
                <a:buFontTx/>
                <a:buNone/>
                <a:tabLst/>
                <a:defRPr/>
              </a:pPr>
              <a:endParaRPr kumimoji="0" lang="zh-CN" altLang="en-US" sz="1900" b="0" i="0" u="none" strike="noStrike" kern="0" cap="none" spc="0" normalizeH="0" baseline="0" noProof="0" smtClean="0">
                <a:ln>
                  <a:noFill/>
                </a:ln>
                <a:solidFill>
                  <a:prstClr val="black"/>
                </a:solidFill>
                <a:effectLst/>
                <a:uLnTx/>
                <a:uFillTx/>
                <a:latin typeface="Arial" pitchFamily="34" charset="0"/>
                <a:ea typeface="宋体" pitchFamily="2" charset="-122"/>
              </a:endParaRPr>
            </a:p>
          </p:txBody>
        </p:sp>
      </p:grpSp>
      <p:sp>
        <p:nvSpPr>
          <p:cNvPr id="50" name="Title 3"/>
          <p:cNvSpPr txBox="1">
            <a:spLocks/>
          </p:cNvSpPr>
          <p:nvPr/>
        </p:nvSpPr>
        <p:spPr bwMode="auto">
          <a:xfrm>
            <a:off x="4352739" y="937660"/>
            <a:ext cx="637384" cy="471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66788" fontAlgn="base">
              <a:spcBef>
                <a:spcPct val="0"/>
              </a:spcBef>
              <a:spcAft>
                <a:spcPct val="0"/>
              </a:spcAft>
            </a:pPr>
            <a:r>
              <a:rPr lang="en-US" altLang="zh-CN" sz="3200" b="1" dirty="0" smtClean="0">
                <a:solidFill>
                  <a:prstClr val="white"/>
                </a:solidFill>
                <a:latin typeface="微软雅黑" pitchFamily="34" charset="-122"/>
              </a:rPr>
              <a:t>2</a:t>
            </a:r>
            <a:endParaRPr lang="en-US" altLang="zh-CN" sz="3200" b="1" dirty="0">
              <a:solidFill>
                <a:prstClr val="white"/>
              </a:solidFill>
              <a:latin typeface="微软雅黑" pitchFamily="34" charset="-122"/>
            </a:endParaRPr>
          </a:p>
        </p:txBody>
      </p:sp>
      <p:sp>
        <p:nvSpPr>
          <p:cNvPr id="51" name="Title 3"/>
          <p:cNvSpPr txBox="1">
            <a:spLocks/>
          </p:cNvSpPr>
          <p:nvPr/>
        </p:nvSpPr>
        <p:spPr bwMode="auto">
          <a:xfrm>
            <a:off x="3558588" y="1569508"/>
            <a:ext cx="637384" cy="471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66788" fontAlgn="base">
              <a:spcBef>
                <a:spcPct val="0"/>
              </a:spcBef>
              <a:spcAft>
                <a:spcPct val="0"/>
              </a:spcAft>
            </a:pPr>
            <a:r>
              <a:rPr lang="en-US" altLang="zh-CN" sz="3200" b="1" dirty="0" smtClean="0">
                <a:solidFill>
                  <a:prstClr val="white"/>
                </a:solidFill>
                <a:latin typeface="微软雅黑" pitchFamily="34" charset="-122"/>
              </a:rPr>
              <a:t>3</a:t>
            </a:r>
            <a:endParaRPr lang="en-US" altLang="zh-CN" sz="3200" b="1" dirty="0">
              <a:solidFill>
                <a:prstClr val="white"/>
              </a:solidFill>
              <a:latin typeface="微软雅黑" pitchFamily="34" charset="-122"/>
            </a:endParaRPr>
          </a:p>
        </p:txBody>
      </p:sp>
      <p:sp>
        <p:nvSpPr>
          <p:cNvPr id="52" name="Title 3"/>
          <p:cNvSpPr txBox="1">
            <a:spLocks/>
          </p:cNvSpPr>
          <p:nvPr/>
        </p:nvSpPr>
        <p:spPr bwMode="auto">
          <a:xfrm>
            <a:off x="2761628" y="2325794"/>
            <a:ext cx="637384" cy="471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66788" fontAlgn="base">
              <a:spcBef>
                <a:spcPct val="0"/>
              </a:spcBef>
              <a:spcAft>
                <a:spcPct val="0"/>
              </a:spcAft>
            </a:pPr>
            <a:r>
              <a:rPr lang="en-US" altLang="zh-CN" sz="3200" b="1" dirty="0" smtClean="0">
                <a:solidFill>
                  <a:prstClr val="white"/>
                </a:solidFill>
                <a:latin typeface="微软雅黑" pitchFamily="34" charset="-122"/>
              </a:rPr>
              <a:t>4</a:t>
            </a:r>
            <a:endParaRPr lang="en-US" altLang="zh-CN" sz="3200" b="1" dirty="0">
              <a:solidFill>
                <a:prstClr val="white"/>
              </a:solidFill>
              <a:latin typeface="微软雅黑" pitchFamily="34" charset="-122"/>
            </a:endParaRPr>
          </a:p>
        </p:txBody>
      </p:sp>
      <p:grpSp>
        <p:nvGrpSpPr>
          <p:cNvPr id="53" name="组合 52"/>
          <p:cNvGrpSpPr/>
          <p:nvPr/>
        </p:nvGrpSpPr>
        <p:grpSpPr>
          <a:xfrm>
            <a:off x="5646037" y="1462590"/>
            <a:ext cx="3080527" cy="954107"/>
            <a:chOff x="5065466" y="1462589"/>
            <a:chExt cx="3080527" cy="954107"/>
          </a:xfrm>
        </p:grpSpPr>
        <p:sp>
          <p:nvSpPr>
            <p:cNvPr id="54" name="TextBox 106"/>
            <p:cNvSpPr txBox="1"/>
            <p:nvPr/>
          </p:nvSpPr>
          <p:spPr>
            <a:xfrm>
              <a:off x="5140416" y="1462589"/>
              <a:ext cx="3005577" cy="954107"/>
            </a:xfrm>
            <a:prstGeom prst="rect">
              <a:avLst/>
            </a:prstGeom>
            <a:noFill/>
          </p:spPr>
          <p:txBody>
            <a:bodyPr wrap="square">
              <a:spAutoFit/>
            </a:bodyPr>
            <a:lstStyle/>
            <a:p>
              <a:pPr marL="0" marR="0" lvl="0" indent="0" defTabSz="967801"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rgbClr val="FF6600"/>
                  </a:solidFill>
                  <a:effectLst/>
                  <a:uLnTx/>
                  <a:uFillTx/>
                  <a:latin typeface="微软雅黑" pitchFamily="34" charset="-122"/>
                  <a:ea typeface="微软雅黑"/>
                </a:rPr>
                <a:t>主要工作标题</a:t>
              </a:r>
              <a:endParaRPr kumimoji="0" lang="en-US" altLang="zh-CN" sz="1400" b="1" i="0" u="none" strike="noStrike" kern="0" cap="none" spc="0" normalizeH="0" baseline="0" noProof="0" dirty="0">
                <a:ln>
                  <a:noFill/>
                </a:ln>
                <a:solidFill>
                  <a:srgbClr val="FF6600"/>
                </a:solidFill>
                <a:effectLst/>
                <a:uLnTx/>
                <a:uFillTx/>
                <a:latin typeface="微软雅黑" pitchFamily="34" charset="-122"/>
                <a:ea typeface="微软雅黑"/>
              </a:endParaRPr>
            </a:p>
            <a:p>
              <a:pPr marL="0" marR="0" lvl="0" indent="0" defTabSz="967801"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prstClr val="black">
                      <a:lumMod val="65000"/>
                      <a:lumOff val="35000"/>
                    </a:prstClr>
                  </a:solidFill>
                  <a:effectLst/>
                  <a:uLnTx/>
                  <a:uFillTx/>
                  <a:latin typeface="微软雅黑" pitchFamily="34" charset="-122"/>
                  <a:ea typeface="微软雅黑"/>
                </a:rPr>
                <a:t>单击此处添加文本单击此处添加文本</a:t>
              </a:r>
              <a:endParaRPr kumimoji="0" lang="en-US" altLang="zh-CN" sz="1200" b="0" i="0" u="none" strike="noStrike" kern="0" cap="none" spc="0" normalizeH="0" baseline="0" noProof="0" dirty="0">
                <a:ln>
                  <a:noFill/>
                </a:ln>
                <a:solidFill>
                  <a:prstClr val="black">
                    <a:lumMod val="65000"/>
                    <a:lumOff val="35000"/>
                  </a:prstClr>
                </a:solidFill>
                <a:effectLst/>
                <a:uLnTx/>
                <a:uFillTx/>
                <a:latin typeface="微软雅黑" pitchFamily="34" charset="-122"/>
                <a:ea typeface="微软雅黑"/>
              </a:endParaRPr>
            </a:p>
            <a:p>
              <a:pPr marL="0" marR="0" lvl="0" indent="0" defTabSz="967801"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prstClr val="black">
                      <a:lumMod val="65000"/>
                      <a:lumOff val="35000"/>
                    </a:prstClr>
                  </a:solidFill>
                  <a:effectLst/>
                  <a:uLnTx/>
                  <a:uFillTx/>
                  <a:latin typeface="微软雅黑" pitchFamily="34" charset="-122"/>
                  <a:ea typeface="宋体" pitchFamily="2" charset="-122"/>
                </a:rPr>
                <a:t>单击此处添加</a:t>
              </a:r>
              <a:r>
                <a:rPr kumimoji="0" lang="zh-CN" altLang="en-US" sz="1200" b="0" i="0" u="none" strike="noStrike" kern="0" cap="none" spc="0" normalizeH="0" baseline="0" noProof="0" dirty="0" smtClean="0">
                  <a:ln>
                    <a:noFill/>
                  </a:ln>
                  <a:solidFill>
                    <a:prstClr val="black">
                      <a:lumMod val="65000"/>
                      <a:lumOff val="35000"/>
                    </a:prstClr>
                  </a:solidFill>
                  <a:effectLst/>
                  <a:uLnTx/>
                  <a:uFillTx/>
                  <a:latin typeface="微软雅黑" pitchFamily="34" charset="-122"/>
                  <a:ea typeface="宋体" pitchFamily="2" charset="-122"/>
                </a:rPr>
                <a:t>文本</a:t>
              </a:r>
              <a:r>
                <a:rPr kumimoji="0" lang="zh-CN" altLang="en-US" sz="1200" b="0" i="0" u="none" strike="noStrike" kern="0" cap="none" spc="0" normalizeH="0" baseline="0" noProof="0" dirty="0">
                  <a:ln>
                    <a:noFill/>
                  </a:ln>
                  <a:solidFill>
                    <a:prstClr val="black">
                      <a:lumMod val="65000"/>
                      <a:lumOff val="35000"/>
                    </a:prstClr>
                  </a:solidFill>
                  <a:effectLst/>
                  <a:uLnTx/>
                  <a:uFillTx/>
                  <a:latin typeface="微软雅黑" pitchFamily="34" charset="-122"/>
                  <a:ea typeface="宋体" pitchFamily="2" charset="-122"/>
                </a:rPr>
                <a:t>单击此处添加文本</a:t>
              </a:r>
              <a:endParaRPr kumimoji="0" lang="en-US" altLang="zh-CN" sz="1200" b="0" i="0" u="none" strike="noStrike" kern="0" cap="none" spc="0" normalizeH="0" baseline="0" noProof="0" dirty="0">
                <a:ln>
                  <a:noFill/>
                </a:ln>
                <a:solidFill>
                  <a:prstClr val="black">
                    <a:lumMod val="65000"/>
                    <a:lumOff val="35000"/>
                  </a:prstClr>
                </a:solidFill>
                <a:effectLst/>
                <a:uLnTx/>
                <a:uFillTx/>
                <a:latin typeface="微软雅黑" pitchFamily="34" charset="-122"/>
                <a:ea typeface="宋体" pitchFamily="2" charset="-122"/>
              </a:endParaRPr>
            </a:p>
            <a:p>
              <a:pPr marL="0" marR="0" lvl="0" indent="0" defTabSz="967801" eaLnBrk="1" fontAlgn="auto" latinLnBrk="0" hangingPunct="1">
                <a:lnSpc>
                  <a:spcPct val="100000"/>
                </a:lnSpc>
                <a:spcBef>
                  <a:spcPts val="0"/>
                </a:spcBef>
                <a:spcAft>
                  <a:spcPts val="0"/>
                </a:spcAft>
                <a:buClrTx/>
                <a:buSzTx/>
                <a:buFontTx/>
                <a:buNone/>
                <a:tabLst/>
                <a:defRPr/>
              </a:pPr>
              <a:endParaRPr kumimoji="0" lang="en-US" altLang="zh-CN" sz="1200" b="0" i="0" u="none" strike="noStrike" kern="0" cap="none" spc="0" normalizeH="0" baseline="0" noProof="0" dirty="0">
                <a:ln>
                  <a:noFill/>
                </a:ln>
                <a:solidFill>
                  <a:prstClr val="black">
                    <a:lumMod val="65000"/>
                    <a:lumOff val="35000"/>
                  </a:prstClr>
                </a:solidFill>
                <a:effectLst/>
                <a:uLnTx/>
                <a:uFillTx/>
                <a:latin typeface="微软雅黑" pitchFamily="34" charset="-122"/>
                <a:ea typeface="宋体" pitchFamily="2" charset="-122"/>
              </a:endParaRPr>
            </a:p>
          </p:txBody>
        </p:sp>
        <p:sp>
          <p:nvSpPr>
            <p:cNvPr id="55" name="Freeform 65"/>
            <p:cNvSpPr>
              <a:spLocks/>
            </p:cNvSpPr>
            <p:nvPr/>
          </p:nvSpPr>
          <p:spPr bwMode="auto">
            <a:xfrm>
              <a:off x="5065466" y="1520402"/>
              <a:ext cx="114911" cy="148631"/>
            </a:xfrm>
            <a:custGeom>
              <a:avLst/>
              <a:gdLst>
                <a:gd name="T0" fmla="*/ 0 w 70"/>
                <a:gd name="T1" fmla="*/ 41 h 82"/>
                <a:gd name="T2" fmla="*/ 0 w 70"/>
                <a:gd name="T3" fmla="*/ 0 h 82"/>
                <a:gd name="T4" fmla="*/ 34 w 70"/>
                <a:gd name="T5" fmla="*/ 21 h 82"/>
                <a:gd name="T6" fmla="*/ 70 w 70"/>
                <a:gd name="T7" fmla="*/ 41 h 82"/>
                <a:gd name="T8" fmla="*/ 34 w 70"/>
                <a:gd name="T9" fmla="*/ 62 h 82"/>
                <a:gd name="T10" fmla="*/ 0 w 70"/>
                <a:gd name="T11" fmla="*/ 82 h 82"/>
                <a:gd name="T12" fmla="*/ 0 w 70"/>
                <a:gd name="T13" fmla="*/ 41 h 82"/>
              </a:gdLst>
              <a:ahLst/>
              <a:cxnLst>
                <a:cxn ang="0">
                  <a:pos x="T0" y="T1"/>
                </a:cxn>
                <a:cxn ang="0">
                  <a:pos x="T2" y="T3"/>
                </a:cxn>
                <a:cxn ang="0">
                  <a:pos x="T4" y="T5"/>
                </a:cxn>
                <a:cxn ang="0">
                  <a:pos x="T6" y="T7"/>
                </a:cxn>
                <a:cxn ang="0">
                  <a:pos x="T8" y="T9"/>
                </a:cxn>
                <a:cxn ang="0">
                  <a:pos x="T10" y="T11"/>
                </a:cxn>
                <a:cxn ang="0">
                  <a:pos x="T12" y="T13"/>
                </a:cxn>
              </a:cxnLst>
              <a:rect l="0" t="0" r="r" b="b"/>
              <a:pathLst>
                <a:path w="70" h="82">
                  <a:moveTo>
                    <a:pt x="0" y="41"/>
                  </a:moveTo>
                  <a:lnTo>
                    <a:pt x="0" y="0"/>
                  </a:lnTo>
                  <a:lnTo>
                    <a:pt x="34" y="21"/>
                  </a:lnTo>
                  <a:lnTo>
                    <a:pt x="70" y="41"/>
                  </a:lnTo>
                  <a:lnTo>
                    <a:pt x="34" y="62"/>
                  </a:lnTo>
                  <a:lnTo>
                    <a:pt x="0" y="82"/>
                  </a:lnTo>
                  <a:lnTo>
                    <a:pt x="0" y="41"/>
                  </a:lnTo>
                  <a:close/>
                </a:path>
              </a:pathLst>
            </a:custGeom>
            <a:solidFill>
              <a:srgbClr val="FF0000"/>
            </a:solidFill>
            <a:ln>
              <a:noFill/>
            </a:ln>
            <a:extLst/>
          </p:spPr>
          <p:txBody>
            <a:bodyPr vert="horz" wrap="square" lIns="91440" tIns="45720" rIns="91440" bIns="45720" numCol="1" anchor="t" anchorCtr="0" compatLnSpc="1">
              <a:prstTxWarp prst="textNoShape">
                <a:avLst/>
              </a:prstTxWarp>
            </a:bodyPr>
            <a:lstStyle/>
            <a:p>
              <a:pPr marL="0" marR="0" lvl="0" indent="0" defTabSz="966788" eaLnBrk="1" fontAlgn="base" latinLnBrk="0" hangingPunct="1">
                <a:lnSpc>
                  <a:spcPct val="100000"/>
                </a:lnSpc>
                <a:spcBef>
                  <a:spcPct val="0"/>
                </a:spcBef>
                <a:spcAft>
                  <a:spcPct val="0"/>
                </a:spcAft>
                <a:buClrTx/>
                <a:buSzTx/>
                <a:buFontTx/>
                <a:buNone/>
                <a:tabLst/>
                <a:defRPr/>
              </a:pPr>
              <a:endParaRPr kumimoji="0" lang="zh-CN" altLang="en-US" sz="1900" b="0" i="0" u="none" strike="noStrike" kern="0" cap="none" spc="0" normalizeH="0" baseline="0" noProof="0" smtClean="0">
                <a:ln>
                  <a:noFill/>
                </a:ln>
                <a:solidFill>
                  <a:prstClr val="black"/>
                </a:solidFill>
                <a:effectLst/>
                <a:uLnTx/>
                <a:uFillTx/>
                <a:latin typeface="Arial" pitchFamily="34" charset="0"/>
                <a:ea typeface="宋体" pitchFamily="2" charset="-122"/>
              </a:endParaRPr>
            </a:p>
          </p:txBody>
        </p:sp>
      </p:grpSp>
      <p:grpSp>
        <p:nvGrpSpPr>
          <p:cNvPr id="56" name="组合 55"/>
          <p:cNvGrpSpPr/>
          <p:nvPr/>
        </p:nvGrpSpPr>
        <p:grpSpPr>
          <a:xfrm>
            <a:off x="4967521" y="2389647"/>
            <a:ext cx="3080527" cy="954107"/>
            <a:chOff x="4386950" y="2389646"/>
            <a:chExt cx="3080527" cy="954107"/>
          </a:xfrm>
        </p:grpSpPr>
        <p:sp>
          <p:nvSpPr>
            <p:cNvPr id="57" name="TextBox 108"/>
            <p:cNvSpPr txBox="1"/>
            <p:nvPr/>
          </p:nvSpPr>
          <p:spPr>
            <a:xfrm>
              <a:off x="4461900" y="2389646"/>
              <a:ext cx="3005577" cy="954107"/>
            </a:xfrm>
            <a:prstGeom prst="rect">
              <a:avLst/>
            </a:prstGeom>
            <a:noFill/>
          </p:spPr>
          <p:txBody>
            <a:bodyPr wrap="square">
              <a:spAutoFit/>
            </a:bodyPr>
            <a:lstStyle/>
            <a:p>
              <a:pPr marL="0" marR="0" lvl="0" indent="0" defTabSz="967801"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rgbClr val="C00000">
                      <a:lumMod val="60000"/>
                      <a:lumOff val="40000"/>
                    </a:srgbClr>
                  </a:solidFill>
                  <a:effectLst/>
                  <a:uLnTx/>
                  <a:uFillTx/>
                  <a:latin typeface="微软雅黑" pitchFamily="34" charset="-122"/>
                  <a:ea typeface="微软雅黑"/>
                </a:rPr>
                <a:t>总结报告标题</a:t>
              </a:r>
              <a:endParaRPr kumimoji="0" lang="en-US" altLang="zh-CN" sz="1400" b="1" i="0" u="none" strike="noStrike" kern="0" cap="none" spc="0" normalizeH="0" baseline="0" noProof="0" dirty="0">
                <a:ln>
                  <a:noFill/>
                </a:ln>
                <a:solidFill>
                  <a:srgbClr val="C00000">
                    <a:lumMod val="60000"/>
                    <a:lumOff val="40000"/>
                  </a:srgbClr>
                </a:solidFill>
                <a:effectLst/>
                <a:uLnTx/>
                <a:uFillTx/>
                <a:latin typeface="微软雅黑" pitchFamily="34" charset="-122"/>
                <a:ea typeface="微软雅黑"/>
              </a:endParaRPr>
            </a:p>
            <a:p>
              <a:pPr marL="0" marR="0" lvl="0" indent="0" defTabSz="967801"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prstClr val="black">
                      <a:lumMod val="65000"/>
                      <a:lumOff val="35000"/>
                    </a:prstClr>
                  </a:solidFill>
                  <a:effectLst/>
                  <a:uLnTx/>
                  <a:uFillTx/>
                  <a:latin typeface="微软雅黑" pitchFamily="34" charset="-122"/>
                  <a:ea typeface="微软雅黑"/>
                </a:rPr>
                <a:t>单击此处添加文本单击此处添加文本</a:t>
              </a:r>
              <a:endParaRPr kumimoji="0" lang="en-US" altLang="zh-CN" sz="1200" b="0" i="0" u="none" strike="noStrike" kern="0" cap="none" spc="0" normalizeH="0" baseline="0" noProof="0" dirty="0">
                <a:ln>
                  <a:noFill/>
                </a:ln>
                <a:solidFill>
                  <a:prstClr val="black">
                    <a:lumMod val="65000"/>
                    <a:lumOff val="35000"/>
                  </a:prstClr>
                </a:solidFill>
                <a:effectLst/>
                <a:uLnTx/>
                <a:uFillTx/>
                <a:latin typeface="微软雅黑" pitchFamily="34" charset="-122"/>
                <a:ea typeface="微软雅黑"/>
              </a:endParaRPr>
            </a:p>
            <a:p>
              <a:pPr marL="0" marR="0" lvl="0" indent="0" defTabSz="967801"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prstClr val="black">
                      <a:lumMod val="65000"/>
                      <a:lumOff val="35000"/>
                    </a:prstClr>
                  </a:solidFill>
                  <a:effectLst/>
                  <a:uLnTx/>
                  <a:uFillTx/>
                  <a:latin typeface="微软雅黑" pitchFamily="34" charset="-122"/>
                  <a:ea typeface="宋体" pitchFamily="2" charset="-122"/>
                </a:rPr>
                <a:t>单击此处添加</a:t>
              </a:r>
              <a:r>
                <a:rPr kumimoji="0" lang="zh-CN" altLang="en-US" sz="1200" b="0" i="0" u="none" strike="noStrike" kern="0" cap="none" spc="0" normalizeH="0" baseline="0" noProof="0" dirty="0" smtClean="0">
                  <a:ln>
                    <a:noFill/>
                  </a:ln>
                  <a:solidFill>
                    <a:prstClr val="black">
                      <a:lumMod val="65000"/>
                      <a:lumOff val="35000"/>
                    </a:prstClr>
                  </a:solidFill>
                  <a:effectLst/>
                  <a:uLnTx/>
                  <a:uFillTx/>
                  <a:latin typeface="微软雅黑" pitchFamily="34" charset="-122"/>
                  <a:ea typeface="宋体" pitchFamily="2" charset="-122"/>
                </a:rPr>
                <a:t>文本</a:t>
              </a:r>
              <a:r>
                <a:rPr kumimoji="0" lang="zh-CN" altLang="en-US" sz="1200" b="0" i="0" u="none" strike="noStrike" kern="0" cap="none" spc="0" normalizeH="0" baseline="0" noProof="0" dirty="0">
                  <a:ln>
                    <a:noFill/>
                  </a:ln>
                  <a:solidFill>
                    <a:prstClr val="black">
                      <a:lumMod val="65000"/>
                      <a:lumOff val="35000"/>
                    </a:prstClr>
                  </a:solidFill>
                  <a:effectLst/>
                  <a:uLnTx/>
                  <a:uFillTx/>
                  <a:latin typeface="微软雅黑" pitchFamily="34" charset="-122"/>
                  <a:ea typeface="宋体" pitchFamily="2" charset="-122"/>
                </a:rPr>
                <a:t>单击此处添加文本</a:t>
              </a:r>
              <a:endParaRPr kumimoji="0" lang="en-US" altLang="zh-CN" sz="1200" b="0" i="0" u="none" strike="noStrike" kern="0" cap="none" spc="0" normalizeH="0" baseline="0" noProof="0" dirty="0">
                <a:ln>
                  <a:noFill/>
                </a:ln>
                <a:solidFill>
                  <a:prstClr val="black">
                    <a:lumMod val="65000"/>
                    <a:lumOff val="35000"/>
                  </a:prstClr>
                </a:solidFill>
                <a:effectLst/>
                <a:uLnTx/>
                <a:uFillTx/>
                <a:latin typeface="微软雅黑" pitchFamily="34" charset="-122"/>
                <a:ea typeface="宋体" pitchFamily="2" charset="-122"/>
              </a:endParaRPr>
            </a:p>
            <a:p>
              <a:pPr marL="0" marR="0" lvl="0" indent="0" defTabSz="967801" eaLnBrk="1" fontAlgn="auto" latinLnBrk="0" hangingPunct="1">
                <a:lnSpc>
                  <a:spcPct val="100000"/>
                </a:lnSpc>
                <a:spcBef>
                  <a:spcPts val="0"/>
                </a:spcBef>
                <a:spcAft>
                  <a:spcPts val="0"/>
                </a:spcAft>
                <a:buClrTx/>
                <a:buSzTx/>
                <a:buFontTx/>
                <a:buNone/>
                <a:tabLst/>
                <a:defRPr/>
              </a:pPr>
              <a:endParaRPr kumimoji="0" lang="en-US" altLang="zh-CN" sz="1200" b="0" i="0" u="none" strike="noStrike" kern="0" cap="none" spc="0" normalizeH="0" baseline="0" noProof="0" dirty="0">
                <a:ln>
                  <a:noFill/>
                </a:ln>
                <a:solidFill>
                  <a:prstClr val="black">
                    <a:lumMod val="65000"/>
                    <a:lumOff val="35000"/>
                  </a:prstClr>
                </a:solidFill>
                <a:effectLst/>
                <a:uLnTx/>
                <a:uFillTx/>
                <a:latin typeface="微软雅黑" pitchFamily="34" charset="-122"/>
                <a:ea typeface="宋体" pitchFamily="2" charset="-122"/>
              </a:endParaRPr>
            </a:p>
          </p:txBody>
        </p:sp>
        <p:sp>
          <p:nvSpPr>
            <p:cNvPr id="58" name="Freeform 65"/>
            <p:cNvSpPr>
              <a:spLocks/>
            </p:cNvSpPr>
            <p:nvPr/>
          </p:nvSpPr>
          <p:spPr bwMode="auto">
            <a:xfrm>
              <a:off x="4386950" y="2447459"/>
              <a:ext cx="114911" cy="148631"/>
            </a:xfrm>
            <a:custGeom>
              <a:avLst/>
              <a:gdLst>
                <a:gd name="T0" fmla="*/ 0 w 70"/>
                <a:gd name="T1" fmla="*/ 41 h 82"/>
                <a:gd name="T2" fmla="*/ 0 w 70"/>
                <a:gd name="T3" fmla="*/ 0 h 82"/>
                <a:gd name="T4" fmla="*/ 34 w 70"/>
                <a:gd name="T5" fmla="*/ 21 h 82"/>
                <a:gd name="T6" fmla="*/ 70 w 70"/>
                <a:gd name="T7" fmla="*/ 41 h 82"/>
                <a:gd name="T8" fmla="*/ 34 w 70"/>
                <a:gd name="T9" fmla="*/ 62 h 82"/>
                <a:gd name="T10" fmla="*/ 0 w 70"/>
                <a:gd name="T11" fmla="*/ 82 h 82"/>
                <a:gd name="T12" fmla="*/ 0 w 70"/>
                <a:gd name="T13" fmla="*/ 41 h 82"/>
              </a:gdLst>
              <a:ahLst/>
              <a:cxnLst>
                <a:cxn ang="0">
                  <a:pos x="T0" y="T1"/>
                </a:cxn>
                <a:cxn ang="0">
                  <a:pos x="T2" y="T3"/>
                </a:cxn>
                <a:cxn ang="0">
                  <a:pos x="T4" y="T5"/>
                </a:cxn>
                <a:cxn ang="0">
                  <a:pos x="T6" y="T7"/>
                </a:cxn>
                <a:cxn ang="0">
                  <a:pos x="T8" y="T9"/>
                </a:cxn>
                <a:cxn ang="0">
                  <a:pos x="T10" y="T11"/>
                </a:cxn>
                <a:cxn ang="0">
                  <a:pos x="T12" y="T13"/>
                </a:cxn>
              </a:cxnLst>
              <a:rect l="0" t="0" r="r" b="b"/>
              <a:pathLst>
                <a:path w="70" h="82">
                  <a:moveTo>
                    <a:pt x="0" y="41"/>
                  </a:moveTo>
                  <a:lnTo>
                    <a:pt x="0" y="0"/>
                  </a:lnTo>
                  <a:lnTo>
                    <a:pt x="34" y="21"/>
                  </a:lnTo>
                  <a:lnTo>
                    <a:pt x="70" y="41"/>
                  </a:lnTo>
                  <a:lnTo>
                    <a:pt x="34" y="62"/>
                  </a:lnTo>
                  <a:lnTo>
                    <a:pt x="0" y="82"/>
                  </a:lnTo>
                  <a:lnTo>
                    <a:pt x="0" y="41"/>
                  </a:lnTo>
                  <a:close/>
                </a:path>
              </a:pathLst>
            </a:custGeom>
            <a:solidFill>
              <a:srgbClr val="C00000">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66788" eaLnBrk="1" fontAlgn="base" latinLnBrk="0" hangingPunct="1">
                <a:lnSpc>
                  <a:spcPct val="100000"/>
                </a:lnSpc>
                <a:spcBef>
                  <a:spcPct val="0"/>
                </a:spcBef>
                <a:spcAft>
                  <a:spcPct val="0"/>
                </a:spcAft>
                <a:buClrTx/>
                <a:buSzTx/>
                <a:buFontTx/>
                <a:buNone/>
                <a:tabLst/>
                <a:defRPr/>
              </a:pPr>
              <a:endParaRPr kumimoji="0" lang="zh-CN" altLang="en-US" sz="1900" b="0" i="0" u="none" strike="noStrike" kern="0" cap="none" spc="0" normalizeH="0" baseline="0" noProof="0" smtClean="0">
                <a:ln>
                  <a:noFill/>
                </a:ln>
                <a:solidFill>
                  <a:prstClr val="black"/>
                </a:solidFill>
                <a:effectLst/>
                <a:uLnTx/>
                <a:uFillTx/>
                <a:latin typeface="Arial" pitchFamily="34" charset="0"/>
                <a:ea typeface="宋体" pitchFamily="2" charset="-122"/>
              </a:endParaRPr>
            </a:p>
          </p:txBody>
        </p:sp>
      </p:grpSp>
      <p:grpSp>
        <p:nvGrpSpPr>
          <p:cNvPr id="59" name="组合 58"/>
          <p:cNvGrpSpPr/>
          <p:nvPr/>
        </p:nvGrpSpPr>
        <p:grpSpPr>
          <a:xfrm>
            <a:off x="4320252" y="3350410"/>
            <a:ext cx="3080527" cy="954107"/>
            <a:chOff x="3739681" y="3350409"/>
            <a:chExt cx="3080527" cy="954107"/>
          </a:xfrm>
        </p:grpSpPr>
        <p:sp>
          <p:nvSpPr>
            <p:cNvPr id="60" name="TextBox 110"/>
            <p:cNvSpPr txBox="1"/>
            <p:nvPr/>
          </p:nvSpPr>
          <p:spPr>
            <a:xfrm>
              <a:off x="3814631" y="3350409"/>
              <a:ext cx="3005577" cy="954107"/>
            </a:xfrm>
            <a:prstGeom prst="rect">
              <a:avLst/>
            </a:prstGeom>
            <a:noFill/>
          </p:spPr>
          <p:txBody>
            <a:bodyPr wrap="square">
              <a:spAutoFit/>
            </a:bodyPr>
            <a:lstStyle/>
            <a:p>
              <a:pPr defTabSz="967801">
                <a:defRPr/>
              </a:pPr>
              <a:r>
                <a:rPr lang="zh-CN" altLang="en-US" sz="1400" b="1" dirty="0" smtClean="0">
                  <a:solidFill>
                    <a:srgbClr val="D0006D"/>
                  </a:solidFill>
                  <a:latin typeface="微软雅黑" pitchFamily="34" charset="-122"/>
                  <a:ea typeface="微软雅黑"/>
                </a:rPr>
                <a:t>发展计划标题</a:t>
              </a:r>
              <a:endParaRPr lang="en-US" altLang="zh-CN" sz="1400" b="1" dirty="0" smtClean="0">
                <a:solidFill>
                  <a:srgbClr val="D0006D"/>
                </a:solidFill>
                <a:latin typeface="微软雅黑" pitchFamily="34" charset="-122"/>
                <a:ea typeface="微软雅黑"/>
              </a:endParaRPr>
            </a:p>
            <a:p>
              <a:pPr defTabSz="967801">
                <a:lnSpc>
                  <a:spcPct val="150000"/>
                </a:lnSpc>
                <a:defRPr/>
              </a:pPr>
              <a:r>
                <a:rPr lang="zh-CN" altLang="en-US" sz="1200" dirty="0" smtClean="0">
                  <a:solidFill>
                    <a:prstClr val="black">
                      <a:lumMod val="65000"/>
                      <a:lumOff val="35000"/>
                    </a:prstClr>
                  </a:solidFill>
                  <a:latin typeface="微软雅黑" pitchFamily="34" charset="-122"/>
                  <a:ea typeface="微软雅黑"/>
                </a:rPr>
                <a:t>单击此处添加文本</a:t>
              </a:r>
              <a:r>
                <a:rPr lang="zh-CN" altLang="en-US" sz="1200" dirty="0" smtClean="0">
                  <a:solidFill>
                    <a:prstClr val="black">
                      <a:lumMod val="65000"/>
                      <a:lumOff val="35000"/>
                    </a:prstClr>
                  </a:solidFill>
                  <a:latin typeface="微软雅黑" pitchFamily="34" charset="-122"/>
                  <a:ea typeface="宋体" pitchFamily="2" charset="-122"/>
                </a:rPr>
                <a:t>单击此处添加文本</a:t>
              </a:r>
              <a:endParaRPr lang="en-US" altLang="zh-CN" sz="1200" dirty="0" smtClean="0">
                <a:solidFill>
                  <a:prstClr val="black">
                    <a:lumMod val="65000"/>
                    <a:lumOff val="35000"/>
                  </a:prstClr>
                </a:solidFill>
                <a:latin typeface="微软雅黑" pitchFamily="34" charset="-122"/>
                <a:ea typeface="微软雅黑"/>
              </a:endParaRPr>
            </a:p>
            <a:p>
              <a:pPr defTabSz="967801">
                <a:defRPr/>
              </a:pPr>
              <a:r>
                <a:rPr lang="zh-CN" altLang="en-US" sz="1200" dirty="0" smtClean="0">
                  <a:solidFill>
                    <a:prstClr val="black">
                      <a:lumMod val="65000"/>
                      <a:lumOff val="35000"/>
                    </a:prstClr>
                  </a:solidFill>
                  <a:latin typeface="微软雅黑" pitchFamily="34" charset="-122"/>
                  <a:ea typeface="宋体" pitchFamily="2" charset="-122"/>
                </a:rPr>
                <a:t>单击此处添加文本单击此处添加文本</a:t>
              </a:r>
              <a:endParaRPr lang="en-US" altLang="zh-CN" sz="1200" dirty="0" smtClean="0">
                <a:solidFill>
                  <a:prstClr val="black">
                    <a:lumMod val="65000"/>
                    <a:lumOff val="35000"/>
                  </a:prstClr>
                </a:solidFill>
                <a:latin typeface="微软雅黑" pitchFamily="34" charset="-122"/>
                <a:ea typeface="宋体" pitchFamily="2" charset="-122"/>
              </a:endParaRPr>
            </a:p>
            <a:p>
              <a:pPr defTabSz="967801">
                <a:defRPr/>
              </a:pPr>
              <a:endParaRPr lang="en-US" altLang="zh-CN" sz="1200" dirty="0">
                <a:solidFill>
                  <a:prstClr val="black">
                    <a:lumMod val="65000"/>
                    <a:lumOff val="35000"/>
                  </a:prstClr>
                </a:solidFill>
                <a:latin typeface="微软雅黑" pitchFamily="34" charset="-122"/>
                <a:ea typeface="宋体" pitchFamily="2" charset="-122"/>
              </a:endParaRPr>
            </a:p>
          </p:txBody>
        </p:sp>
        <p:sp>
          <p:nvSpPr>
            <p:cNvPr id="61" name="Freeform 65"/>
            <p:cNvSpPr>
              <a:spLocks/>
            </p:cNvSpPr>
            <p:nvPr/>
          </p:nvSpPr>
          <p:spPr bwMode="auto">
            <a:xfrm>
              <a:off x="3739681" y="3408222"/>
              <a:ext cx="114911" cy="148631"/>
            </a:xfrm>
            <a:custGeom>
              <a:avLst/>
              <a:gdLst>
                <a:gd name="T0" fmla="*/ 0 w 70"/>
                <a:gd name="T1" fmla="*/ 41 h 82"/>
                <a:gd name="T2" fmla="*/ 0 w 70"/>
                <a:gd name="T3" fmla="*/ 0 h 82"/>
                <a:gd name="T4" fmla="*/ 34 w 70"/>
                <a:gd name="T5" fmla="*/ 21 h 82"/>
                <a:gd name="T6" fmla="*/ 70 w 70"/>
                <a:gd name="T7" fmla="*/ 41 h 82"/>
                <a:gd name="T8" fmla="*/ 34 w 70"/>
                <a:gd name="T9" fmla="*/ 62 h 82"/>
                <a:gd name="T10" fmla="*/ 0 w 70"/>
                <a:gd name="T11" fmla="*/ 82 h 82"/>
                <a:gd name="T12" fmla="*/ 0 w 70"/>
                <a:gd name="T13" fmla="*/ 41 h 82"/>
              </a:gdLst>
              <a:ahLst/>
              <a:cxnLst>
                <a:cxn ang="0">
                  <a:pos x="T0" y="T1"/>
                </a:cxn>
                <a:cxn ang="0">
                  <a:pos x="T2" y="T3"/>
                </a:cxn>
                <a:cxn ang="0">
                  <a:pos x="T4" y="T5"/>
                </a:cxn>
                <a:cxn ang="0">
                  <a:pos x="T6" y="T7"/>
                </a:cxn>
                <a:cxn ang="0">
                  <a:pos x="T8" y="T9"/>
                </a:cxn>
                <a:cxn ang="0">
                  <a:pos x="T10" y="T11"/>
                </a:cxn>
                <a:cxn ang="0">
                  <a:pos x="T12" y="T13"/>
                </a:cxn>
              </a:cxnLst>
              <a:rect l="0" t="0" r="r" b="b"/>
              <a:pathLst>
                <a:path w="70" h="82">
                  <a:moveTo>
                    <a:pt x="0" y="41"/>
                  </a:moveTo>
                  <a:lnTo>
                    <a:pt x="0" y="0"/>
                  </a:lnTo>
                  <a:lnTo>
                    <a:pt x="34" y="21"/>
                  </a:lnTo>
                  <a:lnTo>
                    <a:pt x="70" y="41"/>
                  </a:lnTo>
                  <a:lnTo>
                    <a:pt x="34" y="62"/>
                  </a:lnTo>
                  <a:lnTo>
                    <a:pt x="0" y="82"/>
                  </a:lnTo>
                  <a:lnTo>
                    <a:pt x="0" y="41"/>
                  </a:lnTo>
                  <a:close/>
                </a:path>
              </a:pathLst>
            </a:custGeom>
            <a:solidFill>
              <a:srgbClr val="D0006D"/>
            </a:solidFill>
            <a:ln>
              <a:noFill/>
            </a:ln>
            <a:extLst/>
          </p:spPr>
          <p:txBody>
            <a:bodyPr vert="horz" wrap="square" lIns="91440" tIns="45720" rIns="91440" bIns="45720" numCol="1" anchor="t" anchorCtr="0" compatLnSpc="1">
              <a:prstTxWarp prst="textNoShape">
                <a:avLst/>
              </a:prstTxWarp>
            </a:bodyPr>
            <a:lstStyle/>
            <a:p>
              <a:pPr defTabSz="966788" fontAlgn="base">
                <a:spcBef>
                  <a:spcPct val="0"/>
                </a:spcBef>
                <a:spcAft>
                  <a:spcPct val="0"/>
                </a:spcAft>
              </a:pPr>
              <a:endParaRPr lang="zh-CN" altLang="en-US" sz="1900">
                <a:solidFill>
                  <a:prstClr val="black"/>
                </a:solidFill>
                <a:latin typeface="Arial" pitchFamily="34" charset="0"/>
                <a:ea typeface="宋体" pitchFamily="2" charset="-122"/>
              </a:endParaRPr>
            </a:p>
          </p:txBody>
        </p:sp>
      </p:grpSp>
    </p:spTree>
    <p:extLst>
      <p:ext uri="{BB962C8B-B14F-4D97-AF65-F5344CB8AC3E}">
        <p14:creationId xmlns:p14="http://schemas.microsoft.com/office/powerpoint/2010/main" val="235700477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up)">
                                      <p:cBhvr>
                                        <p:cTn id="7" dur="1000"/>
                                        <p:tgtEl>
                                          <p:spTgt spid="36"/>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fade">
                                      <p:cBhvr>
                                        <p:cTn id="11" dur="500"/>
                                        <p:tgtEl>
                                          <p:spTgt spid="46"/>
                                        </p:tgtEl>
                                      </p:cBhvr>
                                    </p:animEffect>
                                  </p:childTnLst>
                                </p:cTn>
                              </p:par>
                              <p:par>
                                <p:cTn id="12" presetID="10" presetClass="entr" presetSubtype="0" fill="hold" grpId="0" nodeType="withEffect">
                                  <p:stCondLst>
                                    <p:cond delay="200"/>
                                  </p:stCondLst>
                                  <p:childTnLst>
                                    <p:set>
                                      <p:cBhvr>
                                        <p:cTn id="13" dur="1" fill="hold">
                                          <p:stCondLst>
                                            <p:cond delay="0"/>
                                          </p:stCondLst>
                                        </p:cTn>
                                        <p:tgtEl>
                                          <p:spTgt spid="50"/>
                                        </p:tgtEl>
                                        <p:attrNameLst>
                                          <p:attrName>style.visibility</p:attrName>
                                        </p:attrNameLst>
                                      </p:cBhvr>
                                      <p:to>
                                        <p:strVal val="visible"/>
                                      </p:to>
                                    </p:set>
                                    <p:animEffect transition="in" filter="fade">
                                      <p:cBhvr>
                                        <p:cTn id="14" dur="500"/>
                                        <p:tgtEl>
                                          <p:spTgt spid="50"/>
                                        </p:tgtEl>
                                      </p:cBhvr>
                                    </p:animEffect>
                                  </p:childTnLst>
                                </p:cTn>
                              </p:par>
                              <p:par>
                                <p:cTn id="15" presetID="10" presetClass="entr" presetSubtype="0" fill="hold" grpId="0" nodeType="withEffect">
                                  <p:stCondLst>
                                    <p:cond delay="400"/>
                                  </p:stCondLst>
                                  <p:childTnLst>
                                    <p:set>
                                      <p:cBhvr>
                                        <p:cTn id="16" dur="1" fill="hold">
                                          <p:stCondLst>
                                            <p:cond delay="0"/>
                                          </p:stCondLst>
                                        </p:cTn>
                                        <p:tgtEl>
                                          <p:spTgt spid="51"/>
                                        </p:tgtEl>
                                        <p:attrNameLst>
                                          <p:attrName>style.visibility</p:attrName>
                                        </p:attrNameLst>
                                      </p:cBhvr>
                                      <p:to>
                                        <p:strVal val="visible"/>
                                      </p:to>
                                    </p:set>
                                    <p:animEffect transition="in" filter="fade">
                                      <p:cBhvr>
                                        <p:cTn id="17" dur="500"/>
                                        <p:tgtEl>
                                          <p:spTgt spid="51"/>
                                        </p:tgtEl>
                                      </p:cBhvr>
                                    </p:animEffect>
                                  </p:childTnLst>
                                </p:cTn>
                              </p:par>
                              <p:par>
                                <p:cTn id="18" presetID="10" presetClass="entr" presetSubtype="0" fill="hold" grpId="0" nodeType="withEffect">
                                  <p:stCondLst>
                                    <p:cond delay="600"/>
                                  </p:stCondLst>
                                  <p:childTnLst>
                                    <p:set>
                                      <p:cBhvr>
                                        <p:cTn id="19" dur="1" fill="hold">
                                          <p:stCondLst>
                                            <p:cond delay="0"/>
                                          </p:stCondLst>
                                        </p:cTn>
                                        <p:tgtEl>
                                          <p:spTgt spid="52"/>
                                        </p:tgtEl>
                                        <p:attrNameLst>
                                          <p:attrName>style.visibility</p:attrName>
                                        </p:attrNameLst>
                                      </p:cBhvr>
                                      <p:to>
                                        <p:strVal val="visible"/>
                                      </p:to>
                                    </p:set>
                                    <p:animEffect transition="in" filter="fade">
                                      <p:cBhvr>
                                        <p:cTn id="20" dur="500"/>
                                        <p:tgtEl>
                                          <p:spTgt spid="52"/>
                                        </p:tgtEl>
                                      </p:cBhvr>
                                    </p:animEffect>
                                  </p:childTnLst>
                                </p:cTn>
                              </p:par>
                            </p:childTnLst>
                          </p:cTn>
                        </p:par>
                        <p:par>
                          <p:cTn id="21" fill="hold">
                            <p:stCondLst>
                              <p:cond delay="2100"/>
                            </p:stCondLst>
                            <p:childTnLst>
                              <p:par>
                                <p:cTn id="22" presetID="42" presetClass="entr" presetSubtype="0" fill="hold" nodeType="afterEffect">
                                  <p:stCondLst>
                                    <p:cond delay="0"/>
                                  </p:stCondLst>
                                  <p:childTnLst>
                                    <p:set>
                                      <p:cBhvr>
                                        <p:cTn id="23" dur="1" fill="hold">
                                          <p:stCondLst>
                                            <p:cond delay="0"/>
                                          </p:stCondLst>
                                        </p:cTn>
                                        <p:tgtEl>
                                          <p:spTgt spid="47"/>
                                        </p:tgtEl>
                                        <p:attrNameLst>
                                          <p:attrName>style.visibility</p:attrName>
                                        </p:attrNameLst>
                                      </p:cBhvr>
                                      <p:to>
                                        <p:strVal val="visible"/>
                                      </p:to>
                                    </p:set>
                                    <p:animEffect transition="in" filter="fade">
                                      <p:cBhvr>
                                        <p:cTn id="24" dur="1000"/>
                                        <p:tgtEl>
                                          <p:spTgt spid="47"/>
                                        </p:tgtEl>
                                      </p:cBhvr>
                                    </p:animEffect>
                                    <p:anim calcmode="lin" valueType="num">
                                      <p:cBhvr>
                                        <p:cTn id="25" dur="1000" fill="hold"/>
                                        <p:tgtEl>
                                          <p:spTgt spid="47"/>
                                        </p:tgtEl>
                                        <p:attrNameLst>
                                          <p:attrName>ppt_x</p:attrName>
                                        </p:attrNameLst>
                                      </p:cBhvr>
                                      <p:tavLst>
                                        <p:tav tm="0">
                                          <p:val>
                                            <p:strVal val="#ppt_x"/>
                                          </p:val>
                                        </p:tav>
                                        <p:tav tm="100000">
                                          <p:val>
                                            <p:strVal val="#ppt_x"/>
                                          </p:val>
                                        </p:tav>
                                      </p:tavLst>
                                    </p:anim>
                                    <p:anim calcmode="lin" valueType="num">
                                      <p:cBhvr>
                                        <p:cTn id="26" dur="1000" fill="hold"/>
                                        <p:tgtEl>
                                          <p:spTgt spid="47"/>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300"/>
                                  </p:stCondLst>
                                  <p:childTnLst>
                                    <p:set>
                                      <p:cBhvr>
                                        <p:cTn id="28" dur="1" fill="hold">
                                          <p:stCondLst>
                                            <p:cond delay="0"/>
                                          </p:stCondLst>
                                        </p:cTn>
                                        <p:tgtEl>
                                          <p:spTgt spid="53"/>
                                        </p:tgtEl>
                                        <p:attrNameLst>
                                          <p:attrName>style.visibility</p:attrName>
                                        </p:attrNameLst>
                                      </p:cBhvr>
                                      <p:to>
                                        <p:strVal val="visible"/>
                                      </p:to>
                                    </p:set>
                                    <p:animEffect transition="in" filter="fade">
                                      <p:cBhvr>
                                        <p:cTn id="29" dur="1000"/>
                                        <p:tgtEl>
                                          <p:spTgt spid="53"/>
                                        </p:tgtEl>
                                      </p:cBhvr>
                                    </p:animEffect>
                                    <p:anim calcmode="lin" valueType="num">
                                      <p:cBhvr>
                                        <p:cTn id="30" dur="1000" fill="hold"/>
                                        <p:tgtEl>
                                          <p:spTgt spid="53"/>
                                        </p:tgtEl>
                                        <p:attrNameLst>
                                          <p:attrName>ppt_x</p:attrName>
                                        </p:attrNameLst>
                                      </p:cBhvr>
                                      <p:tavLst>
                                        <p:tav tm="0">
                                          <p:val>
                                            <p:strVal val="#ppt_x"/>
                                          </p:val>
                                        </p:tav>
                                        <p:tav tm="100000">
                                          <p:val>
                                            <p:strVal val="#ppt_x"/>
                                          </p:val>
                                        </p:tav>
                                      </p:tavLst>
                                    </p:anim>
                                    <p:anim calcmode="lin" valueType="num">
                                      <p:cBhvr>
                                        <p:cTn id="31" dur="1000" fill="hold"/>
                                        <p:tgtEl>
                                          <p:spTgt spid="53"/>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600"/>
                                  </p:stCondLst>
                                  <p:childTnLst>
                                    <p:set>
                                      <p:cBhvr>
                                        <p:cTn id="33" dur="1" fill="hold">
                                          <p:stCondLst>
                                            <p:cond delay="0"/>
                                          </p:stCondLst>
                                        </p:cTn>
                                        <p:tgtEl>
                                          <p:spTgt spid="56"/>
                                        </p:tgtEl>
                                        <p:attrNameLst>
                                          <p:attrName>style.visibility</p:attrName>
                                        </p:attrNameLst>
                                      </p:cBhvr>
                                      <p:to>
                                        <p:strVal val="visible"/>
                                      </p:to>
                                    </p:set>
                                    <p:animEffect transition="in" filter="fade">
                                      <p:cBhvr>
                                        <p:cTn id="34" dur="1000"/>
                                        <p:tgtEl>
                                          <p:spTgt spid="56"/>
                                        </p:tgtEl>
                                      </p:cBhvr>
                                    </p:animEffect>
                                    <p:anim calcmode="lin" valueType="num">
                                      <p:cBhvr>
                                        <p:cTn id="35" dur="1000" fill="hold"/>
                                        <p:tgtEl>
                                          <p:spTgt spid="56"/>
                                        </p:tgtEl>
                                        <p:attrNameLst>
                                          <p:attrName>ppt_x</p:attrName>
                                        </p:attrNameLst>
                                      </p:cBhvr>
                                      <p:tavLst>
                                        <p:tav tm="0">
                                          <p:val>
                                            <p:strVal val="#ppt_x"/>
                                          </p:val>
                                        </p:tav>
                                        <p:tav tm="100000">
                                          <p:val>
                                            <p:strVal val="#ppt_x"/>
                                          </p:val>
                                        </p:tav>
                                      </p:tavLst>
                                    </p:anim>
                                    <p:anim calcmode="lin" valueType="num">
                                      <p:cBhvr>
                                        <p:cTn id="36" dur="1000" fill="hold"/>
                                        <p:tgtEl>
                                          <p:spTgt spid="56"/>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900"/>
                                  </p:stCondLst>
                                  <p:childTnLst>
                                    <p:set>
                                      <p:cBhvr>
                                        <p:cTn id="38" dur="1" fill="hold">
                                          <p:stCondLst>
                                            <p:cond delay="0"/>
                                          </p:stCondLst>
                                        </p:cTn>
                                        <p:tgtEl>
                                          <p:spTgt spid="59"/>
                                        </p:tgtEl>
                                        <p:attrNameLst>
                                          <p:attrName>style.visibility</p:attrName>
                                        </p:attrNameLst>
                                      </p:cBhvr>
                                      <p:to>
                                        <p:strVal val="visible"/>
                                      </p:to>
                                    </p:set>
                                    <p:animEffect transition="in" filter="fade">
                                      <p:cBhvr>
                                        <p:cTn id="39" dur="1000"/>
                                        <p:tgtEl>
                                          <p:spTgt spid="59"/>
                                        </p:tgtEl>
                                      </p:cBhvr>
                                    </p:animEffect>
                                    <p:anim calcmode="lin" valueType="num">
                                      <p:cBhvr>
                                        <p:cTn id="40" dur="1000" fill="hold"/>
                                        <p:tgtEl>
                                          <p:spTgt spid="59"/>
                                        </p:tgtEl>
                                        <p:attrNameLst>
                                          <p:attrName>ppt_x</p:attrName>
                                        </p:attrNameLst>
                                      </p:cBhvr>
                                      <p:tavLst>
                                        <p:tav tm="0">
                                          <p:val>
                                            <p:strVal val="#ppt_x"/>
                                          </p:val>
                                        </p:tav>
                                        <p:tav tm="100000">
                                          <p:val>
                                            <p:strVal val="#ppt_x"/>
                                          </p:val>
                                        </p:tav>
                                      </p:tavLst>
                                    </p:anim>
                                    <p:anim calcmode="lin" valueType="num">
                                      <p:cBhvr>
                                        <p:cTn id="41"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50" grpId="0"/>
      <p:bldP spid="51" grpId="0"/>
      <p:bldP spid="5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idx="4294967295"/>
          </p:nvPr>
        </p:nvSpPr>
        <p:spPr>
          <a:xfrm>
            <a:off x="0" y="274638"/>
            <a:ext cx="7886700" cy="993775"/>
          </a:xfrm>
        </p:spPr>
        <p:txBody>
          <a:bodyPr>
            <a:normAutofit/>
          </a:bodyPr>
          <a:lstStyle/>
          <a:p>
            <a:r>
              <a:rPr lang="zh-CN" altLang="en-US" dirty="0" smtClean="0"/>
              <a:t> </a:t>
            </a:r>
            <a:endParaRPr lang="zh-CN" altLang="en-US" dirty="0"/>
          </a:p>
        </p:txBody>
      </p:sp>
      <p:grpSp>
        <p:nvGrpSpPr>
          <p:cNvPr id="3" name="组合 2"/>
          <p:cNvGrpSpPr/>
          <p:nvPr/>
        </p:nvGrpSpPr>
        <p:grpSpPr>
          <a:xfrm>
            <a:off x="4755916" y="1699121"/>
            <a:ext cx="3294347" cy="1872851"/>
            <a:chOff x="4734037" y="2628379"/>
            <a:chExt cx="3294347" cy="1872851"/>
          </a:xfrm>
          <a:solidFill>
            <a:schemeClr val="accent3"/>
          </a:solidFill>
        </p:grpSpPr>
        <p:sp>
          <p:nvSpPr>
            <p:cNvPr id="4" name="AutoShape 3"/>
            <p:cNvSpPr>
              <a:spLocks noChangeArrowheads="1"/>
            </p:cNvSpPr>
            <p:nvPr/>
          </p:nvSpPr>
          <p:spPr bwMode="gray">
            <a:xfrm>
              <a:off x="4734037" y="2628379"/>
              <a:ext cx="3294347" cy="1872851"/>
            </a:xfrm>
            <a:prstGeom prst="rightArrow">
              <a:avLst>
                <a:gd name="adj1" fmla="val 64000"/>
                <a:gd name="adj2" fmla="val 37599"/>
              </a:avLst>
            </a:prstGeom>
            <a:solidFill>
              <a:srgbClr val="FF9900"/>
            </a:solidFill>
            <a:ln w="25400" algn="ctr">
              <a:noFill/>
              <a:miter lim="800000"/>
              <a:headEnd/>
              <a:tailEnd/>
            </a:ln>
          </p:spPr>
          <p:txBody>
            <a:bodyPr lIns="45720" tIns="44450" rIns="45720" bIns="44450" anchor="ctr" anchorCtr="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TW" altLang="en-US" sz="1800" b="0" i="0" u="none" strike="noStrike" kern="0" cap="none" spc="0" normalizeH="0" baseline="0" noProof="0" smtClean="0">
                <a:ln>
                  <a:noFill/>
                </a:ln>
                <a:solidFill>
                  <a:sysClr val="windowText" lastClr="000000"/>
                </a:solidFill>
                <a:effectLst/>
                <a:uLnTx/>
                <a:uFillTx/>
              </a:endParaRPr>
            </a:p>
          </p:txBody>
        </p:sp>
        <p:sp>
          <p:nvSpPr>
            <p:cNvPr id="5" name="TextBox 11"/>
            <p:cNvSpPr txBox="1">
              <a:spLocks noChangeArrowheads="1"/>
            </p:cNvSpPr>
            <p:nvPr/>
          </p:nvSpPr>
          <p:spPr bwMode="auto">
            <a:xfrm flipH="1">
              <a:off x="5699417" y="3356992"/>
              <a:ext cx="1752902" cy="400110"/>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2000" b="1" kern="0" dirty="0" smtClean="0">
                  <a:solidFill>
                    <a:schemeClr val="bg1"/>
                  </a:solidFill>
                  <a:latin typeface="微软雅黑" pitchFamily="34" charset="-122"/>
                  <a:ea typeface="微软雅黑" pitchFamily="34" charset="-122"/>
                </a:rPr>
                <a:t>点击添加标题    </a:t>
              </a:r>
              <a:endParaRPr lang="en-US" altLang="zh-CN" sz="2000" b="1" kern="0" dirty="0" smtClean="0">
                <a:solidFill>
                  <a:schemeClr val="bg1"/>
                </a:solidFill>
                <a:latin typeface="微软雅黑" pitchFamily="34" charset="-122"/>
                <a:ea typeface="微软雅黑" pitchFamily="34" charset="-122"/>
              </a:endParaRPr>
            </a:p>
          </p:txBody>
        </p:sp>
      </p:grpSp>
      <p:sp>
        <p:nvSpPr>
          <p:cNvPr id="6" name="AutoShape 5"/>
          <p:cNvSpPr>
            <a:spLocks noChangeArrowheads="1"/>
          </p:cNvSpPr>
          <p:nvPr/>
        </p:nvSpPr>
        <p:spPr bwMode="auto">
          <a:xfrm>
            <a:off x="4757405" y="2043144"/>
            <a:ext cx="963892" cy="662685"/>
          </a:xfrm>
          <a:custGeom>
            <a:avLst/>
            <a:gdLst>
              <a:gd name="connsiteX0" fmla="*/ 0 w 959131"/>
              <a:gd name="connsiteY0" fmla="*/ 641255 h 641255"/>
              <a:gd name="connsiteX1" fmla="*/ 0 w 959131"/>
              <a:gd name="connsiteY1" fmla="*/ 0 h 641255"/>
              <a:gd name="connsiteX2" fmla="*/ 959131 w 959131"/>
              <a:gd name="connsiteY2" fmla="*/ 641255 h 641255"/>
              <a:gd name="connsiteX3" fmla="*/ 0 w 959131"/>
              <a:gd name="connsiteY3" fmla="*/ 641255 h 641255"/>
              <a:gd name="connsiteX0" fmla="*/ 0 w 963893"/>
              <a:gd name="connsiteY0" fmla="*/ 641255 h 655542"/>
              <a:gd name="connsiteX1" fmla="*/ 0 w 963893"/>
              <a:gd name="connsiteY1" fmla="*/ 0 h 655542"/>
              <a:gd name="connsiteX2" fmla="*/ 963893 w 963893"/>
              <a:gd name="connsiteY2" fmla="*/ 655542 h 655542"/>
              <a:gd name="connsiteX3" fmla="*/ 0 w 963893"/>
              <a:gd name="connsiteY3" fmla="*/ 641255 h 655542"/>
              <a:gd name="connsiteX0" fmla="*/ 0 w 963893"/>
              <a:gd name="connsiteY0" fmla="*/ 660305 h 660305"/>
              <a:gd name="connsiteX1" fmla="*/ 0 w 963893"/>
              <a:gd name="connsiteY1" fmla="*/ 0 h 660305"/>
              <a:gd name="connsiteX2" fmla="*/ 963893 w 963893"/>
              <a:gd name="connsiteY2" fmla="*/ 655542 h 660305"/>
              <a:gd name="connsiteX3" fmla="*/ 0 w 963893"/>
              <a:gd name="connsiteY3" fmla="*/ 660305 h 660305"/>
              <a:gd name="connsiteX0" fmla="*/ 0 w 966274"/>
              <a:gd name="connsiteY0" fmla="*/ 660305 h 660305"/>
              <a:gd name="connsiteX1" fmla="*/ 0 w 966274"/>
              <a:gd name="connsiteY1" fmla="*/ 0 h 660305"/>
              <a:gd name="connsiteX2" fmla="*/ 966274 w 966274"/>
              <a:gd name="connsiteY2" fmla="*/ 657923 h 660305"/>
              <a:gd name="connsiteX3" fmla="*/ 0 w 966274"/>
              <a:gd name="connsiteY3" fmla="*/ 660305 h 660305"/>
              <a:gd name="connsiteX0" fmla="*/ 0 w 959130"/>
              <a:gd name="connsiteY0" fmla="*/ 660305 h 660305"/>
              <a:gd name="connsiteX1" fmla="*/ 0 w 959130"/>
              <a:gd name="connsiteY1" fmla="*/ 0 h 660305"/>
              <a:gd name="connsiteX2" fmla="*/ 959130 w 959130"/>
              <a:gd name="connsiteY2" fmla="*/ 657923 h 660305"/>
              <a:gd name="connsiteX3" fmla="*/ 0 w 959130"/>
              <a:gd name="connsiteY3" fmla="*/ 660305 h 660305"/>
              <a:gd name="connsiteX0" fmla="*/ 0 w 963892"/>
              <a:gd name="connsiteY0" fmla="*/ 660305 h 662685"/>
              <a:gd name="connsiteX1" fmla="*/ 0 w 963892"/>
              <a:gd name="connsiteY1" fmla="*/ 0 h 662685"/>
              <a:gd name="connsiteX2" fmla="*/ 963892 w 963892"/>
              <a:gd name="connsiteY2" fmla="*/ 662685 h 662685"/>
              <a:gd name="connsiteX3" fmla="*/ 0 w 963892"/>
              <a:gd name="connsiteY3" fmla="*/ 660305 h 662685"/>
            </a:gdLst>
            <a:ahLst/>
            <a:cxnLst>
              <a:cxn ang="0">
                <a:pos x="connsiteX0" y="connsiteY0"/>
              </a:cxn>
              <a:cxn ang="0">
                <a:pos x="connsiteX1" y="connsiteY1"/>
              </a:cxn>
              <a:cxn ang="0">
                <a:pos x="connsiteX2" y="connsiteY2"/>
              </a:cxn>
              <a:cxn ang="0">
                <a:pos x="connsiteX3" y="connsiteY3"/>
              </a:cxn>
            </a:cxnLst>
            <a:rect l="l" t="t" r="r" b="b"/>
            <a:pathLst>
              <a:path w="963892" h="662685">
                <a:moveTo>
                  <a:pt x="0" y="660305"/>
                </a:moveTo>
                <a:lnTo>
                  <a:pt x="0" y="0"/>
                </a:lnTo>
                <a:lnTo>
                  <a:pt x="963892" y="662685"/>
                </a:lnTo>
                <a:lnTo>
                  <a:pt x="0" y="660305"/>
                </a:lnTo>
                <a:close/>
              </a:path>
            </a:pathLst>
          </a:custGeom>
          <a:solidFill>
            <a:srgbClr val="FF9900"/>
          </a:solidFill>
          <a:ln>
            <a:noFill/>
          </a:ln>
        </p:spPr>
        <p:txBody>
          <a:bodyPr wrap="none" lIns="0" tIns="0" rIns="0" bIns="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TW" altLang="en-US" sz="1800" b="0" i="0" u="none" strike="noStrike" kern="0" cap="none" spc="0" normalizeH="0" baseline="0" noProof="0" smtClean="0">
              <a:ln>
                <a:noFill/>
              </a:ln>
              <a:solidFill>
                <a:sysClr val="windowText" lastClr="000000"/>
              </a:solidFill>
              <a:effectLst/>
              <a:uLnTx/>
              <a:uFillTx/>
            </a:endParaRPr>
          </a:p>
        </p:txBody>
      </p:sp>
      <p:grpSp>
        <p:nvGrpSpPr>
          <p:cNvPr id="7" name="组合 6"/>
          <p:cNvGrpSpPr/>
          <p:nvPr/>
        </p:nvGrpSpPr>
        <p:grpSpPr>
          <a:xfrm>
            <a:off x="2851415" y="2705039"/>
            <a:ext cx="2865008" cy="1133894"/>
            <a:chOff x="2829536" y="3634297"/>
            <a:chExt cx="2865008" cy="1133894"/>
          </a:xfrm>
          <a:solidFill>
            <a:srgbClr val="FF6E00"/>
          </a:solidFill>
        </p:grpSpPr>
        <p:sp>
          <p:nvSpPr>
            <p:cNvPr id="8" name="Rectangle 4"/>
            <p:cNvSpPr>
              <a:spLocks noChangeArrowheads="1"/>
            </p:cNvSpPr>
            <p:nvPr/>
          </p:nvSpPr>
          <p:spPr bwMode="gray">
            <a:xfrm>
              <a:off x="2829536" y="3634297"/>
              <a:ext cx="2865008" cy="1133894"/>
            </a:xfrm>
            <a:prstGeom prst="rect">
              <a:avLst/>
            </a:prstGeom>
            <a:grpFill/>
            <a:ln w="25400" algn="ctr">
              <a:noFill/>
              <a:miter lim="800000"/>
              <a:headEnd/>
              <a:tailEnd/>
            </a:ln>
          </p:spPr>
          <p:txBody>
            <a:bodyPr lIns="45720" tIns="44450" rIns="45720" bIns="44450" anchor="ctr" anchorCtr="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TW" altLang="en-US" sz="1800" b="0" i="0" u="none" strike="noStrike" kern="0" cap="none" spc="0" normalizeH="0" baseline="0" noProof="0" smtClean="0">
                <a:ln>
                  <a:noFill/>
                </a:ln>
                <a:solidFill>
                  <a:sysClr val="windowText" lastClr="000000"/>
                </a:solidFill>
                <a:effectLst/>
                <a:uLnTx/>
                <a:uFillTx/>
              </a:endParaRPr>
            </a:p>
          </p:txBody>
        </p:sp>
        <p:sp>
          <p:nvSpPr>
            <p:cNvPr id="9" name="TextBox 11"/>
            <p:cNvSpPr txBox="1">
              <a:spLocks noChangeArrowheads="1"/>
            </p:cNvSpPr>
            <p:nvPr/>
          </p:nvSpPr>
          <p:spPr bwMode="auto">
            <a:xfrm flipH="1">
              <a:off x="3695549" y="3974399"/>
              <a:ext cx="1752902" cy="400110"/>
            </a:xfrm>
            <a:prstGeom prst="rect">
              <a:avLst/>
            </a:prstGeom>
            <a:grp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2000" b="1" kern="0" dirty="0" smtClean="0">
                  <a:solidFill>
                    <a:schemeClr val="bg1"/>
                  </a:solidFill>
                  <a:latin typeface="微软雅黑" pitchFamily="34" charset="-122"/>
                  <a:ea typeface="微软雅黑" pitchFamily="34" charset="-122"/>
                </a:rPr>
                <a:t>点击添加标题    </a:t>
              </a:r>
              <a:endParaRPr lang="en-US" altLang="zh-CN" sz="2000" b="1" kern="0" dirty="0" smtClean="0">
                <a:solidFill>
                  <a:schemeClr val="bg1"/>
                </a:solidFill>
                <a:latin typeface="微软雅黑" pitchFamily="34" charset="-122"/>
                <a:ea typeface="微软雅黑" pitchFamily="34" charset="-122"/>
              </a:endParaRPr>
            </a:p>
          </p:txBody>
        </p:sp>
      </p:grpSp>
      <p:sp>
        <p:nvSpPr>
          <p:cNvPr id="10" name="AutoShape 8"/>
          <p:cNvSpPr>
            <a:spLocks noChangeArrowheads="1"/>
          </p:cNvSpPr>
          <p:nvPr/>
        </p:nvSpPr>
        <p:spPr bwMode="auto">
          <a:xfrm>
            <a:off x="2851414" y="2705829"/>
            <a:ext cx="778871" cy="695135"/>
          </a:xfrm>
          <a:custGeom>
            <a:avLst/>
            <a:gdLst>
              <a:gd name="connsiteX0" fmla="*/ 0 w 820146"/>
              <a:gd name="connsiteY0" fmla="*/ 697675 h 697675"/>
              <a:gd name="connsiteX1" fmla="*/ 0 w 820146"/>
              <a:gd name="connsiteY1" fmla="*/ 0 h 697675"/>
              <a:gd name="connsiteX2" fmla="*/ 820146 w 820146"/>
              <a:gd name="connsiteY2" fmla="*/ 697675 h 697675"/>
              <a:gd name="connsiteX3" fmla="*/ 0 w 820146"/>
              <a:gd name="connsiteY3" fmla="*/ 697675 h 697675"/>
              <a:gd name="connsiteX0" fmla="*/ 0 w 778871"/>
              <a:gd name="connsiteY0" fmla="*/ 697675 h 697675"/>
              <a:gd name="connsiteX1" fmla="*/ 0 w 778871"/>
              <a:gd name="connsiteY1" fmla="*/ 0 h 697675"/>
              <a:gd name="connsiteX2" fmla="*/ 778871 w 778871"/>
              <a:gd name="connsiteY2" fmla="*/ 678625 h 697675"/>
              <a:gd name="connsiteX3" fmla="*/ 0 w 778871"/>
              <a:gd name="connsiteY3" fmla="*/ 697675 h 697675"/>
              <a:gd name="connsiteX0" fmla="*/ 0 w 778871"/>
              <a:gd name="connsiteY0" fmla="*/ 672275 h 678625"/>
              <a:gd name="connsiteX1" fmla="*/ 0 w 778871"/>
              <a:gd name="connsiteY1" fmla="*/ 0 h 678625"/>
              <a:gd name="connsiteX2" fmla="*/ 778871 w 778871"/>
              <a:gd name="connsiteY2" fmla="*/ 678625 h 678625"/>
              <a:gd name="connsiteX3" fmla="*/ 0 w 778871"/>
              <a:gd name="connsiteY3" fmla="*/ 672275 h 678625"/>
              <a:gd name="connsiteX0" fmla="*/ 0 w 778871"/>
              <a:gd name="connsiteY0" fmla="*/ 672275 h 678625"/>
              <a:gd name="connsiteX1" fmla="*/ 0 w 778871"/>
              <a:gd name="connsiteY1" fmla="*/ 0 h 678625"/>
              <a:gd name="connsiteX2" fmla="*/ 778871 w 778871"/>
              <a:gd name="connsiteY2" fmla="*/ 678625 h 678625"/>
              <a:gd name="connsiteX3" fmla="*/ 0 w 778871"/>
              <a:gd name="connsiteY3" fmla="*/ 672275 h 678625"/>
              <a:gd name="connsiteX0" fmla="*/ 0 w 778871"/>
              <a:gd name="connsiteY0" fmla="*/ 695135 h 695135"/>
              <a:gd name="connsiteX1" fmla="*/ 0 w 778871"/>
              <a:gd name="connsiteY1" fmla="*/ 0 h 695135"/>
              <a:gd name="connsiteX2" fmla="*/ 778871 w 778871"/>
              <a:gd name="connsiteY2" fmla="*/ 678625 h 695135"/>
              <a:gd name="connsiteX3" fmla="*/ 0 w 778871"/>
              <a:gd name="connsiteY3" fmla="*/ 695135 h 695135"/>
            </a:gdLst>
            <a:ahLst/>
            <a:cxnLst>
              <a:cxn ang="0">
                <a:pos x="connsiteX0" y="connsiteY0"/>
              </a:cxn>
              <a:cxn ang="0">
                <a:pos x="connsiteX1" y="connsiteY1"/>
              </a:cxn>
              <a:cxn ang="0">
                <a:pos x="connsiteX2" y="connsiteY2"/>
              </a:cxn>
              <a:cxn ang="0">
                <a:pos x="connsiteX3" y="connsiteY3"/>
              </a:cxn>
            </a:cxnLst>
            <a:rect l="l" t="t" r="r" b="b"/>
            <a:pathLst>
              <a:path w="778871" h="695135">
                <a:moveTo>
                  <a:pt x="0" y="695135"/>
                </a:moveTo>
                <a:lnTo>
                  <a:pt x="0" y="0"/>
                </a:lnTo>
                <a:lnTo>
                  <a:pt x="778871" y="678625"/>
                </a:lnTo>
                <a:lnTo>
                  <a:pt x="0" y="695135"/>
                </a:lnTo>
                <a:close/>
              </a:path>
            </a:pathLst>
          </a:custGeom>
          <a:solidFill>
            <a:srgbClr val="DE0000"/>
          </a:solidFill>
          <a:ln>
            <a:noFill/>
          </a:ln>
        </p:spPr>
        <p:txBody>
          <a:bodyPr wrap="none" lIns="0" tIns="0" rIns="0" bIns="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TW" altLang="en-US" sz="1800" b="0" i="0" u="none" strike="noStrike" kern="0" cap="none" spc="0" normalizeH="0" baseline="0" noProof="0" smtClean="0">
              <a:ln>
                <a:noFill/>
              </a:ln>
              <a:solidFill>
                <a:sysClr val="windowText" lastClr="000000"/>
              </a:solidFill>
              <a:effectLst/>
              <a:uLnTx/>
              <a:uFillTx/>
            </a:endParaRPr>
          </a:p>
        </p:txBody>
      </p:sp>
      <p:grpSp>
        <p:nvGrpSpPr>
          <p:cNvPr id="11" name="组合 10"/>
          <p:cNvGrpSpPr/>
          <p:nvPr/>
        </p:nvGrpSpPr>
        <p:grpSpPr>
          <a:xfrm>
            <a:off x="1142318" y="3380696"/>
            <a:ext cx="2479705" cy="1135270"/>
            <a:chOff x="1120439" y="4309954"/>
            <a:chExt cx="2479705" cy="1135270"/>
          </a:xfrm>
          <a:solidFill>
            <a:schemeClr val="accent1"/>
          </a:solidFill>
        </p:grpSpPr>
        <p:sp>
          <p:nvSpPr>
            <p:cNvPr id="12" name="Rectangle 6"/>
            <p:cNvSpPr>
              <a:spLocks noChangeArrowheads="1"/>
            </p:cNvSpPr>
            <p:nvPr/>
          </p:nvSpPr>
          <p:spPr bwMode="gray">
            <a:xfrm>
              <a:off x="1120439" y="4309954"/>
              <a:ext cx="2479705" cy="1135270"/>
            </a:xfrm>
            <a:prstGeom prst="rect">
              <a:avLst/>
            </a:prstGeom>
            <a:solidFill>
              <a:srgbClr val="C80000"/>
            </a:solidFill>
            <a:ln w="25400" algn="ctr">
              <a:noFill/>
              <a:miter lim="800000"/>
              <a:headEnd/>
              <a:tailEnd/>
            </a:ln>
          </p:spPr>
          <p:txBody>
            <a:bodyPr lIns="45720" tIns="44450" rIns="45720" bIns="44450" anchor="ctr" anchorCtr="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TW" altLang="en-US" sz="1800" b="0" i="0" u="none" strike="noStrike" kern="0" cap="none" spc="0" normalizeH="0" baseline="0" noProof="0" smtClean="0">
                <a:ln>
                  <a:noFill/>
                </a:ln>
                <a:solidFill>
                  <a:sysClr val="windowText" lastClr="000000"/>
                </a:solidFill>
                <a:effectLst/>
                <a:uLnTx/>
                <a:uFillTx/>
              </a:endParaRPr>
            </a:p>
          </p:txBody>
        </p:sp>
        <p:sp>
          <p:nvSpPr>
            <p:cNvPr id="13" name="TextBox 11"/>
            <p:cNvSpPr txBox="1">
              <a:spLocks noChangeArrowheads="1"/>
            </p:cNvSpPr>
            <p:nvPr/>
          </p:nvSpPr>
          <p:spPr bwMode="auto">
            <a:xfrm flipH="1">
              <a:off x="1490153" y="4677534"/>
              <a:ext cx="1752902" cy="400110"/>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2000" b="1" kern="0" dirty="0" smtClean="0">
                  <a:solidFill>
                    <a:schemeClr val="bg1"/>
                  </a:solidFill>
                  <a:latin typeface="微软雅黑" pitchFamily="34" charset="-122"/>
                  <a:ea typeface="微软雅黑" pitchFamily="34" charset="-122"/>
                </a:rPr>
                <a:t>点击添加标题    </a:t>
              </a:r>
              <a:endParaRPr lang="en-US" altLang="zh-CN" sz="2000" b="1" kern="0" dirty="0" smtClean="0">
                <a:solidFill>
                  <a:schemeClr val="bg1"/>
                </a:solidFill>
                <a:latin typeface="微软雅黑" pitchFamily="34" charset="-122"/>
                <a:ea typeface="微软雅黑" pitchFamily="34" charset="-122"/>
              </a:endParaRPr>
            </a:p>
          </p:txBody>
        </p:sp>
      </p:grpSp>
      <p:sp>
        <p:nvSpPr>
          <p:cNvPr id="14" name="Text Box 40"/>
          <p:cNvSpPr txBox="1">
            <a:spLocks noChangeArrowheads="1"/>
          </p:cNvSpPr>
          <p:nvPr/>
        </p:nvSpPr>
        <p:spPr bwMode="gray">
          <a:xfrm>
            <a:off x="956624" y="1601292"/>
            <a:ext cx="3255336" cy="846001"/>
          </a:xfrm>
          <a:prstGeom prst="rect">
            <a:avLst/>
          </a:prstGeom>
          <a:noFill/>
          <a:ln w="9525">
            <a:noFill/>
            <a:miter lim="800000"/>
            <a:headEnd/>
            <a:tailEnd/>
          </a:ln>
        </p:spPr>
        <p:txBody>
          <a:bodyPr wrap="square">
            <a:spAutoFit/>
          </a:bodyPr>
          <a:lstStyle/>
          <a:p>
            <a:pPr lvl="0">
              <a:lnSpc>
                <a:spcPct val="120000"/>
              </a:lnSpc>
              <a:defRPr/>
            </a:pPr>
            <a:r>
              <a:rPr lang="zh-CN" altLang="en-US" sz="1400" kern="0" dirty="0" smtClean="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r>
              <a:rPr lang="zh-CN" altLang="en-US" sz="1400" kern="0" dirty="0" smtClean="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endParaRPr lang="zh-CN" altLang="en-US" sz="1400" kern="0" dirty="0">
              <a:solidFill>
                <a:schemeClr val="tx1">
                  <a:lumMod val="75000"/>
                  <a:lumOff val="25000"/>
                </a:schemeClr>
              </a:solidFill>
              <a:latin typeface="微软雅黑" pitchFamily="34" charset="-122"/>
              <a:ea typeface="微软雅黑" pitchFamily="34" charset="-122"/>
            </a:endParaRPr>
          </a:p>
        </p:txBody>
      </p:sp>
      <p:sp>
        <p:nvSpPr>
          <p:cNvPr id="15" name="Rectangle 11"/>
          <p:cNvSpPr>
            <a:spLocks noChangeArrowheads="1"/>
          </p:cNvSpPr>
          <p:nvPr/>
        </p:nvSpPr>
        <p:spPr bwMode="gray">
          <a:xfrm>
            <a:off x="1030644" y="1224422"/>
            <a:ext cx="2500330" cy="358775"/>
          </a:xfrm>
          <a:prstGeom prst="rect">
            <a:avLst/>
          </a:prstGeom>
          <a:noFill/>
          <a:ln>
            <a:noFill/>
          </a:ln>
          <a:extLst/>
        </p:spPr>
        <p:txBody>
          <a:bodyPr lIns="0" tIns="0" rIns="0" bIns="0" anchor="ctr"/>
          <a:lstStyle/>
          <a:p>
            <a:pPr lvl="0">
              <a:lnSpc>
                <a:spcPct val="120000"/>
              </a:lnSpc>
              <a:defRPr/>
            </a:pPr>
            <a:r>
              <a:rPr lang="zh-CN" altLang="en-US" sz="2000" b="1" kern="0" dirty="0">
                <a:solidFill>
                  <a:schemeClr val="tx1">
                    <a:lumMod val="75000"/>
                    <a:lumOff val="25000"/>
                  </a:schemeClr>
                </a:solidFill>
                <a:latin typeface="微软雅黑" pitchFamily="34" charset="-122"/>
                <a:ea typeface="微软雅黑" pitchFamily="34" charset="-122"/>
              </a:rPr>
              <a:t>单击此处</a:t>
            </a:r>
            <a:r>
              <a:rPr lang="zh-CN" altLang="en-US" sz="2000" b="1" kern="0" dirty="0" smtClean="0">
                <a:solidFill>
                  <a:schemeClr val="tx1">
                    <a:lumMod val="75000"/>
                    <a:lumOff val="25000"/>
                  </a:schemeClr>
                </a:solidFill>
                <a:latin typeface="微软雅黑" pitchFamily="34" charset="-122"/>
                <a:ea typeface="微软雅黑" pitchFamily="34" charset="-122"/>
              </a:rPr>
              <a:t>输入小标题</a:t>
            </a:r>
            <a:endParaRPr lang="zh-CN" altLang="en-US" sz="2000" b="1" kern="0"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39854794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300"/>
                                        <p:tgtEl>
                                          <p:spTgt spid="11"/>
                                        </p:tgtEl>
                                      </p:cBhvr>
                                    </p:animEffect>
                                  </p:childTnLst>
                                </p:cTn>
                              </p:par>
                            </p:childTnLst>
                          </p:cTn>
                        </p:par>
                        <p:par>
                          <p:cTn id="8" fill="hold">
                            <p:stCondLst>
                              <p:cond delay="300"/>
                            </p:stCondLst>
                            <p:childTnLst>
                              <p:par>
                                <p:cTn id="9" presetID="22" presetClass="entr" presetSubtype="4"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300"/>
                                        <p:tgtEl>
                                          <p:spTgt spid="10"/>
                                        </p:tgtEl>
                                      </p:cBhvr>
                                    </p:animEffect>
                                  </p:childTnLst>
                                </p:cTn>
                              </p:par>
                            </p:childTnLst>
                          </p:cTn>
                        </p:par>
                        <p:par>
                          <p:cTn id="12" fill="hold">
                            <p:stCondLst>
                              <p:cond delay="600"/>
                            </p:stCondLst>
                            <p:childTnLst>
                              <p:par>
                                <p:cTn id="13" presetID="22" presetClass="entr" presetSubtype="8"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300"/>
                                        <p:tgtEl>
                                          <p:spTgt spid="7"/>
                                        </p:tgtEl>
                                      </p:cBhvr>
                                    </p:animEffect>
                                  </p:childTnLst>
                                </p:cTn>
                              </p:par>
                            </p:childTnLst>
                          </p:cTn>
                        </p:par>
                        <p:par>
                          <p:cTn id="16" fill="hold">
                            <p:stCondLst>
                              <p:cond delay="900"/>
                            </p:stCondLst>
                            <p:childTnLst>
                              <p:par>
                                <p:cTn id="17" presetID="22" presetClass="entr" presetSubtype="4"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down)">
                                      <p:cBhvr>
                                        <p:cTn id="19" dur="300"/>
                                        <p:tgtEl>
                                          <p:spTgt spid="6"/>
                                        </p:tgtEl>
                                      </p:cBhvr>
                                    </p:animEffect>
                                  </p:childTnLst>
                                </p:cTn>
                              </p:par>
                            </p:childTnLst>
                          </p:cTn>
                        </p:par>
                        <p:par>
                          <p:cTn id="20" fill="hold">
                            <p:stCondLst>
                              <p:cond delay="1200"/>
                            </p:stCondLst>
                            <p:childTnLst>
                              <p:par>
                                <p:cTn id="21" presetID="22" presetClass="entr" presetSubtype="8"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wipe(left)">
                                      <p:cBhvr>
                                        <p:cTn id="23" dur="300"/>
                                        <p:tgtEl>
                                          <p:spTgt spid="3"/>
                                        </p:tgtEl>
                                      </p:cBhvr>
                                    </p:animEffect>
                                  </p:childTnLst>
                                </p:cTn>
                              </p:par>
                            </p:childTnLst>
                          </p:cTn>
                        </p:par>
                        <p:par>
                          <p:cTn id="24" fill="hold">
                            <p:stCondLst>
                              <p:cond delay="15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15"/>
                                        </p:tgtEl>
                                        <p:attrNameLst>
                                          <p:attrName>style.visibility</p:attrName>
                                        </p:attrNameLst>
                                      </p:cBhvr>
                                      <p:to>
                                        <p:strVal val="visible"/>
                                      </p:to>
                                    </p:set>
                                    <p:anim calcmode="lin" valueType="num">
                                      <p:cBhvr>
                                        <p:cTn id="27"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15"/>
                                        </p:tgtEl>
                                        <p:attrNameLst>
                                          <p:attrName>ppt_y</p:attrName>
                                        </p:attrNameLst>
                                      </p:cBhvr>
                                      <p:tavLst>
                                        <p:tav tm="0">
                                          <p:val>
                                            <p:strVal val="#ppt_y"/>
                                          </p:val>
                                        </p:tav>
                                        <p:tav tm="100000">
                                          <p:val>
                                            <p:strVal val="#ppt_y"/>
                                          </p:val>
                                        </p:tav>
                                      </p:tavLst>
                                    </p:anim>
                                    <p:anim calcmode="lin" valueType="num">
                                      <p:cBhvr>
                                        <p:cTn id="29"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15"/>
                                        </p:tgtEl>
                                      </p:cBhvr>
                                    </p:animEffect>
                                  </p:childTnLst>
                                </p:cTn>
                              </p:par>
                            </p:childTnLst>
                          </p:cTn>
                        </p:par>
                        <p:par>
                          <p:cTn id="32" fill="hold">
                            <p:stCondLst>
                              <p:cond delay="2400"/>
                            </p:stCondLst>
                            <p:childTnLst>
                              <p:par>
                                <p:cTn id="33" presetID="42" presetClass="entr" presetSubtype="0" fill="hold" grpId="0"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750"/>
                                        <p:tgtEl>
                                          <p:spTgt spid="14"/>
                                        </p:tgtEl>
                                      </p:cBhvr>
                                    </p:animEffect>
                                    <p:anim calcmode="lin" valueType="num">
                                      <p:cBhvr>
                                        <p:cTn id="36" dur="750" fill="hold"/>
                                        <p:tgtEl>
                                          <p:spTgt spid="14"/>
                                        </p:tgtEl>
                                        <p:attrNameLst>
                                          <p:attrName>ppt_x</p:attrName>
                                        </p:attrNameLst>
                                      </p:cBhvr>
                                      <p:tavLst>
                                        <p:tav tm="0">
                                          <p:val>
                                            <p:strVal val="#ppt_x"/>
                                          </p:val>
                                        </p:tav>
                                        <p:tav tm="100000">
                                          <p:val>
                                            <p:strVal val="#ppt_x"/>
                                          </p:val>
                                        </p:tav>
                                      </p:tavLst>
                                    </p:anim>
                                    <p:anim calcmode="lin" valueType="num">
                                      <p:cBhvr>
                                        <p:cTn id="37" dur="75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0" grpId="0" animBg="1"/>
      <p:bldP spid="14" grpId="0"/>
      <p:bldP spid="1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grpSp>
        <p:nvGrpSpPr>
          <p:cNvPr id="2" name="组合 1"/>
          <p:cNvGrpSpPr/>
          <p:nvPr/>
        </p:nvGrpSpPr>
        <p:grpSpPr>
          <a:xfrm>
            <a:off x="0" y="754743"/>
            <a:ext cx="9144000" cy="4388757"/>
            <a:chOff x="0" y="754743"/>
            <a:chExt cx="9144000" cy="4388757"/>
          </a:xfrm>
        </p:grpSpPr>
        <p:pic>
          <p:nvPicPr>
            <p:cNvPr id="4" name="图片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754743"/>
              <a:ext cx="2139058" cy="4106792"/>
            </a:xfrm>
            <a:prstGeom prst="rect">
              <a:avLst/>
            </a:prstGeom>
          </p:spPr>
        </p:pic>
        <p:pic>
          <p:nvPicPr>
            <p:cNvPr id="6" name="图片 5"/>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069529" y="3474010"/>
              <a:ext cx="8074471" cy="1528507"/>
            </a:xfrm>
            <a:prstGeom prst="rect">
              <a:avLst/>
            </a:prstGeom>
          </p:spPr>
        </p:pic>
        <p:pic>
          <p:nvPicPr>
            <p:cNvPr id="5" name="图片 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0" y="3853232"/>
              <a:ext cx="9144000" cy="1290268"/>
            </a:xfrm>
            <a:prstGeom prst="rect">
              <a:avLst/>
            </a:prstGeom>
          </p:spPr>
        </p:pic>
      </p:grpSp>
      <p:sp>
        <p:nvSpPr>
          <p:cNvPr id="31" name="矩形 9"/>
          <p:cNvSpPr>
            <a:spLocks noChangeArrowheads="1"/>
          </p:cNvSpPr>
          <p:nvPr/>
        </p:nvSpPr>
        <p:spPr bwMode="auto">
          <a:xfrm>
            <a:off x="3392863" y="3172438"/>
            <a:ext cx="3563937" cy="649288"/>
          </a:xfrm>
          <a:prstGeom prst="rect">
            <a:avLst/>
          </a:prstGeom>
          <a:solidFill>
            <a:srgbClr val="FF0000"/>
          </a:solidFill>
          <a:ln w="25400" cap="flat" cmpd="sng">
            <a:noFill/>
            <a:miter lim="800000"/>
            <a:headEnd/>
            <a:tailEnd/>
          </a:ln>
        </p:spPr>
        <p:txBody>
          <a:bodyPr anchor="ctr"/>
          <a:lstStyle/>
          <a:p>
            <a:pPr algn="ctr" defTabSz="967801" fontAlgn="auto">
              <a:spcBef>
                <a:spcPts val="0"/>
              </a:spcBef>
              <a:spcAft>
                <a:spcPts val="0"/>
              </a:spcAft>
              <a:defRPr/>
            </a:pPr>
            <a:r>
              <a:rPr lang="zh-CN" altLang="en-US" sz="4000" dirty="0" smtClean="0">
                <a:solidFill>
                  <a:srgbClr val="ECECEC"/>
                </a:solidFill>
                <a:latin typeface="宋体" pitchFamily="2" charset="-122"/>
                <a:sym typeface="宋体" pitchFamily="2" charset="-122"/>
              </a:rPr>
              <a:t>单击添加文字</a:t>
            </a:r>
            <a:endParaRPr lang="zh-CN" altLang="en-US" sz="4000" dirty="0">
              <a:solidFill>
                <a:srgbClr val="ECECEC"/>
              </a:solidFill>
              <a:latin typeface="宋体" pitchFamily="2" charset="-122"/>
              <a:ea typeface="+mn-ea"/>
              <a:sym typeface="宋体" pitchFamily="2" charset="-122"/>
            </a:endParaRPr>
          </a:p>
        </p:txBody>
      </p:sp>
      <p:sp>
        <p:nvSpPr>
          <p:cNvPr id="32" name="椭圆 7"/>
          <p:cNvSpPr>
            <a:spLocks noChangeArrowheads="1"/>
          </p:cNvSpPr>
          <p:nvPr/>
        </p:nvSpPr>
        <p:spPr bwMode="auto">
          <a:xfrm>
            <a:off x="3799263" y="292713"/>
            <a:ext cx="2752725" cy="2752725"/>
          </a:xfrm>
          <a:prstGeom prst="ellipse">
            <a:avLst/>
          </a:prstGeom>
          <a:solidFill>
            <a:srgbClr val="FF0000"/>
          </a:solidFill>
          <a:ln w="76200">
            <a:solidFill>
              <a:srgbClr val="F6F6F6"/>
            </a:solidFill>
            <a:round/>
            <a:headEnd/>
            <a:tailEnd/>
          </a:ln>
        </p:spPr>
        <p:txBody>
          <a:bodyPr anchor="ctr"/>
          <a:lstStyle/>
          <a:p>
            <a:pPr algn="ctr"/>
            <a:endParaRPr lang="zh-CN" altLang="zh-CN">
              <a:solidFill>
                <a:srgbClr val="FFFFFF"/>
              </a:solidFill>
              <a:latin typeface="宋体" pitchFamily="2" charset="-122"/>
              <a:ea typeface="微软雅黑" pitchFamily="34" charset="-122"/>
              <a:sym typeface="宋体" pitchFamily="2" charset="-122"/>
            </a:endParaRPr>
          </a:p>
        </p:txBody>
      </p:sp>
      <p:sp>
        <p:nvSpPr>
          <p:cNvPr id="33" name="椭圆 6"/>
          <p:cNvSpPr>
            <a:spLocks noChangeArrowheads="1"/>
          </p:cNvSpPr>
          <p:nvPr/>
        </p:nvSpPr>
        <p:spPr bwMode="auto">
          <a:xfrm>
            <a:off x="4019925" y="511788"/>
            <a:ext cx="2311400" cy="2312988"/>
          </a:xfrm>
          <a:prstGeom prst="ellipse">
            <a:avLst/>
          </a:prstGeom>
          <a:solidFill>
            <a:srgbClr val="FF0000"/>
          </a:solidFill>
          <a:ln w="76200">
            <a:solidFill>
              <a:srgbClr val="F6F6F6"/>
            </a:solidFill>
            <a:round/>
            <a:headEnd/>
            <a:tailEnd/>
          </a:ln>
        </p:spPr>
        <p:txBody>
          <a:bodyPr anchor="ctr"/>
          <a:lstStyle/>
          <a:p>
            <a:pPr algn="ctr"/>
            <a:endParaRPr lang="zh-CN" altLang="zh-CN">
              <a:solidFill>
                <a:srgbClr val="FFFFFF"/>
              </a:solidFill>
              <a:latin typeface="宋体" pitchFamily="2" charset="-122"/>
              <a:ea typeface="微软雅黑" pitchFamily="34" charset="-122"/>
              <a:sym typeface="宋体" pitchFamily="2" charset="-122"/>
            </a:endParaRPr>
          </a:p>
        </p:txBody>
      </p:sp>
      <p:sp>
        <p:nvSpPr>
          <p:cNvPr id="34" name="椭圆 5"/>
          <p:cNvSpPr>
            <a:spLocks noChangeArrowheads="1"/>
          </p:cNvSpPr>
          <p:nvPr/>
        </p:nvSpPr>
        <p:spPr bwMode="auto">
          <a:xfrm>
            <a:off x="4204075" y="695938"/>
            <a:ext cx="1943100" cy="1944688"/>
          </a:xfrm>
          <a:prstGeom prst="ellipse">
            <a:avLst/>
          </a:prstGeom>
          <a:solidFill>
            <a:srgbClr val="FF0000"/>
          </a:solidFill>
          <a:ln w="76200">
            <a:solidFill>
              <a:srgbClr val="F6F6F6"/>
            </a:solidFill>
            <a:round/>
            <a:headEnd/>
            <a:tailEnd/>
          </a:ln>
        </p:spPr>
        <p:txBody>
          <a:bodyPr anchor="ctr"/>
          <a:lstStyle/>
          <a:p>
            <a:pPr algn="ctr"/>
            <a:endParaRPr lang="zh-CN" altLang="zh-CN">
              <a:solidFill>
                <a:srgbClr val="FFFFFF"/>
              </a:solidFill>
              <a:latin typeface="宋体" pitchFamily="2" charset="-122"/>
              <a:ea typeface="微软雅黑" pitchFamily="34" charset="-122"/>
              <a:sym typeface="宋体" pitchFamily="2" charset="-122"/>
            </a:endParaRPr>
          </a:p>
        </p:txBody>
      </p:sp>
      <p:sp>
        <p:nvSpPr>
          <p:cNvPr id="35" name="椭圆 4"/>
          <p:cNvSpPr>
            <a:spLocks noChangeArrowheads="1"/>
          </p:cNvSpPr>
          <p:nvPr/>
        </p:nvSpPr>
        <p:spPr bwMode="auto">
          <a:xfrm>
            <a:off x="4419975" y="911838"/>
            <a:ext cx="1511300" cy="1512888"/>
          </a:xfrm>
          <a:prstGeom prst="ellipse">
            <a:avLst/>
          </a:prstGeom>
          <a:solidFill>
            <a:srgbClr val="FF0000"/>
          </a:solidFill>
          <a:ln w="76200" cap="flat" cmpd="sng">
            <a:solidFill>
              <a:srgbClr val="F6F6F6"/>
            </a:solidFill>
            <a:round/>
            <a:headEnd/>
            <a:tailEnd/>
          </a:ln>
        </p:spPr>
        <p:txBody>
          <a:bodyPr anchor="ctr"/>
          <a:lstStyle/>
          <a:p>
            <a:pPr algn="ctr" defTabSz="967801" fontAlgn="auto">
              <a:spcBef>
                <a:spcPts val="0"/>
              </a:spcBef>
              <a:spcAft>
                <a:spcPts val="0"/>
              </a:spcAft>
              <a:defRPr/>
            </a:pPr>
            <a:endParaRPr lang="zh-CN" altLang="zh-CN">
              <a:solidFill>
                <a:srgbClr val="FFFFFF"/>
              </a:solidFill>
              <a:latin typeface="宋体" pitchFamily="2" charset="-122"/>
              <a:ea typeface="+mn-ea"/>
              <a:sym typeface="宋体" pitchFamily="2" charset="-122"/>
            </a:endParaRPr>
          </a:p>
        </p:txBody>
      </p:sp>
      <p:sp>
        <p:nvSpPr>
          <p:cNvPr id="44" name="椭圆 3"/>
          <p:cNvSpPr>
            <a:spLocks noChangeArrowheads="1"/>
          </p:cNvSpPr>
          <p:nvPr/>
        </p:nvSpPr>
        <p:spPr bwMode="auto">
          <a:xfrm>
            <a:off x="4635875" y="1127738"/>
            <a:ext cx="1079500" cy="1081088"/>
          </a:xfrm>
          <a:prstGeom prst="ellipse">
            <a:avLst/>
          </a:prstGeom>
          <a:solidFill>
            <a:srgbClr val="FF0000"/>
          </a:solidFill>
          <a:ln w="76200" cap="flat" cmpd="sng">
            <a:solidFill>
              <a:srgbClr val="F6F6F6"/>
            </a:solidFill>
            <a:round/>
            <a:headEnd/>
            <a:tailEnd/>
          </a:ln>
        </p:spPr>
        <p:txBody>
          <a:bodyPr anchor="ctr"/>
          <a:lstStyle/>
          <a:p>
            <a:pPr algn="ctr" defTabSz="967801" fontAlgn="auto">
              <a:spcBef>
                <a:spcPts val="0"/>
              </a:spcBef>
              <a:spcAft>
                <a:spcPts val="0"/>
              </a:spcAft>
              <a:defRPr/>
            </a:pPr>
            <a:r>
              <a:rPr lang="en-US" altLang="zh-CN" sz="8000" b="1" dirty="0" smtClean="0">
                <a:solidFill>
                  <a:srgbClr val="F8F8F8"/>
                </a:solidFill>
                <a:latin typeface="+mn-lt"/>
                <a:ea typeface="+mn-ea"/>
                <a:sym typeface="Arial" pitchFamily="34" charset="0"/>
              </a:rPr>
              <a:t>4</a:t>
            </a:r>
            <a:endParaRPr lang="zh-CN" altLang="en-US" sz="8000" b="1" dirty="0">
              <a:solidFill>
                <a:srgbClr val="F8F8F8"/>
              </a:solidFill>
              <a:latin typeface="+mn-lt"/>
              <a:ea typeface="+mn-ea"/>
              <a:sym typeface="Arial" pitchFamily="34" charset="0"/>
            </a:endParaRPr>
          </a:p>
        </p:txBody>
      </p:sp>
      <p:sp>
        <p:nvSpPr>
          <p:cNvPr id="45" name="矩形 20"/>
          <p:cNvSpPr>
            <a:spLocks noChangeArrowheads="1"/>
          </p:cNvSpPr>
          <p:nvPr/>
        </p:nvSpPr>
        <p:spPr bwMode="auto">
          <a:xfrm>
            <a:off x="3392863" y="3821726"/>
            <a:ext cx="3563937" cy="461665"/>
          </a:xfrm>
          <a:prstGeom prst="rect">
            <a:avLst/>
          </a:prstGeom>
          <a:noFill/>
          <a:ln>
            <a:noFill/>
          </a:ln>
          <a:extLst/>
        </p:spPr>
        <p:txBody>
          <a:bodyPr>
            <a:spAutoFit/>
          </a:bodyPr>
          <a:lstStyle/>
          <a:p>
            <a:pPr algn="ctr" defTabSz="967801" fontAlgn="auto">
              <a:spcBef>
                <a:spcPts val="0"/>
              </a:spcBef>
              <a:spcAft>
                <a:spcPts val="0"/>
              </a:spcAft>
              <a:defRPr/>
            </a:pPr>
            <a:r>
              <a:rPr lang="en-US" altLang="zh-CN" sz="2400" dirty="0">
                <a:solidFill>
                  <a:srgbClr val="FF0000"/>
                </a:solidFill>
                <a:latin typeface="微软雅黑" pitchFamily="34" charset="-122"/>
                <a:ea typeface="微软雅黑" pitchFamily="34" charset="-122"/>
                <a:sym typeface="微软雅黑" pitchFamily="34" charset="-122"/>
              </a:rPr>
              <a:t>OVERALL SUMMARY</a:t>
            </a:r>
            <a:endParaRPr lang="zh-CN" altLang="en-US" sz="2400" dirty="0">
              <a:solidFill>
                <a:srgbClr val="FF0000"/>
              </a:solidFill>
              <a:latin typeface="微软雅黑" pitchFamily="34" charset="-122"/>
              <a:ea typeface="微软雅黑" pitchFamily="34" charset="-122"/>
              <a:sym typeface="微软雅黑" pitchFamily="34" charset="-122"/>
            </a:endParaRPr>
          </a:p>
        </p:txBody>
      </p:sp>
    </p:spTree>
    <p:extLst>
      <p:ext uri="{BB962C8B-B14F-4D97-AF65-F5344CB8AC3E}">
        <p14:creationId xmlns:p14="http://schemas.microsoft.com/office/powerpoint/2010/main" val="406648610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heel(1)">
                                      <p:cBhvr>
                                        <p:cTn id="7" dur="2000"/>
                                        <p:tgtEl>
                                          <p:spTgt spid="32"/>
                                        </p:tgtEl>
                                      </p:cBhvr>
                                    </p:animEffect>
                                  </p:childTnLst>
                                </p:cTn>
                              </p:par>
                              <p:par>
                                <p:cTn id="8" presetID="21" presetClass="entr" presetSubtype="1" fill="hold" grpId="0" nodeType="withEffect">
                                  <p:stCondLst>
                                    <p:cond delay="500"/>
                                  </p:stCondLst>
                                  <p:childTnLst>
                                    <p:set>
                                      <p:cBhvr>
                                        <p:cTn id="9" dur="1" fill="hold">
                                          <p:stCondLst>
                                            <p:cond delay="0"/>
                                          </p:stCondLst>
                                        </p:cTn>
                                        <p:tgtEl>
                                          <p:spTgt spid="33"/>
                                        </p:tgtEl>
                                        <p:attrNameLst>
                                          <p:attrName>style.visibility</p:attrName>
                                        </p:attrNameLst>
                                      </p:cBhvr>
                                      <p:to>
                                        <p:strVal val="visible"/>
                                      </p:to>
                                    </p:set>
                                    <p:animEffect transition="in" filter="wheel(1)">
                                      <p:cBhvr>
                                        <p:cTn id="10" dur="2000"/>
                                        <p:tgtEl>
                                          <p:spTgt spid="33"/>
                                        </p:tgtEl>
                                      </p:cBhvr>
                                    </p:animEffect>
                                  </p:childTnLst>
                                </p:cTn>
                              </p:par>
                              <p:par>
                                <p:cTn id="11" presetID="21" presetClass="entr" presetSubtype="1" fill="hold" grpId="0" nodeType="withEffect">
                                  <p:stCondLst>
                                    <p:cond delay="1000"/>
                                  </p:stCondLst>
                                  <p:childTnLst>
                                    <p:set>
                                      <p:cBhvr>
                                        <p:cTn id="12" dur="1" fill="hold">
                                          <p:stCondLst>
                                            <p:cond delay="0"/>
                                          </p:stCondLst>
                                        </p:cTn>
                                        <p:tgtEl>
                                          <p:spTgt spid="34"/>
                                        </p:tgtEl>
                                        <p:attrNameLst>
                                          <p:attrName>style.visibility</p:attrName>
                                        </p:attrNameLst>
                                      </p:cBhvr>
                                      <p:to>
                                        <p:strVal val="visible"/>
                                      </p:to>
                                    </p:set>
                                    <p:animEffect transition="in" filter="wheel(1)">
                                      <p:cBhvr>
                                        <p:cTn id="13" dur="2000"/>
                                        <p:tgtEl>
                                          <p:spTgt spid="34"/>
                                        </p:tgtEl>
                                      </p:cBhvr>
                                    </p:animEffect>
                                  </p:childTnLst>
                                </p:cTn>
                              </p:par>
                              <p:par>
                                <p:cTn id="14" presetID="21" presetClass="entr" presetSubtype="1" fill="hold" nodeType="withEffect">
                                  <p:stCondLst>
                                    <p:cond delay="1500"/>
                                  </p:stCondLst>
                                  <p:childTnLst>
                                    <p:set>
                                      <p:cBhvr>
                                        <p:cTn id="15" dur="1" fill="hold">
                                          <p:stCondLst>
                                            <p:cond delay="0"/>
                                          </p:stCondLst>
                                        </p:cTn>
                                        <p:tgtEl>
                                          <p:spTgt spid="35"/>
                                        </p:tgtEl>
                                        <p:attrNameLst>
                                          <p:attrName>style.visibility</p:attrName>
                                        </p:attrNameLst>
                                      </p:cBhvr>
                                      <p:to>
                                        <p:strVal val="visible"/>
                                      </p:to>
                                    </p:set>
                                    <p:animEffect transition="in" filter="wheel(1)">
                                      <p:cBhvr>
                                        <p:cTn id="16" dur="2000"/>
                                        <p:tgtEl>
                                          <p:spTgt spid="35"/>
                                        </p:tgtEl>
                                      </p:cBhvr>
                                    </p:animEffect>
                                  </p:childTnLst>
                                </p:cTn>
                              </p:par>
                              <p:par>
                                <p:cTn id="17" presetID="21" presetClass="entr" presetSubtype="1" fill="hold" grpId="0" nodeType="withEffect">
                                  <p:stCondLst>
                                    <p:cond delay="2000"/>
                                  </p:stCondLst>
                                  <p:childTnLst>
                                    <p:set>
                                      <p:cBhvr>
                                        <p:cTn id="18" dur="1" fill="hold">
                                          <p:stCondLst>
                                            <p:cond delay="0"/>
                                          </p:stCondLst>
                                        </p:cTn>
                                        <p:tgtEl>
                                          <p:spTgt spid="44"/>
                                        </p:tgtEl>
                                        <p:attrNameLst>
                                          <p:attrName>style.visibility</p:attrName>
                                        </p:attrNameLst>
                                      </p:cBhvr>
                                      <p:to>
                                        <p:strVal val="visible"/>
                                      </p:to>
                                    </p:set>
                                    <p:animEffect transition="in" filter="wheel(1)">
                                      <p:cBhvr>
                                        <p:cTn id="19" dur="2000"/>
                                        <p:tgtEl>
                                          <p:spTgt spid="44"/>
                                        </p:tgtEl>
                                      </p:cBhvr>
                                    </p:animEffect>
                                  </p:childTnLst>
                                </p:cTn>
                              </p:par>
                            </p:childTnLst>
                          </p:cTn>
                        </p:par>
                        <p:par>
                          <p:cTn id="20" fill="hold">
                            <p:stCondLst>
                              <p:cond delay="4000"/>
                            </p:stCondLst>
                            <p:childTnLst>
                              <p:par>
                                <p:cTn id="21" presetID="42" presetClass="entr" presetSubtype="0" fill="hold" grpId="0" nodeType="afterEffect">
                                  <p:stCondLst>
                                    <p:cond delay="0"/>
                                  </p:stCondLst>
                                  <p:childTnLst>
                                    <p:set>
                                      <p:cBhvr>
                                        <p:cTn id="22" dur="1" fill="hold">
                                          <p:stCondLst>
                                            <p:cond delay="0"/>
                                          </p:stCondLst>
                                        </p:cTn>
                                        <p:tgtEl>
                                          <p:spTgt spid="31"/>
                                        </p:tgtEl>
                                        <p:attrNameLst>
                                          <p:attrName>style.visibility</p:attrName>
                                        </p:attrNameLst>
                                      </p:cBhvr>
                                      <p:to>
                                        <p:strVal val="visible"/>
                                      </p:to>
                                    </p:set>
                                    <p:animEffect>
                                      <p:cBhvr>
                                        <p:cTn id="23" dur="750"/>
                                        <p:tgtEl>
                                          <p:spTgt spid="31"/>
                                        </p:tgtEl>
                                      </p:cBhvr>
                                    </p:animEffect>
                                    <p:anim calcmode="lin" valueType="num">
                                      <p:cBhvr>
                                        <p:cTn id="24" dur="750" fill="hold"/>
                                        <p:tgtEl>
                                          <p:spTgt spid="31"/>
                                        </p:tgtEl>
                                        <p:attrNameLst>
                                          <p:attrName>ppt_x</p:attrName>
                                        </p:attrNameLst>
                                      </p:cBhvr>
                                      <p:tavLst>
                                        <p:tav tm="0">
                                          <p:val>
                                            <p:strVal val="#ppt_x"/>
                                          </p:val>
                                        </p:tav>
                                        <p:tav tm="100000">
                                          <p:val>
                                            <p:strVal val="#ppt_x"/>
                                          </p:val>
                                        </p:tav>
                                      </p:tavLst>
                                    </p:anim>
                                    <p:anim calcmode="lin" valueType="num">
                                      <p:cBhvr>
                                        <p:cTn id="25" dur="750" fill="hold"/>
                                        <p:tgtEl>
                                          <p:spTgt spid="31"/>
                                        </p:tgtEl>
                                        <p:attrNameLst>
                                          <p:attrName>ppt_y</p:attrName>
                                        </p:attrNameLst>
                                      </p:cBhvr>
                                      <p:tavLst>
                                        <p:tav tm="0">
                                          <p:val>
                                            <p:strVal val="#ppt_y+.1"/>
                                          </p:val>
                                        </p:tav>
                                        <p:tav tm="100000">
                                          <p:val>
                                            <p:strVal val="#ppt_y"/>
                                          </p:val>
                                        </p:tav>
                                      </p:tavLst>
                                    </p:anim>
                                  </p:childTnLst>
                                </p:cTn>
                              </p:par>
                              <p:par>
                                <p:cTn id="26" presetID="47" presetClass="entr" presetSubtype="0" fill="hold" grpId="0" nodeType="withEffect">
                                  <p:stCondLst>
                                    <p:cond delay="250"/>
                                  </p:stCondLst>
                                  <p:childTnLst>
                                    <p:set>
                                      <p:cBhvr>
                                        <p:cTn id="27" dur="1" fill="hold">
                                          <p:stCondLst>
                                            <p:cond delay="0"/>
                                          </p:stCondLst>
                                        </p:cTn>
                                        <p:tgtEl>
                                          <p:spTgt spid="45"/>
                                        </p:tgtEl>
                                        <p:attrNameLst>
                                          <p:attrName>style.visibility</p:attrName>
                                        </p:attrNameLst>
                                      </p:cBhvr>
                                      <p:to>
                                        <p:strVal val="visible"/>
                                      </p:to>
                                    </p:set>
                                    <p:animEffect>
                                      <p:cBhvr>
                                        <p:cTn id="28" dur="750"/>
                                        <p:tgtEl>
                                          <p:spTgt spid="45"/>
                                        </p:tgtEl>
                                      </p:cBhvr>
                                    </p:animEffect>
                                    <p:anim calcmode="lin" valueType="num">
                                      <p:cBhvr>
                                        <p:cTn id="29" dur="750" fill="hold"/>
                                        <p:tgtEl>
                                          <p:spTgt spid="45"/>
                                        </p:tgtEl>
                                        <p:attrNameLst>
                                          <p:attrName>ppt_x</p:attrName>
                                        </p:attrNameLst>
                                      </p:cBhvr>
                                      <p:tavLst>
                                        <p:tav tm="0">
                                          <p:val>
                                            <p:strVal val="#ppt_x"/>
                                          </p:val>
                                        </p:tav>
                                        <p:tav tm="100000">
                                          <p:val>
                                            <p:strVal val="#ppt_x"/>
                                          </p:val>
                                        </p:tav>
                                      </p:tavLst>
                                    </p:anim>
                                    <p:anim calcmode="lin" valueType="num">
                                      <p:cBhvr>
                                        <p:cTn id="30" dur="750" fill="hold"/>
                                        <p:tgtEl>
                                          <p:spTgt spid="4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autoUpdateAnimBg="0"/>
      <p:bldP spid="32" grpId="0" bldLvl="0" animBg="1" autoUpdateAnimBg="0"/>
      <p:bldP spid="33" grpId="0" bldLvl="0" animBg="1" autoUpdateAnimBg="0"/>
      <p:bldP spid="34" grpId="0" bldLvl="0" animBg="1" autoUpdateAnimBg="0"/>
      <p:bldP spid="44" grpId="0" bldLvl="0" animBg="1" autoUpdateAnimBg="0"/>
      <p:bldP spid="45" grpId="0" bldLvl="0"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idx="4294967295"/>
          </p:nvPr>
        </p:nvSpPr>
        <p:spPr>
          <a:xfrm>
            <a:off x="0" y="274638"/>
            <a:ext cx="7886700" cy="993775"/>
          </a:xfrm>
        </p:spPr>
        <p:txBody>
          <a:bodyPr>
            <a:normAutofit/>
          </a:bodyPr>
          <a:lstStyle/>
          <a:p>
            <a:r>
              <a:rPr lang="zh-CN" altLang="en-US" dirty="0" smtClean="0"/>
              <a:t> </a:t>
            </a:r>
            <a:endParaRPr lang="zh-CN" altLang="en-US" dirty="0"/>
          </a:p>
        </p:txBody>
      </p:sp>
      <p:grpSp>
        <p:nvGrpSpPr>
          <p:cNvPr id="42" name="组合 41"/>
          <p:cNvGrpSpPr/>
          <p:nvPr/>
        </p:nvGrpSpPr>
        <p:grpSpPr>
          <a:xfrm>
            <a:off x="1060223" y="2835421"/>
            <a:ext cx="1711577" cy="1712209"/>
            <a:chOff x="855271" y="2835421"/>
            <a:chExt cx="1711577" cy="1712209"/>
          </a:xfrm>
        </p:grpSpPr>
        <p:grpSp>
          <p:nvGrpSpPr>
            <p:cNvPr id="43" name="组合 42"/>
            <p:cNvGrpSpPr/>
            <p:nvPr/>
          </p:nvGrpSpPr>
          <p:grpSpPr bwMode="auto">
            <a:xfrm>
              <a:off x="855271" y="2835421"/>
              <a:ext cx="1711577" cy="1712209"/>
              <a:chOff x="1187624" y="4077072"/>
              <a:chExt cx="1728192" cy="1728192"/>
            </a:xfrm>
            <a:effectLst>
              <a:outerShdw blurRad="50800" dist="38100" dir="2700000" algn="tl" rotWithShape="0">
                <a:prstClr val="black">
                  <a:alpha val="40000"/>
                </a:prstClr>
              </a:outerShdw>
            </a:effectLst>
          </p:grpSpPr>
          <p:sp>
            <p:nvSpPr>
              <p:cNvPr id="45" name="泪滴形 44"/>
              <p:cNvSpPr/>
              <p:nvPr/>
            </p:nvSpPr>
            <p:spPr>
              <a:xfrm>
                <a:off x="1187624" y="4077072"/>
                <a:ext cx="1728192" cy="1728192"/>
              </a:xfrm>
              <a:prstGeom prst="teardrop">
                <a:avLst/>
              </a:prstGeom>
              <a:solidFill>
                <a:srgbClr val="FF6E00"/>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0000"/>
                  </a:solidFill>
                  <a:effectLst/>
                  <a:uLnTx/>
                  <a:uFillTx/>
                  <a:latin typeface="+mj-ea"/>
                  <a:ea typeface="+mj-ea"/>
                  <a:cs typeface="+mn-cs"/>
                </a:endParaRPr>
              </a:p>
            </p:txBody>
          </p:sp>
          <p:sp>
            <p:nvSpPr>
              <p:cNvPr id="46" name="椭圆​​ 3"/>
              <p:cNvSpPr/>
              <p:nvPr/>
            </p:nvSpPr>
            <p:spPr>
              <a:xfrm>
                <a:off x="1369740" y="4495805"/>
                <a:ext cx="1127342" cy="1127342"/>
              </a:xfrm>
              <a:prstGeom prst="ellipse">
                <a:avLst/>
              </a:prstGeom>
              <a:solidFill>
                <a:sysClr val="window" lastClr="FFFFFF"/>
              </a:solidFill>
              <a:ln w="3175" cap="flat" cmpd="sng" algn="ctr">
                <a:solidFill>
                  <a:sysClr val="window" lastClr="FFFFFF">
                    <a:lumMod val="85000"/>
                  </a:sysClr>
                </a:solidFill>
                <a:prstDash val="solid"/>
              </a:ln>
              <a:effectLst>
                <a:innerShdw blurRad="63500" dist="50800" dir="8100000">
                  <a:prstClr val="black">
                    <a:alpha val="50000"/>
                  </a:prstClr>
                </a:inn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grpSp>
        <p:sp>
          <p:nvSpPr>
            <p:cNvPr id="44" name="矩形​​ 45"/>
            <p:cNvSpPr>
              <a:spLocks noChangeArrowheads="1"/>
            </p:cNvSpPr>
            <p:nvPr/>
          </p:nvSpPr>
          <p:spPr bwMode="auto">
            <a:xfrm>
              <a:off x="1220322" y="3483791"/>
              <a:ext cx="80021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Text" lastClr="000000"/>
                  </a:solidFill>
                  <a:effectLst/>
                  <a:uLnTx/>
                  <a:uFillTx/>
                  <a:latin typeface="+mj-ea"/>
                  <a:ea typeface="+mj-ea"/>
                  <a:cs typeface="Arial Unicode MS" pitchFamily="34" charset="-122"/>
                </a:rPr>
                <a:t>点击录</a:t>
              </a:r>
              <a:endParaRPr kumimoji="0" lang="en-US" altLang="zh-CN" sz="1600" b="0" i="0" u="none" strike="noStrike" kern="0" cap="none" spc="0" normalizeH="0" baseline="0" noProof="0" dirty="0" smtClean="0">
                <a:ln>
                  <a:noFill/>
                </a:ln>
                <a:solidFill>
                  <a:sysClr val="windowText" lastClr="000000"/>
                </a:solidFill>
                <a:effectLst/>
                <a:uLnTx/>
                <a:uFillTx/>
                <a:latin typeface="+mj-ea"/>
                <a:ea typeface="+mj-ea"/>
                <a:cs typeface="Arial Unicode MS"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Text" lastClr="000000"/>
                  </a:solidFill>
                  <a:effectLst/>
                  <a:uLnTx/>
                  <a:uFillTx/>
                  <a:latin typeface="+mj-ea"/>
                  <a:ea typeface="+mj-ea"/>
                  <a:cs typeface="Arial Unicode MS" pitchFamily="34" charset="-122"/>
                </a:rPr>
                <a:t>入内容</a:t>
              </a:r>
            </a:p>
          </p:txBody>
        </p:sp>
      </p:grpSp>
      <p:grpSp>
        <p:nvGrpSpPr>
          <p:cNvPr id="47" name="组合 46"/>
          <p:cNvGrpSpPr/>
          <p:nvPr/>
        </p:nvGrpSpPr>
        <p:grpSpPr>
          <a:xfrm>
            <a:off x="2843808" y="2835420"/>
            <a:ext cx="1953852" cy="1954573"/>
            <a:chOff x="2672545" y="2835420"/>
            <a:chExt cx="1953852" cy="1954573"/>
          </a:xfrm>
        </p:grpSpPr>
        <p:grpSp>
          <p:nvGrpSpPr>
            <p:cNvPr id="48" name="组合 5"/>
            <p:cNvGrpSpPr/>
            <p:nvPr/>
          </p:nvGrpSpPr>
          <p:grpSpPr bwMode="auto">
            <a:xfrm flipH="1">
              <a:off x="2672545" y="2835420"/>
              <a:ext cx="1953852" cy="1954573"/>
              <a:chOff x="1187624" y="4077072"/>
              <a:chExt cx="1728192" cy="1728192"/>
            </a:xfrm>
            <a:effectLst>
              <a:outerShdw blurRad="50800" dist="38100" dir="2700000" algn="tl" rotWithShape="0">
                <a:prstClr val="black">
                  <a:alpha val="40000"/>
                </a:prstClr>
              </a:outerShdw>
            </a:effectLst>
          </p:grpSpPr>
          <p:sp>
            <p:nvSpPr>
              <p:cNvPr id="50" name="泪滴形 49"/>
              <p:cNvSpPr/>
              <p:nvPr/>
            </p:nvSpPr>
            <p:spPr>
              <a:xfrm>
                <a:off x="1187624" y="4077072"/>
                <a:ext cx="1728192" cy="1728192"/>
              </a:xfrm>
              <a:prstGeom prst="teardrop">
                <a:avLst/>
              </a:prstGeom>
              <a:solidFill>
                <a:srgbClr val="DE0000"/>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sp>
            <p:nvSpPr>
              <p:cNvPr id="51" name="椭圆​​ 7"/>
              <p:cNvSpPr/>
              <p:nvPr/>
            </p:nvSpPr>
            <p:spPr>
              <a:xfrm>
                <a:off x="1369741" y="4577646"/>
                <a:ext cx="1045501" cy="1045501"/>
              </a:xfrm>
              <a:prstGeom prst="ellipse">
                <a:avLst/>
              </a:prstGeom>
              <a:solidFill>
                <a:sysClr val="window" lastClr="FFFFFF"/>
              </a:solidFill>
              <a:ln w="3175" cap="flat" cmpd="sng" algn="ctr">
                <a:solidFill>
                  <a:sysClr val="window" lastClr="FFFFFF">
                    <a:lumMod val="85000"/>
                  </a:sysClr>
                </a:solidFill>
                <a:prstDash val="solid"/>
              </a:ln>
              <a:effectLst>
                <a:innerShdw blurRad="63500" dist="50800" dir="8100000">
                  <a:prstClr val="black">
                    <a:alpha val="50000"/>
                  </a:prstClr>
                </a:inn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grpSp>
        <p:sp>
          <p:nvSpPr>
            <p:cNvPr id="49" name="矩形​​ 46"/>
            <p:cNvSpPr>
              <a:spLocks noChangeArrowheads="1"/>
            </p:cNvSpPr>
            <p:nvPr/>
          </p:nvSpPr>
          <p:spPr bwMode="auto">
            <a:xfrm>
              <a:off x="3398598" y="3684002"/>
              <a:ext cx="80021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smtClean="0">
                  <a:ln>
                    <a:noFill/>
                  </a:ln>
                  <a:solidFill>
                    <a:sysClr val="windowText" lastClr="000000"/>
                  </a:solidFill>
                  <a:effectLst/>
                  <a:uLnTx/>
                  <a:uFillTx/>
                  <a:latin typeface="+mj-ea"/>
                  <a:ea typeface="+mj-ea"/>
                  <a:cs typeface="Arial Unicode MS" pitchFamily="34" charset="-122"/>
                </a:rPr>
                <a:t>点击录</a:t>
              </a:r>
              <a:endParaRPr kumimoji="0" lang="en-US" altLang="zh-CN" sz="1600" b="0" i="0" u="none" strike="noStrike" kern="0" cap="none" spc="0" normalizeH="0" baseline="0" noProof="0" smtClean="0">
                <a:ln>
                  <a:noFill/>
                </a:ln>
                <a:solidFill>
                  <a:sysClr val="windowText" lastClr="000000"/>
                </a:solidFill>
                <a:effectLst/>
                <a:uLnTx/>
                <a:uFillTx/>
                <a:latin typeface="+mj-ea"/>
                <a:ea typeface="+mj-ea"/>
                <a:cs typeface="Arial Unicode MS"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smtClean="0">
                  <a:ln>
                    <a:noFill/>
                  </a:ln>
                  <a:solidFill>
                    <a:sysClr val="windowText" lastClr="000000"/>
                  </a:solidFill>
                  <a:effectLst/>
                  <a:uLnTx/>
                  <a:uFillTx/>
                  <a:latin typeface="+mj-ea"/>
                  <a:ea typeface="+mj-ea"/>
                  <a:cs typeface="Arial Unicode MS" pitchFamily="34" charset="-122"/>
                </a:rPr>
                <a:t>入内容</a:t>
              </a:r>
            </a:p>
          </p:txBody>
        </p:sp>
      </p:grpSp>
      <p:grpSp>
        <p:nvGrpSpPr>
          <p:cNvPr id="52" name="组合 51"/>
          <p:cNvGrpSpPr/>
          <p:nvPr/>
        </p:nvGrpSpPr>
        <p:grpSpPr>
          <a:xfrm>
            <a:off x="1225504" y="1242748"/>
            <a:ext cx="1529694" cy="1529693"/>
            <a:chOff x="1009480" y="1242748"/>
            <a:chExt cx="1529694" cy="1529693"/>
          </a:xfrm>
        </p:grpSpPr>
        <p:sp>
          <p:nvSpPr>
            <p:cNvPr id="53" name="泪滴形 52"/>
            <p:cNvSpPr/>
            <p:nvPr/>
          </p:nvSpPr>
          <p:spPr bwMode="auto">
            <a:xfrm rot="10800000" flipH="1">
              <a:off x="1009480" y="1242748"/>
              <a:ext cx="1529694" cy="1529693"/>
            </a:xfrm>
            <a:prstGeom prst="teardrop">
              <a:avLst/>
            </a:prstGeom>
            <a:solidFill>
              <a:srgbClr val="FF9201"/>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sp>
          <p:nvSpPr>
            <p:cNvPr id="54" name="椭圆​​ 10"/>
            <p:cNvSpPr/>
            <p:nvPr/>
          </p:nvSpPr>
          <p:spPr bwMode="auto">
            <a:xfrm rot="10800000" flipH="1">
              <a:off x="1170312" y="1403581"/>
              <a:ext cx="914957" cy="914956"/>
            </a:xfrm>
            <a:prstGeom prst="ellipse">
              <a:avLst/>
            </a:prstGeom>
            <a:solidFill>
              <a:sysClr val="window" lastClr="FFFFFF"/>
            </a:solidFill>
            <a:ln w="3175" cap="flat" cmpd="sng" algn="ctr">
              <a:solidFill>
                <a:sysClr val="window" lastClr="FFFFFF">
                  <a:lumMod val="75000"/>
                </a:sysClr>
              </a:solidFill>
              <a:prstDash val="solid"/>
            </a:ln>
            <a:effectLst>
              <a:outerShdw blurRad="50800" dist="38100" dir="13500000" algn="b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sp>
          <p:nvSpPr>
            <p:cNvPr id="55" name="矩形​​ 43"/>
            <p:cNvSpPr>
              <a:spLocks noChangeArrowheads="1"/>
            </p:cNvSpPr>
            <p:nvPr/>
          </p:nvSpPr>
          <p:spPr bwMode="auto">
            <a:xfrm>
              <a:off x="1258795" y="1606816"/>
              <a:ext cx="72327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Text" lastClr="000000"/>
                  </a:solidFill>
                  <a:effectLst/>
                  <a:uLnTx/>
                  <a:uFillTx/>
                  <a:latin typeface="+mj-ea"/>
                  <a:ea typeface="+mj-ea"/>
                  <a:cs typeface="Arial Unicode MS" pitchFamily="34" charset="-122"/>
                </a:rPr>
                <a:t>点击录</a:t>
              </a:r>
              <a:endParaRPr kumimoji="0" lang="en-US" altLang="zh-CN" sz="1400" b="0" i="0" u="none" strike="noStrike" kern="0" cap="none" spc="0" normalizeH="0" baseline="0" noProof="0" dirty="0" smtClean="0">
                <a:ln>
                  <a:noFill/>
                </a:ln>
                <a:solidFill>
                  <a:sysClr val="windowText" lastClr="000000"/>
                </a:solidFill>
                <a:effectLst/>
                <a:uLnTx/>
                <a:uFillTx/>
                <a:latin typeface="+mj-ea"/>
                <a:ea typeface="+mj-ea"/>
                <a:cs typeface="Arial Unicode MS"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Text" lastClr="000000"/>
                  </a:solidFill>
                  <a:effectLst/>
                  <a:uLnTx/>
                  <a:uFillTx/>
                  <a:latin typeface="+mj-ea"/>
                  <a:ea typeface="+mj-ea"/>
                  <a:cs typeface="Arial Unicode MS" pitchFamily="34" charset="-122"/>
                </a:rPr>
                <a:t>入内容</a:t>
              </a:r>
            </a:p>
          </p:txBody>
        </p:sp>
      </p:grpSp>
      <p:grpSp>
        <p:nvGrpSpPr>
          <p:cNvPr id="56" name="组合 55"/>
          <p:cNvGrpSpPr/>
          <p:nvPr/>
        </p:nvGrpSpPr>
        <p:grpSpPr>
          <a:xfrm>
            <a:off x="2843808" y="987574"/>
            <a:ext cx="1772592" cy="1773246"/>
            <a:chOff x="2662969" y="965760"/>
            <a:chExt cx="1772592" cy="1773246"/>
          </a:xfrm>
        </p:grpSpPr>
        <p:grpSp>
          <p:nvGrpSpPr>
            <p:cNvPr id="57" name="组合 11"/>
            <p:cNvGrpSpPr/>
            <p:nvPr/>
          </p:nvGrpSpPr>
          <p:grpSpPr bwMode="auto">
            <a:xfrm rot="16200000" flipH="1">
              <a:off x="2662642" y="966087"/>
              <a:ext cx="1773246" cy="1772592"/>
              <a:chOff x="1187624" y="4077072"/>
              <a:chExt cx="1728192" cy="1728192"/>
            </a:xfrm>
            <a:effectLst>
              <a:outerShdw blurRad="50800" dist="38100" dir="2700000" algn="tl" rotWithShape="0">
                <a:prstClr val="black">
                  <a:alpha val="40000"/>
                </a:prstClr>
              </a:outerShdw>
            </a:effectLst>
          </p:grpSpPr>
          <p:sp>
            <p:nvSpPr>
              <p:cNvPr id="59" name="泪滴形 58"/>
              <p:cNvSpPr/>
              <p:nvPr/>
            </p:nvSpPr>
            <p:spPr>
              <a:xfrm>
                <a:off x="1187624" y="4077072"/>
                <a:ext cx="1728192" cy="1728192"/>
              </a:xfrm>
              <a:prstGeom prst="teardrop">
                <a:avLst/>
              </a:prstGeom>
              <a:solidFill>
                <a:srgbClr val="C80000"/>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sp>
            <p:nvSpPr>
              <p:cNvPr id="60" name="椭圆​​ 13"/>
              <p:cNvSpPr/>
              <p:nvPr/>
            </p:nvSpPr>
            <p:spPr>
              <a:xfrm>
                <a:off x="1369740" y="4567120"/>
                <a:ext cx="1056027" cy="1056027"/>
              </a:xfrm>
              <a:prstGeom prst="ellipse">
                <a:avLst/>
              </a:prstGeom>
              <a:solidFill>
                <a:sysClr val="window" lastClr="FFFFFF"/>
              </a:solidFill>
              <a:ln w="3175" cap="flat" cmpd="sng" algn="ctr">
                <a:solidFill>
                  <a:sysClr val="window" lastClr="FFFFFF">
                    <a:lumMod val="95000"/>
                  </a:sysClr>
                </a:solidFill>
                <a:prstDash val="solid"/>
              </a:ln>
              <a:effectLst>
                <a:innerShdw blurRad="63500" dist="50800" dir="8100000">
                  <a:prstClr val="black">
                    <a:alpha val="50000"/>
                  </a:prstClr>
                </a:inn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grpSp>
        <p:sp>
          <p:nvSpPr>
            <p:cNvPr id="58" name="矩形​​ 44"/>
            <p:cNvSpPr>
              <a:spLocks noChangeArrowheads="1"/>
            </p:cNvSpPr>
            <p:nvPr/>
          </p:nvSpPr>
          <p:spPr bwMode="auto">
            <a:xfrm>
              <a:off x="3300316" y="1374429"/>
              <a:ext cx="80021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smtClean="0">
                  <a:ln>
                    <a:noFill/>
                  </a:ln>
                  <a:solidFill>
                    <a:sysClr val="windowText" lastClr="000000"/>
                  </a:solidFill>
                  <a:effectLst/>
                  <a:uLnTx/>
                  <a:uFillTx/>
                  <a:latin typeface="+mj-ea"/>
                  <a:ea typeface="+mj-ea"/>
                  <a:cs typeface="Arial Unicode MS" pitchFamily="34" charset="-122"/>
                </a:rPr>
                <a:t>点击录</a:t>
              </a:r>
              <a:endParaRPr kumimoji="0" lang="en-US" altLang="zh-CN" sz="1600" b="0" i="0" u="none" strike="noStrike" kern="0" cap="none" spc="0" normalizeH="0" baseline="0" noProof="0" smtClean="0">
                <a:ln>
                  <a:noFill/>
                </a:ln>
                <a:solidFill>
                  <a:sysClr val="windowText" lastClr="000000"/>
                </a:solidFill>
                <a:effectLst/>
                <a:uLnTx/>
                <a:uFillTx/>
                <a:latin typeface="+mj-ea"/>
                <a:ea typeface="+mj-ea"/>
                <a:cs typeface="Arial Unicode MS"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smtClean="0">
                  <a:ln>
                    <a:noFill/>
                  </a:ln>
                  <a:solidFill>
                    <a:sysClr val="windowText" lastClr="000000"/>
                  </a:solidFill>
                  <a:effectLst/>
                  <a:uLnTx/>
                  <a:uFillTx/>
                  <a:latin typeface="+mj-ea"/>
                  <a:ea typeface="+mj-ea"/>
                  <a:cs typeface="Arial Unicode MS" pitchFamily="34" charset="-122"/>
                </a:rPr>
                <a:t>入内容</a:t>
              </a:r>
            </a:p>
          </p:txBody>
        </p:sp>
      </p:grpSp>
      <p:grpSp>
        <p:nvGrpSpPr>
          <p:cNvPr id="61" name="组合 60"/>
          <p:cNvGrpSpPr/>
          <p:nvPr/>
        </p:nvGrpSpPr>
        <p:grpSpPr>
          <a:xfrm>
            <a:off x="5406698" y="1261184"/>
            <a:ext cx="374462" cy="374462"/>
            <a:chOff x="1009480" y="1242748"/>
            <a:chExt cx="1529694" cy="1529693"/>
          </a:xfrm>
        </p:grpSpPr>
        <p:sp>
          <p:nvSpPr>
            <p:cNvPr id="62" name="泪滴形 61"/>
            <p:cNvSpPr/>
            <p:nvPr/>
          </p:nvSpPr>
          <p:spPr bwMode="auto">
            <a:xfrm rot="10800000" flipH="1">
              <a:off x="1009480" y="1242748"/>
              <a:ext cx="1529694" cy="1529693"/>
            </a:xfrm>
            <a:prstGeom prst="teardrop">
              <a:avLst/>
            </a:prstGeom>
            <a:solidFill>
              <a:srgbClr val="FF9201"/>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sp>
          <p:nvSpPr>
            <p:cNvPr id="63" name="椭圆​​ 10"/>
            <p:cNvSpPr/>
            <p:nvPr/>
          </p:nvSpPr>
          <p:spPr bwMode="auto">
            <a:xfrm rot="10800000" flipH="1">
              <a:off x="1170312" y="1403581"/>
              <a:ext cx="914957" cy="914956"/>
            </a:xfrm>
            <a:prstGeom prst="ellipse">
              <a:avLst/>
            </a:prstGeom>
            <a:solidFill>
              <a:sysClr val="window" lastClr="FFFFFF"/>
            </a:solidFill>
            <a:ln w="3175" cap="flat" cmpd="sng" algn="ctr">
              <a:solidFill>
                <a:sysClr val="window" lastClr="FFFFFF">
                  <a:lumMod val="75000"/>
                </a:sysClr>
              </a:solidFill>
              <a:prstDash val="solid"/>
            </a:ln>
            <a:effectLst>
              <a:outerShdw blurRad="50800" dist="38100" dir="13500000" algn="b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grpSp>
      <p:sp>
        <p:nvSpPr>
          <p:cNvPr id="64" name="Text Box 40"/>
          <p:cNvSpPr txBox="1">
            <a:spLocks noChangeArrowheads="1"/>
          </p:cNvSpPr>
          <p:nvPr/>
        </p:nvSpPr>
        <p:spPr bwMode="gray">
          <a:xfrm>
            <a:off x="5853168" y="1526588"/>
            <a:ext cx="3255336" cy="757130"/>
          </a:xfrm>
          <a:prstGeom prst="rect">
            <a:avLst/>
          </a:prstGeom>
          <a:noFill/>
          <a:ln w="9525">
            <a:noFill/>
            <a:miter lim="800000"/>
            <a:headEnd/>
            <a:tailEnd/>
          </a:ln>
        </p:spPr>
        <p:txBody>
          <a:bodyPr wrap="square">
            <a:spAutoFit/>
          </a:bodyPr>
          <a:lstStyle/>
          <a:p>
            <a:pPr lvl="0">
              <a:lnSpc>
                <a:spcPct val="120000"/>
              </a:lnSpc>
              <a:defRPr/>
            </a:pPr>
            <a:r>
              <a:rPr lang="zh-CN" altLang="en-US" sz="1200" kern="0" dirty="0" smtClean="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r>
              <a:rPr lang="zh-CN" altLang="en-US" sz="1200" kern="0" dirty="0" smtClean="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endParaRPr lang="zh-CN" altLang="en-US" sz="1200" kern="0" dirty="0">
              <a:solidFill>
                <a:schemeClr val="tx1">
                  <a:lumMod val="75000"/>
                  <a:lumOff val="25000"/>
                </a:schemeClr>
              </a:solidFill>
              <a:latin typeface="微软雅黑" pitchFamily="34" charset="-122"/>
              <a:ea typeface="微软雅黑" pitchFamily="34" charset="-122"/>
            </a:endParaRPr>
          </a:p>
        </p:txBody>
      </p:sp>
      <p:sp>
        <p:nvSpPr>
          <p:cNvPr id="65" name="Rectangle 11"/>
          <p:cNvSpPr>
            <a:spLocks noChangeArrowheads="1"/>
          </p:cNvSpPr>
          <p:nvPr/>
        </p:nvSpPr>
        <p:spPr bwMode="gray">
          <a:xfrm>
            <a:off x="5945126" y="1224134"/>
            <a:ext cx="2500330" cy="358775"/>
          </a:xfrm>
          <a:prstGeom prst="rect">
            <a:avLst/>
          </a:prstGeom>
          <a:noFill/>
          <a:ln>
            <a:noFill/>
          </a:ln>
          <a:extLst/>
        </p:spPr>
        <p:txBody>
          <a:bodyPr lIns="0" tIns="0" rIns="0" bIns="0" anchor="ctr"/>
          <a:lstStyle/>
          <a:p>
            <a:pPr lvl="0">
              <a:lnSpc>
                <a:spcPct val="120000"/>
              </a:lnSpc>
              <a:defRPr/>
            </a:pPr>
            <a:r>
              <a:rPr lang="zh-CN" altLang="en-US" sz="1400" b="1" kern="0" dirty="0">
                <a:solidFill>
                  <a:schemeClr val="tx1">
                    <a:lumMod val="75000"/>
                    <a:lumOff val="25000"/>
                  </a:schemeClr>
                </a:solidFill>
                <a:latin typeface="微软雅黑" pitchFamily="34" charset="-122"/>
                <a:ea typeface="微软雅黑" pitchFamily="34" charset="-122"/>
              </a:rPr>
              <a:t>单击此处输入</a:t>
            </a:r>
            <a:r>
              <a:rPr lang="zh-CN" altLang="en-US" sz="1400" b="1" kern="0" dirty="0" smtClean="0">
                <a:solidFill>
                  <a:schemeClr val="tx1">
                    <a:lumMod val="75000"/>
                    <a:lumOff val="25000"/>
                  </a:schemeClr>
                </a:solidFill>
                <a:latin typeface="微软雅黑" pitchFamily="34" charset="-122"/>
                <a:ea typeface="微软雅黑" pitchFamily="34" charset="-122"/>
              </a:rPr>
              <a:t>标题</a:t>
            </a:r>
            <a:endParaRPr lang="zh-CN" altLang="en-US" sz="1400" b="1" kern="0" dirty="0">
              <a:solidFill>
                <a:schemeClr val="tx1">
                  <a:lumMod val="75000"/>
                  <a:lumOff val="25000"/>
                </a:schemeClr>
              </a:solidFill>
              <a:latin typeface="微软雅黑" pitchFamily="34" charset="-122"/>
              <a:ea typeface="微软雅黑" pitchFamily="34" charset="-122"/>
            </a:endParaRPr>
          </a:p>
        </p:txBody>
      </p:sp>
      <p:grpSp>
        <p:nvGrpSpPr>
          <p:cNvPr id="66" name="组合 11"/>
          <p:cNvGrpSpPr/>
          <p:nvPr/>
        </p:nvGrpSpPr>
        <p:grpSpPr bwMode="auto">
          <a:xfrm rot="16200000" flipH="1">
            <a:off x="5399418" y="2190008"/>
            <a:ext cx="381812" cy="381672"/>
            <a:chOff x="1187622" y="4077075"/>
            <a:chExt cx="1728192" cy="1728193"/>
          </a:xfrm>
          <a:effectLst>
            <a:outerShdw blurRad="50800" dist="38100" dir="2700000" algn="tl" rotWithShape="0">
              <a:prstClr val="black">
                <a:alpha val="40000"/>
              </a:prstClr>
            </a:outerShdw>
          </a:effectLst>
        </p:grpSpPr>
        <p:sp>
          <p:nvSpPr>
            <p:cNvPr id="67" name="泪滴形 66"/>
            <p:cNvSpPr/>
            <p:nvPr/>
          </p:nvSpPr>
          <p:spPr>
            <a:xfrm>
              <a:off x="1187622" y="4077075"/>
              <a:ext cx="1728192" cy="1728193"/>
            </a:xfrm>
            <a:prstGeom prst="teardrop">
              <a:avLst/>
            </a:prstGeom>
            <a:solidFill>
              <a:srgbClr val="DE0000"/>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sp>
          <p:nvSpPr>
            <p:cNvPr id="68" name="椭圆​​ 13"/>
            <p:cNvSpPr/>
            <p:nvPr/>
          </p:nvSpPr>
          <p:spPr>
            <a:xfrm>
              <a:off x="1369737" y="4567119"/>
              <a:ext cx="1056027" cy="1056029"/>
            </a:xfrm>
            <a:prstGeom prst="ellipse">
              <a:avLst/>
            </a:prstGeom>
            <a:solidFill>
              <a:sysClr val="window" lastClr="FFFFFF"/>
            </a:solidFill>
            <a:ln w="3175" cap="flat" cmpd="sng" algn="ctr">
              <a:solidFill>
                <a:sysClr val="window" lastClr="FFFFFF">
                  <a:lumMod val="95000"/>
                </a:sys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grpSp>
      <p:sp>
        <p:nvSpPr>
          <p:cNvPr id="69" name="Text Box 40"/>
          <p:cNvSpPr txBox="1">
            <a:spLocks noChangeArrowheads="1"/>
          </p:cNvSpPr>
          <p:nvPr/>
        </p:nvSpPr>
        <p:spPr bwMode="gray">
          <a:xfrm>
            <a:off x="5853168" y="2462692"/>
            <a:ext cx="3255336" cy="757130"/>
          </a:xfrm>
          <a:prstGeom prst="rect">
            <a:avLst/>
          </a:prstGeom>
          <a:noFill/>
          <a:ln w="9525">
            <a:noFill/>
            <a:miter lim="800000"/>
            <a:headEnd/>
            <a:tailEnd/>
          </a:ln>
        </p:spPr>
        <p:txBody>
          <a:bodyPr wrap="square">
            <a:spAutoFit/>
          </a:bodyPr>
          <a:lstStyle/>
          <a:p>
            <a:pPr lvl="0">
              <a:lnSpc>
                <a:spcPct val="120000"/>
              </a:lnSpc>
              <a:defRPr/>
            </a:pPr>
            <a:r>
              <a:rPr lang="zh-CN" altLang="en-US" sz="1200" kern="0" dirty="0" smtClean="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r>
              <a:rPr lang="zh-CN" altLang="en-US" sz="1200" kern="0" dirty="0" smtClean="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endParaRPr lang="zh-CN" altLang="en-US" sz="1200" kern="0" dirty="0">
              <a:solidFill>
                <a:schemeClr val="tx1">
                  <a:lumMod val="75000"/>
                  <a:lumOff val="25000"/>
                </a:schemeClr>
              </a:solidFill>
              <a:latin typeface="微软雅黑" pitchFamily="34" charset="-122"/>
              <a:ea typeface="微软雅黑" pitchFamily="34" charset="-122"/>
            </a:endParaRPr>
          </a:p>
        </p:txBody>
      </p:sp>
      <p:sp>
        <p:nvSpPr>
          <p:cNvPr id="70" name="Rectangle 11"/>
          <p:cNvSpPr>
            <a:spLocks noChangeArrowheads="1"/>
          </p:cNvSpPr>
          <p:nvPr/>
        </p:nvSpPr>
        <p:spPr bwMode="gray">
          <a:xfrm>
            <a:off x="5945126" y="2160238"/>
            <a:ext cx="2500330" cy="358775"/>
          </a:xfrm>
          <a:prstGeom prst="rect">
            <a:avLst/>
          </a:prstGeom>
          <a:noFill/>
          <a:ln>
            <a:noFill/>
          </a:ln>
          <a:extLst/>
        </p:spPr>
        <p:txBody>
          <a:bodyPr lIns="0" tIns="0" rIns="0" bIns="0" anchor="ctr"/>
          <a:lstStyle/>
          <a:p>
            <a:pPr lvl="0">
              <a:lnSpc>
                <a:spcPct val="120000"/>
              </a:lnSpc>
              <a:defRPr/>
            </a:pPr>
            <a:r>
              <a:rPr lang="zh-CN" altLang="en-US" sz="1400" b="1" kern="0" dirty="0">
                <a:solidFill>
                  <a:schemeClr val="tx1">
                    <a:lumMod val="75000"/>
                    <a:lumOff val="25000"/>
                  </a:schemeClr>
                </a:solidFill>
                <a:latin typeface="微软雅黑" pitchFamily="34" charset="-122"/>
                <a:ea typeface="微软雅黑" pitchFamily="34" charset="-122"/>
              </a:rPr>
              <a:t>单击此处输入</a:t>
            </a:r>
            <a:r>
              <a:rPr lang="zh-CN" altLang="en-US" sz="1400" b="1" kern="0" dirty="0" smtClean="0">
                <a:solidFill>
                  <a:schemeClr val="tx1">
                    <a:lumMod val="75000"/>
                    <a:lumOff val="25000"/>
                  </a:schemeClr>
                </a:solidFill>
                <a:latin typeface="微软雅黑" pitchFamily="34" charset="-122"/>
                <a:ea typeface="微软雅黑" pitchFamily="34" charset="-122"/>
              </a:rPr>
              <a:t>标题</a:t>
            </a:r>
            <a:endParaRPr lang="zh-CN" altLang="en-US" sz="1400" b="1" kern="0" dirty="0">
              <a:solidFill>
                <a:schemeClr val="tx1">
                  <a:lumMod val="75000"/>
                  <a:lumOff val="25000"/>
                </a:schemeClr>
              </a:solidFill>
              <a:latin typeface="微软雅黑" pitchFamily="34" charset="-122"/>
              <a:ea typeface="微软雅黑" pitchFamily="34" charset="-122"/>
            </a:endParaRPr>
          </a:p>
        </p:txBody>
      </p:sp>
      <p:sp>
        <p:nvSpPr>
          <p:cNvPr id="71" name="Text Box 40"/>
          <p:cNvSpPr txBox="1">
            <a:spLocks noChangeArrowheads="1"/>
          </p:cNvSpPr>
          <p:nvPr/>
        </p:nvSpPr>
        <p:spPr bwMode="gray">
          <a:xfrm>
            <a:off x="5853168" y="3306252"/>
            <a:ext cx="3255336" cy="757130"/>
          </a:xfrm>
          <a:prstGeom prst="rect">
            <a:avLst/>
          </a:prstGeom>
          <a:noFill/>
          <a:ln w="9525">
            <a:noFill/>
            <a:miter lim="800000"/>
            <a:headEnd/>
            <a:tailEnd/>
          </a:ln>
        </p:spPr>
        <p:txBody>
          <a:bodyPr wrap="square">
            <a:spAutoFit/>
          </a:bodyPr>
          <a:lstStyle/>
          <a:p>
            <a:pPr lvl="0">
              <a:lnSpc>
                <a:spcPct val="120000"/>
              </a:lnSpc>
              <a:defRPr/>
            </a:pPr>
            <a:r>
              <a:rPr lang="zh-CN" altLang="en-US" sz="1200" kern="0" dirty="0" smtClean="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r>
              <a:rPr lang="zh-CN" altLang="en-US" sz="1200" kern="0" dirty="0" smtClean="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endParaRPr lang="zh-CN" altLang="en-US" sz="1200" kern="0" dirty="0">
              <a:solidFill>
                <a:schemeClr val="tx1">
                  <a:lumMod val="75000"/>
                  <a:lumOff val="25000"/>
                </a:schemeClr>
              </a:solidFill>
              <a:latin typeface="微软雅黑" pitchFamily="34" charset="-122"/>
              <a:ea typeface="微软雅黑" pitchFamily="34" charset="-122"/>
            </a:endParaRPr>
          </a:p>
        </p:txBody>
      </p:sp>
      <p:sp>
        <p:nvSpPr>
          <p:cNvPr id="72" name="Rectangle 11"/>
          <p:cNvSpPr>
            <a:spLocks noChangeArrowheads="1"/>
          </p:cNvSpPr>
          <p:nvPr/>
        </p:nvSpPr>
        <p:spPr bwMode="gray">
          <a:xfrm>
            <a:off x="5945126" y="3003798"/>
            <a:ext cx="2500330" cy="358775"/>
          </a:xfrm>
          <a:prstGeom prst="rect">
            <a:avLst/>
          </a:prstGeom>
          <a:noFill/>
          <a:ln>
            <a:noFill/>
          </a:ln>
          <a:extLst/>
        </p:spPr>
        <p:txBody>
          <a:bodyPr lIns="0" tIns="0" rIns="0" bIns="0" anchor="ctr"/>
          <a:lstStyle/>
          <a:p>
            <a:pPr lvl="0">
              <a:lnSpc>
                <a:spcPct val="120000"/>
              </a:lnSpc>
              <a:defRPr/>
            </a:pPr>
            <a:r>
              <a:rPr lang="zh-CN" altLang="en-US" sz="1400" b="1" kern="0" dirty="0">
                <a:solidFill>
                  <a:schemeClr val="tx1">
                    <a:lumMod val="75000"/>
                    <a:lumOff val="25000"/>
                  </a:schemeClr>
                </a:solidFill>
                <a:latin typeface="微软雅黑" pitchFamily="34" charset="-122"/>
                <a:ea typeface="微软雅黑" pitchFamily="34" charset="-122"/>
              </a:rPr>
              <a:t>单击此处输入</a:t>
            </a:r>
            <a:r>
              <a:rPr lang="zh-CN" altLang="en-US" sz="1400" b="1" kern="0" dirty="0" smtClean="0">
                <a:solidFill>
                  <a:schemeClr val="tx1">
                    <a:lumMod val="75000"/>
                    <a:lumOff val="25000"/>
                  </a:schemeClr>
                </a:solidFill>
                <a:latin typeface="微软雅黑" pitchFamily="34" charset="-122"/>
                <a:ea typeface="微软雅黑" pitchFamily="34" charset="-122"/>
              </a:rPr>
              <a:t>标题</a:t>
            </a:r>
            <a:endParaRPr lang="zh-CN" altLang="en-US" sz="1400" b="1" kern="0" dirty="0">
              <a:solidFill>
                <a:schemeClr val="tx1">
                  <a:lumMod val="75000"/>
                  <a:lumOff val="25000"/>
                </a:schemeClr>
              </a:solidFill>
              <a:latin typeface="微软雅黑" pitchFamily="34" charset="-122"/>
              <a:ea typeface="微软雅黑" pitchFamily="34" charset="-122"/>
            </a:endParaRPr>
          </a:p>
        </p:txBody>
      </p:sp>
      <p:sp>
        <p:nvSpPr>
          <p:cNvPr id="73" name="Text Box 40"/>
          <p:cNvSpPr txBox="1">
            <a:spLocks noChangeArrowheads="1"/>
          </p:cNvSpPr>
          <p:nvPr/>
        </p:nvSpPr>
        <p:spPr bwMode="gray">
          <a:xfrm>
            <a:off x="5853168" y="4118876"/>
            <a:ext cx="3255336" cy="757130"/>
          </a:xfrm>
          <a:prstGeom prst="rect">
            <a:avLst/>
          </a:prstGeom>
          <a:noFill/>
          <a:ln w="9525">
            <a:noFill/>
            <a:miter lim="800000"/>
            <a:headEnd/>
            <a:tailEnd/>
          </a:ln>
        </p:spPr>
        <p:txBody>
          <a:bodyPr wrap="square">
            <a:spAutoFit/>
          </a:bodyPr>
          <a:lstStyle/>
          <a:p>
            <a:pPr lvl="0">
              <a:lnSpc>
                <a:spcPct val="120000"/>
              </a:lnSpc>
              <a:defRPr/>
            </a:pPr>
            <a:r>
              <a:rPr lang="zh-CN" altLang="en-US" sz="1200" kern="0" dirty="0" smtClean="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r>
              <a:rPr lang="zh-CN" altLang="en-US" sz="1200" kern="0" dirty="0" smtClean="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endParaRPr lang="zh-CN" altLang="en-US" sz="1200" kern="0" dirty="0">
              <a:solidFill>
                <a:schemeClr val="tx1">
                  <a:lumMod val="75000"/>
                  <a:lumOff val="25000"/>
                </a:schemeClr>
              </a:solidFill>
              <a:latin typeface="微软雅黑" pitchFamily="34" charset="-122"/>
              <a:ea typeface="微软雅黑" pitchFamily="34" charset="-122"/>
            </a:endParaRPr>
          </a:p>
        </p:txBody>
      </p:sp>
      <p:sp>
        <p:nvSpPr>
          <p:cNvPr id="74" name="Rectangle 11"/>
          <p:cNvSpPr>
            <a:spLocks noChangeArrowheads="1"/>
          </p:cNvSpPr>
          <p:nvPr/>
        </p:nvSpPr>
        <p:spPr bwMode="gray">
          <a:xfrm>
            <a:off x="5945126" y="3869159"/>
            <a:ext cx="2500330" cy="358775"/>
          </a:xfrm>
          <a:prstGeom prst="rect">
            <a:avLst/>
          </a:prstGeom>
          <a:noFill/>
          <a:ln>
            <a:noFill/>
          </a:ln>
          <a:extLst/>
        </p:spPr>
        <p:txBody>
          <a:bodyPr lIns="0" tIns="0" rIns="0" bIns="0" anchor="ctr"/>
          <a:lstStyle/>
          <a:p>
            <a:pPr lvl="0">
              <a:lnSpc>
                <a:spcPct val="120000"/>
              </a:lnSpc>
              <a:defRPr/>
            </a:pPr>
            <a:r>
              <a:rPr lang="zh-CN" altLang="en-US" sz="1400" b="1" kern="0" dirty="0">
                <a:solidFill>
                  <a:schemeClr val="tx1">
                    <a:lumMod val="75000"/>
                    <a:lumOff val="25000"/>
                  </a:schemeClr>
                </a:solidFill>
                <a:latin typeface="微软雅黑" pitchFamily="34" charset="-122"/>
                <a:ea typeface="微软雅黑" pitchFamily="34" charset="-122"/>
              </a:rPr>
              <a:t>单击此处输入</a:t>
            </a:r>
            <a:r>
              <a:rPr lang="zh-CN" altLang="en-US" sz="1400" b="1" kern="0" dirty="0" smtClean="0">
                <a:solidFill>
                  <a:schemeClr val="tx1">
                    <a:lumMod val="75000"/>
                    <a:lumOff val="25000"/>
                  </a:schemeClr>
                </a:solidFill>
                <a:latin typeface="微软雅黑" pitchFamily="34" charset="-122"/>
                <a:ea typeface="微软雅黑" pitchFamily="34" charset="-122"/>
              </a:rPr>
              <a:t>标题</a:t>
            </a:r>
            <a:endParaRPr lang="zh-CN" altLang="en-US" sz="1400" b="1" kern="0" dirty="0">
              <a:solidFill>
                <a:schemeClr val="tx1">
                  <a:lumMod val="75000"/>
                  <a:lumOff val="25000"/>
                </a:schemeClr>
              </a:solidFill>
              <a:latin typeface="微软雅黑" pitchFamily="34" charset="-122"/>
              <a:ea typeface="微软雅黑" pitchFamily="34" charset="-122"/>
            </a:endParaRPr>
          </a:p>
        </p:txBody>
      </p:sp>
      <p:grpSp>
        <p:nvGrpSpPr>
          <p:cNvPr id="75" name="组合 4"/>
          <p:cNvGrpSpPr/>
          <p:nvPr/>
        </p:nvGrpSpPr>
        <p:grpSpPr bwMode="auto">
          <a:xfrm>
            <a:off x="5383232" y="3037771"/>
            <a:ext cx="397928" cy="398075"/>
            <a:chOff x="1187624" y="4077072"/>
            <a:chExt cx="1728192" cy="1728192"/>
          </a:xfrm>
          <a:effectLst>
            <a:outerShdw blurRad="50800" dist="38100" dir="2700000" algn="tl" rotWithShape="0">
              <a:prstClr val="black">
                <a:alpha val="40000"/>
              </a:prstClr>
            </a:outerShdw>
          </a:effectLst>
        </p:grpSpPr>
        <p:sp>
          <p:nvSpPr>
            <p:cNvPr id="76" name="泪滴形 75"/>
            <p:cNvSpPr/>
            <p:nvPr/>
          </p:nvSpPr>
          <p:spPr>
            <a:xfrm>
              <a:off x="1187624" y="4077072"/>
              <a:ext cx="1728192" cy="1728192"/>
            </a:xfrm>
            <a:prstGeom prst="teardrop">
              <a:avLst/>
            </a:prstGeom>
            <a:solidFill>
              <a:srgbClr val="FF6E00"/>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sp>
          <p:nvSpPr>
            <p:cNvPr id="77" name="椭圆​​ 3"/>
            <p:cNvSpPr/>
            <p:nvPr/>
          </p:nvSpPr>
          <p:spPr>
            <a:xfrm>
              <a:off x="1369740" y="4495805"/>
              <a:ext cx="1127342" cy="1127342"/>
            </a:xfrm>
            <a:prstGeom prst="ellipse">
              <a:avLst/>
            </a:prstGeom>
            <a:solidFill>
              <a:sysClr val="window" lastClr="FFFFFF"/>
            </a:solidFill>
            <a:ln w="3175" cap="flat" cmpd="sng" algn="ctr">
              <a:solidFill>
                <a:sysClr val="window" lastClr="FFFFFF">
                  <a:lumMod val="85000"/>
                </a:sysClr>
              </a:solidFill>
              <a:prstDash val="solid"/>
            </a:ln>
            <a:effectLst>
              <a:innerShdw blurRad="63500" dist="50800" dir="8100000">
                <a:prstClr val="black">
                  <a:alpha val="50000"/>
                </a:prstClr>
              </a:inn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grpSp>
      <p:grpSp>
        <p:nvGrpSpPr>
          <p:cNvPr id="78" name="组合 5"/>
          <p:cNvGrpSpPr/>
          <p:nvPr/>
        </p:nvGrpSpPr>
        <p:grpSpPr bwMode="auto">
          <a:xfrm flipH="1">
            <a:off x="5378817" y="3867894"/>
            <a:ext cx="402343" cy="402491"/>
            <a:chOff x="1187624" y="4077072"/>
            <a:chExt cx="1728192" cy="1728192"/>
          </a:xfrm>
          <a:effectLst>
            <a:outerShdw blurRad="50800" dist="38100" dir="2700000" algn="tl" rotWithShape="0">
              <a:prstClr val="black">
                <a:alpha val="40000"/>
              </a:prstClr>
            </a:outerShdw>
          </a:effectLst>
        </p:grpSpPr>
        <p:sp>
          <p:nvSpPr>
            <p:cNvPr id="79" name="泪滴形 78"/>
            <p:cNvSpPr/>
            <p:nvPr/>
          </p:nvSpPr>
          <p:spPr>
            <a:xfrm>
              <a:off x="1187624" y="4077072"/>
              <a:ext cx="1728192" cy="1728192"/>
            </a:xfrm>
            <a:prstGeom prst="teardrop">
              <a:avLst/>
            </a:prstGeom>
            <a:solidFill>
              <a:srgbClr val="DE0000"/>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sp>
          <p:nvSpPr>
            <p:cNvPr id="80" name="椭圆​​ 7"/>
            <p:cNvSpPr/>
            <p:nvPr/>
          </p:nvSpPr>
          <p:spPr>
            <a:xfrm>
              <a:off x="1369741" y="4577646"/>
              <a:ext cx="1045501" cy="1045501"/>
            </a:xfrm>
            <a:prstGeom prst="ellipse">
              <a:avLst/>
            </a:prstGeom>
            <a:solidFill>
              <a:sysClr val="window" lastClr="FFFFFF"/>
            </a:solidFill>
            <a:ln w="3175" cap="flat" cmpd="sng" algn="ctr">
              <a:solidFill>
                <a:sysClr val="window" lastClr="FFFFFF">
                  <a:lumMod val="85000"/>
                </a:sysClr>
              </a:solidFill>
              <a:prstDash val="solid"/>
            </a:ln>
            <a:effectLst>
              <a:innerShdw blurRad="63500" dist="50800" dir="8100000">
                <a:prstClr val="black">
                  <a:alpha val="50000"/>
                </a:prstClr>
              </a:inn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grpSp>
    </p:spTree>
    <p:extLst>
      <p:ext uri="{BB962C8B-B14F-4D97-AF65-F5344CB8AC3E}">
        <p14:creationId xmlns:p14="http://schemas.microsoft.com/office/powerpoint/2010/main" val="106187525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additive="base">
                                        <p:cTn id="7" dur="750" fill="hold"/>
                                        <p:tgtEl>
                                          <p:spTgt spid="52"/>
                                        </p:tgtEl>
                                        <p:attrNameLst>
                                          <p:attrName>ppt_x</p:attrName>
                                        </p:attrNameLst>
                                      </p:cBhvr>
                                      <p:tavLst>
                                        <p:tav tm="0">
                                          <p:val>
                                            <p:strVal val="0-#ppt_w/2"/>
                                          </p:val>
                                        </p:tav>
                                        <p:tav tm="100000">
                                          <p:val>
                                            <p:strVal val="#ppt_x"/>
                                          </p:val>
                                        </p:tav>
                                      </p:tavLst>
                                    </p:anim>
                                    <p:anim calcmode="lin" valueType="num">
                                      <p:cBhvr additive="base">
                                        <p:cTn id="8" dur="750" fill="hold"/>
                                        <p:tgtEl>
                                          <p:spTgt spid="52"/>
                                        </p:tgtEl>
                                        <p:attrNameLst>
                                          <p:attrName>ppt_y</p:attrName>
                                        </p:attrNameLst>
                                      </p:cBhvr>
                                      <p:tavLst>
                                        <p:tav tm="0">
                                          <p:val>
                                            <p:strVal val="0-#ppt_h/2"/>
                                          </p:val>
                                        </p:tav>
                                        <p:tav tm="100000">
                                          <p:val>
                                            <p:strVal val="#ppt_y"/>
                                          </p:val>
                                        </p:tav>
                                      </p:tavLst>
                                    </p:anim>
                                  </p:childTnLst>
                                </p:cTn>
                              </p:par>
                            </p:childTnLst>
                          </p:cTn>
                        </p:par>
                        <p:par>
                          <p:cTn id="9" fill="hold">
                            <p:stCondLst>
                              <p:cond delay="750"/>
                            </p:stCondLst>
                            <p:childTnLst>
                              <p:par>
                                <p:cTn id="10" presetID="2" presetClass="entr" presetSubtype="3" fill="hold" nodeType="afterEffect">
                                  <p:stCondLst>
                                    <p:cond delay="0"/>
                                  </p:stCondLst>
                                  <p:childTnLst>
                                    <p:set>
                                      <p:cBhvr>
                                        <p:cTn id="11" dur="1" fill="hold">
                                          <p:stCondLst>
                                            <p:cond delay="0"/>
                                          </p:stCondLst>
                                        </p:cTn>
                                        <p:tgtEl>
                                          <p:spTgt spid="56"/>
                                        </p:tgtEl>
                                        <p:attrNameLst>
                                          <p:attrName>style.visibility</p:attrName>
                                        </p:attrNameLst>
                                      </p:cBhvr>
                                      <p:to>
                                        <p:strVal val="visible"/>
                                      </p:to>
                                    </p:set>
                                    <p:anim calcmode="lin" valueType="num">
                                      <p:cBhvr additive="base">
                                        <p:cTn id="12" dur="750" fill="hold"/>
                                        <p:tgtEl>
                                          <p:spTgt spid="56"/>
                                        </p:tgtEl>
                                        <p:attrNameLst>
                                          <p:attrName>ppt_x</p:attrName>
                                        </p:attrNameLst>
                                      </p:cBhvr>
                                      <p:tavLst>
                                        <p:tav tm="0">
                                          <p:val>
                                            <p:strVal val="1+#ppt_w/2"/>
                                          </p:val>
                                        </p:tav>
                                        <p:tav tm="100000">
                                          <p:val>
                                            <p:strVal val="#ppt_x"/>
                                          </p:val>
                                        </p:tav>
                                      </p:tavLst>
                                    </p:anim>
                                    <p:anim calcmode="lin" valueType="num">
                                      <p:cBhvr additive="base">
                                        <p:cTn id="13" dur="750" fill="hold"/>
                                        <p:tgtEl>
                                          <p:spTgt spid="56"/>
                                        </p:tgtEl>
                                        <p:attrNameLst>
                                          <p:attrName>ppt_y</p:attrName>
                                        </p:attrNameLst>
                                      </p:cBhvr>
                                      <p:tavLst>
                                        <p:tav tm="0">
                                          <p:val>
                                            <p:strVal val="0-#ppt_h/2"/>
                                          </p:val>
                                        </p:tav>
                                        <p:tav tm="100000">
                                          <p:val>
                                            <p:strVal val="#ppt_y"/>
                                          </p:val>
                                        </p:tav>
                                      </p:tavLst>
                                    </p:anim>
                                  </p:childTnLst>
                                </p:cTn>
                              </p:par>
                            </p:childTnLst>
                          </p:cTn>
                        </p:par>
                        <p:par>
                          <p:cTn id="14" fill="hold">
                            <p:stCondLst>
                              <p:cond delay="1500"/>
                            </p:stCondLst>
                            <p:childTnLst>
                              <p:par>
                                <p:cTn id="15" presetID="2" presetClass="entr" presetSubtype="12" fill="hold" nodeType="afterEffect">
                                  <p:stCondLst>
                                    <p:cond delay="0"/>
                                  </p:stCondLst>
                                  <p:childTnLst>
                                    <p:set>
                                      <p:cBhvr>
                                        <p:cTn id="16" dur="1" fill="hold">
                                          <p:stCondLst>
                                            <p:cond delay="0"/>
                                          </p:stCondLst>
                                        </p:cTn>
                                        <p:tgtEl>
                                          <p:spTgt spid="42"/>
                                        </p:tgtEl>
                                        <p:attrNameLst>
                                          <p:attrName>style.visibility</p:attrName>
                                        </p:attrNameLst>
                                      </p:cBhvr>
                                      <p:to>
                                        <p:strVal val="visible"/>
                                      </p:to>
                                    </p:set>
                                    <p:anim calcmode="lin" valueType="num">
                                      <p:cBhvr additive="base">
                                        <p:cTn id="17" dur="750" fill="hold"/>
                                        <p:tgtEl>
                                          <p:spTgt spid="42"/>
                                        </p:tgtEl>
                                        <p:attrNameLst>
                                          <p:attrName>ppt_x</p:attrName>
                                        </p:attrNameLst>
                                      </p:cBhvr>
                                      <p:tavLst>
                                        <p:tav tm="0">
                                          <p:val>
                                            <p:strVal val="0-#ppt_w/2"/>
                                          </p:val>
                                        </p:tav>
                                        <p:tav tm="100000">
                                          <p:val>
                                            <p:strVal val="#ppt_x"/>
                                          </p:val>
                                        </p:tav>
                                      </p:tavLst>
                                    </p:anim>
                                    <p:anim calcmode="lin" valueType="num">
                                      <p:cBhvr additive="base">
                                        <p:cTn id="18" dur="750" fill="hold"/>
                                        <p:tgtEl>
                                          <p:spTgt spid="42"/>
                                        </p:tgtEl>
                                        <p:attrNameLst>
                                          <p:attrName>ppt_y</p:attrName>
                                        </p:attrNameLst>
                                      </p:cBhvr>
                                      <p:tavLst>
                                        <p:tav tm="0">
                                          <p:val>
                                            <p:strVal val="1+#ppt_h/2"/>
                                          </p:val>
                                        </p:tav>
                                        <p:tav tm="100000">
                                          <p:val>
                                            <p:strVal val="#ppt_y"/>
                                          </p:val>
                                        </p:tav>
                                      </p:tavLst>
                                    </p:anim>
                                  </p:childTnLst>
                                </p:cTn>
                              </p:par>
                            </p:childTnLst>
                          </p:cTn>
                        </p:par>
                        <p:par>
                          <p:cTn id="19" fill="hold">
                            <p:stCondLst>
                              <p:cond delay="2250"/>
                            </p:stCondLst>
                            <p:childTnLst>
                              <p:par>
                                <p:cTn id="20" presetID="2" presetClass="entr" presetSubtype="6" fill="hold" nodeType="afterEffect">
                                  <p:stCondLst>
                                    <p:cond delay="0"/>
                                  </p:stCondLst>
                                  <p:childTnLst>
                                    <p:set>
                                      <p:cBhvr>
                                        <p:cTn id="21" dur="1" fill="hold">
                                          <p:stCondLst>
                                            <p:cond delay="0"/>
                                          </p:stCondLst>
                                        </p:cTn>
                                        <p:tgtEl>
                                          <p:spTgt spid="47"/>
                                        </p:tgtEl>
                                        <p:attrNameLst>
                                          <p:attrName>style.visibility</p:attrName>
                                        </p:attrNameLst>
                                      </p:cBhvr>
                                      <p:to>
                                        <p:strVal val="visible"/>
                                      </p:to>
                                    </p:set>
                                    <p:anim calcmode="lin" valueType="num">
                                      <p:cBhvr additive="base">
                                        <p:cTn id="22" dur="750" fill="hold"/>
                                        <p:tgtEl>
                                          <p:spTgt spid="47"/>
                                        </p:tgtEl>
                                        <p:attrNameLst>
                                          <p:attrName>ppt_x</p:attrName>
                                        </p:attrNameLst>
                                      </p:cBhvr>
                                      <p:tavLst>
                                        <p:tav tm="0">
                                          <p:val>
                                            <p:strVal val="1+#ppt_w/2"/>
                                          </p:val>
                                        </p:tav>
                                        <p:tav tm="100000">
                                          <p:val>
                                            <p:strVal val="#ppt_x"/>
                                          </p:val>
                                        </p:tav>
                                      </p:tavLst>
                                    </p:anim>
                                    <p:anim calcmode="lin" valueType="num">
                                      <p:cBhvr additive="base">
                                        <p:cTn id="23" dur="750" fill="hold"/>
                                        <p:tgtEl>
                                          <p:spTgt spid="47"/>
                                        </p:tgtEl>
                                        <p:attrNameLst>
                                          <p:attrName>ppt_y</p:attrName>
                                        </p:attrNameLst>
                                      </p:cBhvr>
                                      <p:tavLst>
                                        <p:tav tm="0">
                                          <p:val>
                                            <p:strVal val="1+#ppt_h/2"/>
                                          </p:val>
                                        </p:tav>
                                        <p:tav tm="100000">
                                          <p:val>
                                            <p:strVal val="#ppt_y"/>
                                          </p:val>
                                        </p:tav>
                                      </p:tavLst>
                                    </p:anim>
                                  </p:childTnLst>
                                </p:cTn>
                              </p:par>
                            </p:childTnLst>
                          </p:cTn>
                        </p:par>
                        <p:par>
                          <p:cTn id="24" fill="hold">
                            <p:stCondLst>
                              <p:cond delay="3000"/>
                            </p:stCondLst>
                            <p:childTnLst>
                              <p:par>
                                <p:cTn id="25" presetID="42" presetClass="entr" presetSubtype="0" fill="hold" nodeType="afterEffect">
                                  <p:stCondLst>
                                    <p:cond delay="0"/>
                                  </p:stCondLst>
                                  <p:childTnLst>
                                    <p:set>
                                      <p:cBhvr>
                                        <p:cTn id="26" dur="1" fill="hold">
                                          <p:stCondLst>
                                            <p:cond delay="0"/>
                                          </p:stCondLst>
                                        </p:cTn>
                                        <p:tgtEl>
                                          <p:spTgt spid="61"/>
                                        </p:tgtEl>
                                        <p:attrNameLst>
                                          <p:attrName>style.visibility</p:attrName>
                                        </p:attrNameLst>
                                      </p:cBhvr>
                                      <p:to>
                                        <p:strVal val="visible"/>
                                      </p:to>
                                    </p:set>
                                    <p:animEffect transition="in" filter="fade">
                                      <p:cBhvr>
                                        <p:cTn id="27" dur="500"/>
                                        <p:tgtEl>
                                          <p:spTgt spid="61"/>
                                        </p:tgtEl>
                                      </p:cBhvr>
                                    </p:animEffect>
                                    <p:anim calcmode="lin" valueType="num">
                                      <p:cBhvr>
                                        <p:cTn id="28" dur="500" fill="hold"/>
                                        <p:tgtEl>
                                          <p:spTgt spid="61"/>
                                        </p:tgtEl>
                                        <p:attrNameLst>
                                          <p:attrName>ppt_x</p:attrName>
                                        </p:attrNameLst>
                                      </p:cBhvr>
                                      <p:tavLst>
                                        <p:tav tm="0">
                                          <p:val>
                                            <p:strVal val="#ppt_x"/>
                                          </p:val>
                                        </p:tav>
                                        <p:tav tm="100000">
                                          <p:val>
                                            <p:strVal val="#ppt_x"/>
                                          </p:val>
                                        </p:tav>
                                      </p:tavLst>
                                    </p:anim>
                                    <p:anim calcmode="lin" valueType="num">
                                      <p:cBhvr>
                                        <p:cTn id="29" dur="500" fill="hold"/>
                                        <p:tgtEl>
                                          <p:spTgt spid="61"/>
                                        </p:tgtEl>
                                        <p:attrNameLst>
                                          <p:attrName>ppt_y</p:attrName>
                                        </p:attrNameLst>
                                      </p:cBhvr>
                                      <p:tavLst>
                                        <p:tav tm="0">
                                          <p:val>
                                            <p:strVal val="#ppt_y+.1"/>
                                          </p:val>
                                        </p:tav>
                                        <p:tav tm="100000">
                                          <p:val>
                                            <p:strVal val="#ppt_y"/>
                                          </p:val>
                                        </p:tav>
                                      </p:tavLst>
                                    </p:anim>
                                  </p:childTnLst>
                                </p:cTn>
                              </p:par>
                            </p:childTnLst>
                          </p:cTn>
                        </p:par>
                        <p:par>
                          <p:cTn id="30" fill="hold">
                            <p:stCondLst>
                              <p:cond delay="3500"/>
                            </p:stCondLst>
                            <p:childTnLst>
                              <p:par>
                                <p:cTn id="31" presetID="41" presetClass="entr" presetSubtype="0" fill="hold" grpId="0" nodeType="afterEffect">
                                  <p:stCondLst>
                                    <p:cond delay="0"/>
                                  </p:stCondLst>
                                  <p:iterate type="lt">
                                    <p:tmPct val="10000"/>
                                  </p:iterate>
                                  <p:childTnLst>
                                    <p:set>
                                      <p:cBhvr>
                                        <p:cTn id="32" dur="1" fill="hold">
                                          <p:stCondLst>
                                            <p:cond delay="0"/>
                                          </p:stCondLst>
                                        </p:cTn>
                                        <p:tgtEl>
                                          <p:spTgt spid="65"/>
                                        </p:tgtEl>
                                        <p:attrNameLst>
                                          <p:attrName>style.visibility</p:attrName>
                                        </p:attrNameLst>
                                      </p:cBhvr>
                                      <p:to>
                                        <p:strVal val="visible"/>
                                      </p:to>
                                    </p:set>
                                    <p:anim calcmode="lin" valueType="num">
                                      <p:cBhvr>
                                        <p:cTn id="33" dur="500" fill="hold"/>
                                        <p:tgtEl>
                                          <p:spTgt spid="65"/>
                                        </p:tgtEl>
                                        <p:attrNameLst>
                                          <p:attrName>ppt_x</p:attrName>
                                        </p:attrNameLst>
                                      </p:cBhvr>
                                      <p:tavLst>
                                        <p:tav tm="0">
                                          <p:val>
                                            <p:strVal val="#ppt_x"/>
                                          </p:val>
                                        </p:tav>
                                        <p:tav tm="50000">
                                          <p:val>
                                            <p:strVal val="#ppt_x+.1"/>
                                          </p:val>
                                        </p:tav>
                                        <p:tav tm="100000">
                                          <p:val>
                                            <p:strVal val="#ppt_x"/>
                                          </p:val>
                                        </p:tav>
                                      </p:tavLst>
                                    </p:anim>
                                    <p:anim calcmode="lin" valueType="num">
                                      <p:cBhvr>
                                        <p:cTn id="34" dur="500" fill="hold"/>
                                        <p:tgtEl>
                                          <p:spTgt spid="65"/>
                                        </p:tgtEl>
                                        <p:attrNameLst>
                                          <p:attrName>ppt_y</p:attrName>
                                        </p:attrNameLst>
                                      </p:cBhvr>
                                      <p:tavLst>
                                        <p:tav tm="0">
                                          <p:val>
                                            <p:strVal val="#ppt_y"/>
                                          </p:val>
                                        </p:tav>
                                        <p:tav tm="100000">
                                          <p:val>
                                            <p:strVal val="#ppt_y"/>
                                          </p:val>
                                        </p:tav>
                                      </p:tavLst>
                                    </p:anim>
                                    <p:anim calcmode="lin" valueType="num">
                                      <p:cBhvr>
                                        <p:cTn id="35" dur="500" fill="hold"/>
                                        <p:tgtEl>
                                          <p:spTgt spid="65"/>
                                        </p:tgtEl>
                                        <p:attrNameLst>
                                          <p:attrName>ppt_h</p:attrName>
                                        </p:attrNameLst>
                                      </p:cBhvr>
                                      <p:tavLst>
                                        <p:tav tm="0">
                                          <p:val>
                                            <p:strVal val="#ppt_h/10"/>
                                          </p:val>
                                        </p:tav>
                                        <p:tav tm="50000">
                                          <p:val>
                                            <p:strVal val="#ppt_h+.01"/>
                                          </p:val>
                                        </p:tav>
                                        <p:tav tm="100000">
                                          <p:val>
                                            <p:strVal val="#ppt_h"/>
                                          </p:val>
                                        </p:tav>
                                      </p:tavLst>
                                    </p:anim>
                                    <p:anim calcmode="lin" valueType="num">
                                      <p:cBhvr>
                                        <p:cTn id="36" dur="500" fill="hold"/>
                                        <p:tgtEl>
                                          <p:spTgt spid="65"/>
                                        </p:tgtEl>
                                        <p:attrNameLst>
                                          <p:attrName>ppt_w</p:attrName>
                                        </p:attrNameLst>
                                      </p:cBhvr>
                                      <p:tavLst>
                                        <p:tav tm="0">
                                          <p:val>
                                            <p:strVal val="#ppt_w/10"/>
                                          </p:val>
                                        </p:tav>
                                        <p:tav tm="50000">
                                          <p:val>
                                            <p:strVal val="#ppt_w+.01"/>
                                          </p:val>
                                        </p:tav>
                                        <p:tav tm="100000">
                                          <p:val>
                                            <p:strVal val="#ppt_w"/>
                                          </p:val>
                                        </p:tav>
                                      </p:tavLst>
                                    </p:anim>
                                    <p:animEffect transition="in" filter="fade">
                                      <p:cBhvr>
                                        <p:cTn id="37" dur="500" tmFilter="0,0; .5, 1; 1, 1"/>
                                        <p:tgtEl>
                                          <p:spTgt spid="65"/>
                                        </p:tgtEl>
                                      </p:cBhvr>
                                    </p:animEffect>
                                  </p:childTnLst>
                                </p:cTn>
                              </p:par>
                            </p:childTnLst>
                          </p:cTn>
                        </p:par>
                        <p:par>
                          <p:cTn id="38" fill="hold">
                            <p:stCondLst>
                              <p:cond delay="4350"/>
                            </p:stCondLst>
                            <p:childTnLst>
                              <p:par>
                                <p:cTn id="39" presetID="42" presetClass="entr" presetSubtype="0" fill="hold" grpId="0" nodeType="afterEffect">
                                  <p:stCondLst>
                                    <p:cond delay="0"/>
                                  </p:stCondLst>
                                  <p:childTnLst>
                                    <p:set>
                                      <p:cBhvr>
                                        <p:cTn id="40" dur="1" fill="hold">
                                          <p:stCondLst>
                                            <p:cond delay="0"/>
                                          </p:stCondLst>
                                        </p:cTn>
                                        <p:tgtEl>
                                          <p:spTgt spid="64"/>
                                        </p:tgtEl>
                                        <p:attrNameLst>
                                          <p:attrName>style.visibility</p:attrName>
                                        </p:attrNameLst>
                                      </p:cBhvr>
                                      <p:to>
                                        <p:strVal val="visible"/>
                                      </p:to>
                                    </p:set>
                                    <p:animEffect transition="in" filter="fade">
                                      <p:cBhvr>
                                        <p:cTn id="41" dur="750"/>
                                        <p:tgtEl>
                                          <p:spTgt spid="64"/>
                                        </p:tgtEl>
                                      </p:cBhvr>
                                    </p:animEffect>
                                    <p:anim calcmode="lin" valueType="num">
                                      <p:cBhvr>
                                        <p:cTn id="42" dur="750" fill="hold"/>
                                        <p:tgtEl>
                                          <p:spTgt spid="64"/>
                                        </p:tgtEl>
                                        <p:attrNameLst>
                                          <p:attrName>ppt_x</p:attrName>
                                        </p:attrNameLst>
                                      </p:cBhvr>
                                      <p:tavLst>
                                        <p:tav tm="0">
                                          <p:val>
                                            <p:strVal val="#ppt_x"/>
                                          </p:val>
                                        </p:tav>
                                        <p:tav tm="100000">
                                          <p:val>
                                            <p:strVal val="#ppt_x"/>
                                          </p:val>
                                        </p:tav>
                                      </p:tavLst>
                                    </p:anim>
                                    <p:anim calcmode="lin" valueType="num">
                                      <p:cBhvr>
                                        <p:cTn id="43" dur="750" fill="hold"/>
                                        <p:tgtEl>
                                          <p:spTgt spid="64"/>
                                        </p:tgtEl>
                                        <p:attrNameLst>
                                          <p:attrName>ppt_y</p:attrName>
                                        </p:attrNameLst>
                                      </p:cBhvr>
                                      <p:tavLst>
                                        <p:tav tm="0">
                                          <p:val>
                                            <p:strVal val="#ppt_y+.1"/>
                                          </p:val>
                                        </p:tav>
                                        <p:tav tm="100000">
                                          <p:val>
                                            <p:strVal val="#ppt_y"/>
                                          </p:val>
                                        </p:tav>
                                      </p:tavLst>
                                    </p:anim>
                                  </p:childTnLst>
                                </p:cTn>
                              </p:par>
                            </p:childTnLst>
                          </p:cTn>
                        </p:par>
                        <p:par>
                          <p:cTn id="44" fill="hold">
                            <p:stCondLst>
                              <p:cond delay="5100"/>
                            </p:stCondLst>
                            <p:childTnLst>
                              <p:par>
                                <p:cTn id="45" presetID="42" presetClass="entr" presetSubtype="0" fill="hold" nodeType="afterEffect">
                                  <p:stCondLst>
                                    <p:cond delay="0"/>
                                  </p:stCondLst>
                                  <p:childTnLst>
                                    <p:set>
                                      <p:cBhvr>
                                        <p:cTn id="46" dur="1" fill="hold">
                                          <p:stCondLst>
                                            <p:cond delay="0"/>
                                          </p:stCondLst>
                                        </p:cTn>
                                        <p:tgtEl>
                                          <p:spTgt spid="66"/>
                                        </p:tgtEl>
                                        <p:attrNameLst>
                                          <p:attrName>style.visibility</p:attrName>
                                        </p:attrNameLst>
                                      </p:cBhvr>
                                      <p:to>
                                        <p:strVal val="visible"/>
                                      </p:to>
                                    </p:set>
                                    <p:animEffect transition="in" filter="fade">
                                      <p:cBhvr>
                                        <p:cTn id="47" dur="750"/>
                                        <p:tgtEl>
                                          <p:spTgt spid="66"/>
                                        </p:tgtEl>
                                      </p:cBhvr>
                                    </p:animEffect>
                                    <p:anim calcmode="lin" valueType="num">
                                      <p:cBhvr>
                                        <p:cTn id="48" dur="750" fill="hold"/>
                                        <p:tgtEl>
                                          <p:spTgt spid="66"/>
                                        </p:tgtEl>
                                        <p:attrNameLst>
                                          <p:attrName>ppt_x</p:attrName>
                                        </p:attrNameLst>
                                      </p:cBhvr>
                                      <p:tavLst>
                                        <p:tav tm="0">
                                          <p:val>
                                            <p:strVal val="#ppt_x"/>
                                          </p:val>
                                        </p:tav>
                                        <p:tav tm="100000">
                                          <p:val>
                                            <p:strVal val="#ppt_x"/>
                                          </p:val>
                                        </p:tav>
                                      </p:tavLst>
                                    </p:anim>
                                    <p:anim calcmode="lin" valueType="num">
                                      <p:cBhvr>
                                        <p:cTn id="49" dur="750" fill="hold"/>
                                        <p:tgtEl>
                                          <p:spTgt spid="66"/>
                                        </p:tgtEl>
                                        <p:attrNameLst>
                                          <p:attrName>ppt_y</p:attrName>
                                        </p:attrNameLst>
                                      </p:cBhvr>
                                      <p:tavLst>
                                        <p:tav tm="0">
                                          <p:val>
                                            <p:strVal val="#ppt_y+.1"/>
                                          </p:val>
                                        </p:tav>
                                        <p:tav tm="100000">
                                          <p:val>
                                            <p:strVal val="#ppt_y"/>
                                          </p:val>
                                        </p:tav>
                                      </p:tavLst>
                                    </p:anim>
                                  </p:childTnLst>
                                </p:cTn>
                              </p:par>
                            </p:childTnLst>
                          </p:cTn>
                        </p:par>
                        <p:par>
                          <p:cTn id="50" fill="hold">
                            <p:stCondLst>
                              <p:cond delay="5850"/>
                            </p:stCondLst>
                            <p:childTnLst>
                              <p:par>
                                <p:cTn id="51" presetID="41" presetClass="entr" presetSubtype="0" fill="hold" grpId="0" nodeType="afterEffect">
                                  <p:stCondLst>
                                    <p:cond delay="0"/>
                                  </p:stCondLst>
                                  <p:iterate type="lt">
                                    <p:tmPct val="10000"/>
                                  </p:iterate>
                                  <p:childTnLst>
                                    <p:set>
                                      <p:cBhvr>
                                        <p:cTn id="52" dur="1" fill="hold">
                                          <p:stCondLst>
                                            <p:cond delay="0"/>
                                          </p:stCondLst>
                                        </p:cTn>
                                        <p:tgtEl>
                                          <p:spTgt spid="70"/>
                                        </p:tgtEl>
                                        <p:attrNameLst>
                                          <p:attrName>style.visibility</p:attrName>
                                        </p:attrNameLst>
                                      </p:cBhvr>
                                      <p:to>
                                        <p:strVal val="visible"/>
                                      </p:to>
                                    </p:set>
                                    <p:anim calcmode="lin" valueType="num">
                                      <p:cBhvr>
                                        <p:cTn id="53" dur="500" fill="hold"/>
                                        <p:tgtEl>
                                          <p:spTgt spid="70"/>
                                        </p:tgtEl>
                                        <p:attrNameLst>
                                          <p:attrName>ppt_x</p:attrName>
                                        </p:attrNameLst>
                                      </p:cBhvr>
                                      <p:tavLst>
                                        <p:tav tm="0">
                                          <p:val>
                                            <p:strVal val="#ppt_x"/>
                                          </p:val>
                                        </p:tav>
                                        <p:tav tm="50000">
                                          <p:val>
                                            <p:strVal val="#ppt_x+.1"/>
                                          </p:val>
                                        </p:tav>
                                        <p:tav tm="100000">
                                          <p:val>
                                            <p:strVal val="#ppt_x"/>
                                          </p:val>
                                        </p:tav>
                                      </p:tavLst>
                                    </p:anim>
                                    <p:anim calcmode="lin" valueType="num">
                                      <p:cBhvr>
                                        <p:cTn id="54" dur="500" fill="hold"/>
                                        <p:tgtEl>
                                          <p:spTgt spid="70"/>
                                        </p:tgtEl>
                                        <p:attrNameLst>
                                          <p:attrName>ppt_y</p:attrName>
                                        </p:attrNameLst>
                                      </p:cBhvr>
                                      <p:tavLst>
                                        <p:tav tm="0">
                                          <p:val>
                                            <p:strVal val="#ppt_y"/>
                                          </p:val>
                                        </p:tav>
                                        <p:tav tm="100000">
                                          <p:val>
                                            <p:strVal val="#ppt_y"/>
                                          </p:val>
                                        </p:tav>
                                      </p:tavLst>
                                    </p:anim>
                                    <p:anim calcmode="lin" valueType="num">
                                      <p:cBhvr>
                                        <p:cTn id="55" dur="500" fill="hold"/>
                                        <p:tgtEl>
                                          <p:spTgt spid="70"/>
                                        </p:tgtEl>
                                        <p:attrNameLst>
                                          <p:attrName>ppt_h</p:attrName>
                                        </p:attrNameLst>
                                      </p:cBhvr>
                                      <p:tavLst>
                                        <p:tav tm="0">
                                          <p:val>
                                            <p:strVal val="#ppt_h/10"/>
                                          </p:val>
                                        </p:tav>
                                        <p:tav tm="50000">
                                          <p:val>
                                            <p:strVal val="#ppt_h+.01"/>
                                          </p:val>
                                        </p:tav>
                                        <p:tav tm="100000">
                                          <p:val>
                                            <p:strVal val="#ppt_h"/>
                                          </p:val>
                                        </p:tav>
                                      </p:tavLst>
                                    </p:anim>
                                    <p:anim calcmode="lin" valueType="num">
                                      <p:cBhvr>
                                        <p:cTn id="56" dur="500" fill="hold"/>
                                        <p:tgtEl>
                                          <p:spTgt spid="70"/>
                                        </p:tgtEl>
                                        <p:attrNameLst>
                                          <p:attrName>ppt_w</p:attrName>
                                        </p:attrNameLst>
                                      </p:cBhvr>
                                      <p:tavLst>
                                        <p:tav tm="0">
                                          <p:val>
                                            <p:strVal val="#ppt_w/10"/>
                                          </p:val>
                                        </p:tav>
                                        <p:tav tm="50000">
                                          <p:val>
                                            <p:strVal val="#ppt_w+.01"/>
                                          </p:val>
                                        </p:tav>
                                        <p:tav tm="100000">
                                          <p:val>
                                            <p:strVal val="#ppt_w"/>
                                          </p:val>
                                        </p:tav>
                                      </p:tavLst>
                                    </p:anim>
                                    <p:animEffect transition="in" filter="fade">
                                      <p:cBhvr>
                                        <p:cTn id="57" dur="500" tmFilter="0,0; .5, 1; 1, 1"/>
                                        <p:tgtEl>
                                          <p:spTgt spid="70"/>
                                        </p:tgtEl>
                                      </p:cBhvr>
                                    </p:animEffect>
                                  </p:childTnLst>
                                </p:cTn>
                              </p:par>
                            </p:childTnLst>
                          </p:cTn>
                        </p:par>
                        <p:par>
                          <p:cTn id="58" fill="hold">
                            <p:stCondLst>
                              <p:cond delay="6700"/>
                            </p:stCondLst>
                            <p:childTnLst>
                              <p:par>
                                <p:cTn id="59" presetID="42" presetClass="entr" presetSubtype="0" fill="hold" grpId="0" nodeType="afterEffect">
                                  <p:stCondLst>
                                    <p:cond delay="0"/>
                                  </p:stCondLst>
                                  <p:childTnLst>
                                    <p:set>
                                      <p:cBhvr>
                                        <p:cTn id="60" dur="1" fill="hold">
                                          <p:stCondLst>
                                            <p:cond delay="0"/>
                                          </p:stCondLst>
                                        </p:cTn>
                                        <p:tgtEl>
                                          <p:spTgt spid="69"/>
                                        </p:tgtEl>
                                        <p:attrNameLst>
                                          <p:attrName>style.visibility</p:attrName>
                                        </p:attrNameLst>
                                      </p:cBhvr>
                                      <p:to>
                                        <p:strVal val="visible"/>
                                      </p:to>
                                    </p:set>
                                    <p:animEffect transition="in" filter="fade">
                                      <p:cBhvr>
                                        <p:cTn id="61" dur="750"/>
                                        <p:tgtEl>
                                          <p:spTgt spid="69"/>
                                        </p:tgtEl>
                                      </p:cBhvr>
                                    </p:animEffect>
                                    <p:anim calcmode="lin" valueType="num">
                                      <p:cBhvr>
                                        <p:cTn id="62" dur="750" fill="hold"/>
                                        <p:tgtEl>
                                          <p:spTgt spid="69"/>
                                        </p:tgtEl>
                                        <p:attrNameLst>
                                          <p:attrName>ppt_x</p:attrName>
                                        </p:attrNameLst>
                                      </p:cBhvr>
                                      <p:tavLst>
                                        <p:tav tm="0">
                                          <p:val>
                                            <p:strVal val="#ppt_x"/>
                                          </p:val>
                                        </p:tav>
                                        <p:tav tm="100000">
                                          <p:val>
                                            <p:strVal val="#ppt_x"/>
                                          </p:val>
                                        </p:tav>
                                      </p:tavLst>
                                    </p:anim>
                                    <p:anim calcmode="lin" valueType="num">
                                      <p:cBhvr>
                                        <p:cTn id="63" dur="750" fill="hold"/>
                                        <p:tgtEl>
                                          <p:spTgt spid="69"/>
                                        </p:tgtEl>
                                        <p:attrNameLst>
                                          <p:attrName>ppt_y</p:attrName>
                                        </p:attrNameLst>
                                      </p:cBhvr>
                                      <p:tavLst>
                                        <p:tav tm="0">
                                          <p:val>
                                            <p:strVal val="#ppt_y+.1"/>
                                          </p:val>
                                        </p:tav>
                                        <p:tav tm="100000">
                                          <p:val>
                                            <p:strVal val="#ppt_y"/>
                                          </p:val>
                                        </p:tav>
                                      </p:tavLst>
                                    </p:anim>
                                  </p:childTnLst>
                                </p:cTn>
                              </p:par>
                            </p:childTnLst>
                          </p:cTn>
                        </p:par>
                        <p:par>
                          <p:cTn id="64" fill="hold">
                            <p:stCondLst>
                              <p:cond delay="7450"/>
                            </p:stCondLst>
                            <p:childTnLst>
                              <p:par>
                                <p:cTn id="65" presetID="42" presetClass="entr" presetSubtype="0" fill="hold" nodeType="afterEffect">
                                  <p:stCondLst>
                                    <p:cond delay="0"/>
                                  </p:stCondLst>
                                  <p:childTnLst>
                                    <p:set>
                                      <p:cBhvr>
                                        <p:cTn id="66" dur="1" fill="hold">
                                          <p:stCondLst>
                                            <p:cond delay="0"/>
                                          </p:stCondLst>
                                        </p:cTn>
                                        <p:tgtEl>
                                          <p:spTgt spid="75"/>
                                        </p:tgtEl>
                                        <p:attrNameLst>
                                          <p:attrName>style.visibility</p:attrName>
                                        </p:attrNameLst>
                                      </p:cBhvr>
                                      <p:to>
                                        <p:strVal val="visible"/>
                                      </p:to>
                                    </p:set>
                                    <p:animEffect transition="in" filter="fade">
                                      <p:cBhvr>
                                        <p:cTn id="67" dur="750"/>
                                        <p:tgtEl>
                                          <p:spTgt spid="75"/>
                                        </p:tgtEl>
                                      </p:cBhvr>
                                    </p:animEffect>
                                    <p:anim calcmode="lin" valueType="num">
                                      <p:cBhvr>
                                        <p:cTn id="68" dur="750" fill="hold"/>
                                        <p:tgtEl>
                                          <p:spTgt spid="75"/>
                                        </p:tgtEl>
                                        <p:attrNameLst>
                                          <p:attrName>ppt_x</p:attrName>
                                        </p:attrNameLst>
                                      </p:cBhvr>
                                      <p:tavLst>
                                        <p:tav tm="0">
                                          <p:val>
                                            <p:strVal val="#ppt_x"/>
                                          </p:val>
                                        </p:tav>
                                        <p:tav tm="100000">
                                          <p:val>
                                            <p:strVal val="#ppt_x"/>
                                          </p:val>
                                        </p:tav>
                                      </p:tavLst>
                                    </p:anim>
                                    <p:anim calcmode="lin" valueType="num">
                                      <p:cBhvr>
                                        <p:cTn id="69" dur="750" fill="hold"/>
                                        <p:tgtEl>
                                          <p:spTgt spid="75"/>
                                        </p:tgtEl>
                                        <p:attrNameLst>
                                          <p:attrName>ppt_y</p:attrName>
                                        </p:attrNameLst>
                                      </p:cBhvr>
                                      <p:tavLst>
                                        <p:tav tm="0">
                                          <p:val>
                                            <p:strVal val="#ppt_y+.1"/>
                                          </p:val>
                                        </p:tav>
                                        <p:tav tm="100000">
                                          <p:val>
                                            <p:strVal val="#ppt_y"/>
                                          </p:val>
                                        </p:tav>
                                      </p:tavLst>
                                    </p:anim>
                                  </p:childTnLst>
                                </p:cTn>
                              </p:par>
                            </p:childTnLst>
                          </p:cTn>
                        </p:par>
                        <p:par>
                          <p:cTn id="70" fill="hold">
                            <p:stCondLst>
                              <p:cond delay="8200"/>
                            </p:stCondLst>
                            <p:childTnLst>
                              <p:par>
                                <p:cTn id="71" presetID="41" presetClass="entr" presetSubtype="0" fill="hold" grpId="0" nodeType="afterEffect">
                                  <p:stCondLst>
                                    <p:cond delay="0"/>
                                  </p:stCondLst>
                                  <p:iterate type="lt">
                                    <p:tmPct val="10000"/>
                                  </p:iterate>
                                  <p:childTnLst>
                                    <p:set>
                                      <p:cBhvr>
                                        <p:cTn id="72" dur="1" fill="hold">
                                          <p:stCondLst>
                                            <p:cond delay="0"/>
                                          </p:stCondLst>
                                        </p:cTn>
                                        <p:tgtEl>
                                          <p:spTgt spid="72"/>
                                        </p:tgtEl>
                                        <p:attrNameLst>
                                          <p:attrName>style.visibility</p:attrName>
                                        </p:attrNameLst>
                                      </p:cBhvr>
                                      <p:to>
                                        <p:strVal val="visible"/>
                                      </p:to>
                                    </p:set>
                                    <p:anim calcmode="lin" valueType="num">
                                      <p:cBhvr>
                                        <p:cTn id="73" dur="500" fill="hold"/>
                                        <p:tgtEl>
                                          <p:spTgt spid="72"/>
                                        </p:tgtEl>
                                        <p:attrNameLst>
                                          <p:attrName>ppt_x</p:attrName>
                                        </p:attrNameLst>
                                      </p:cBhvr>
                                      <p:tavLst>
                                        <p:tav tm="0">
                                          <p:val>
                                            <p:strVal val="#ppt_x"/>
                                          </p:val>
                                        </p:tav>
                                        <p:tav tm="50000">
                                          <p:val>
                                            <p:strVal val="#ppt_x+.1"/>
                                          </p:val>
                                        </p:tav>
                                        <p:tav tm="100000">
                                          <p:val>
                                            <p:strVal val="#ppt_x"/>
                                          </p:val>
                                        </p:tav>
                                      </p:tavLst>
                                    </p:anim>
                                    <p:anim calcmode="lin" valueType="num">
                                      <p:cBhvr>
                                        <p:cTn id="74" dur="500" fill="hold"/>
                                        <p:tgtEl>
                                          <p:spTgt spid="72"/>
                                        </p:tgtEl>
                                        <p:attrNameLst>
                                          <p:attrName>ppt_y</p:attrName>
                                        </p:attrNameLst>
                                      </p:cBhvr>
                                      <p:tavLst>
                                        <p:tav tm="0">
                                          <p:val>
                                            <p:strVal val="#ppt_y"/>
                                          </p:val>
                                        </p:tav>
                                        <p:tav tm="100000">
                                          <p:val>
                                            <p:strVal val="#ppt_y"/>
                                          </p:val>
                                        </p:tav>
                                      </p:tavLst>
                                    </p:anim>
                                    <p:anim calcmode="lin" valueType="num">
                                      <p:cBhvr>
                                        <p:cTn id="75" dur="500" fill="hold"/>
                                        <p:tgtEl>
                                          <p:spTgt spid="72"/>
                                        </p:tgtEl>
                                        <p:attrNameLst>
                                          <p:attrName>ppt_h</p:attrName>
                                        </p:attrNameLst>
                                      </p:cBhvr>
                                      <p:tavLst>
                                        <p:tav tm="0">
                                          <p:val>
                                            <p:strVal val="#ppt_h/10"/>
                                          </p:val>
                                        </p:tav>
                                        <p:tav tm="50000">
                                          <p:val>
                                            <p:strVal val="#ppt_h+.01"/>
                                          </p:val>
                                        </p:tav>
                                        <p:tav tm="100000">
                                          <p:val>
                                            <p:strVal val="#ppt_h"/>
                                          </p:val>
                                        </p:tav>
                                      </p:tavLst>
                                    </p:anim>
                                    <p:anim calcmode="lin" valueType="num">
                                      <p:cBhvr>
                                        <p:cTn id="76" dur="500" fill="hold"/>
                                        <p:tgtEl>
                                          <p:spTgt spid="72"/>
                                        </p:tgtEl>
                                        <p:attrNameLst>
                                          <p:attrName>ppt_w</p:attrName>
                                        </p:attrNameLst>
                                      </p:cBhvr>
                                      <p:tavLst>
                                        <p:tav tm="0">
                                          <p:val>
                                            <p:strVal val="#ppt_w/10"/>
                                          </p:val>
                                        </p:tav>
                                        <p:tav tm="50000">
                                          <p:val>
                                            <p:strVal val="#ppt_w+.01"/>
                                          </p:val>
                                        </p:tav>
                                        <p:tav tm="100000">
                                          <p:val>
                                            <p:strVal val="#ppt_w"/>
                                          </p:val>
                                        </p:tav>
                                      </p:tavLst>
                                    </p:anim>
                                    <p:animEffect transition="in" filter="fade">
                                      <p:cBhvr>
                                        <p:cTn id="77" dur="500" tmFilter="0,0; .5, 1; 1, 1"/>
                                        <p:tgtEl>
                                          <p:spTgt spid="72"/>
                                        </p:tgtEl>
                                      </p:cBhvr>
                                    </p:animEffect>
                                  </p:childTnLst>
                                </p:cTn>
                              </p:par>
                            </p:childTnLst>
                          </p:cTn>
                        </p:par>
                        <p:par>
                          <p:cTn id="78" fill="hold">
                            <p:stCondLst>
                              <p:cond delay="9050"/>
                            </p:stCondLst>
                            <p:childTnLst>
                              <p:par>
                                <p:cTn id="79" presetID="42" presetClass="entr" presetSubtype="0" fill="hold" grpId="0" nodeType="afterEffect">
                                  <p:stCondLst>
                                    <p:cond delay="0"/>
                                  </p:stCondLst>
                                  <p:childTnLst>
                                    <p:set>
                                      <p:cBhvr>
                                        <p:cTn id="80" dur="1" fill="hold">
                                          <p:stCondLst>
                                            <p:cond delay="0"/>
                                          </p:stCondLst>
                                        </p:cTn>
                                        <p:tgtEl>
                                          <p:spTgt spid="71"/>
                                        </p:tgtEl>
                                        <p:attrNameLst>
                                          <p:attrName>style.visibility</p:attrName>
                                        </p:attrNameLst>
                                      </p:cBhvr>
                                      <p:to>
                                        <p:strVal val="visible"/>
                                      </p:to>
                                    </p:set>
                                    <p:animEffect transition="in" filter="fade">
                                      <p:cBhvr>
                                        <p:cTn id="81" dur="750"/>
                                        <p:tgtEl>
                                          <p:spTgt spid="71"/>
                                        </p:tgtEl>
                                      </p:cBhvr>
                                    </p:animEffect>
                                    <p:anim calcmode="lin" valueType="num">
                                      <p:cBhvr>
                                        <p:cTn id="82" dur="750" fill="hold"/>
                                        <p:tgtEl>
                                          <p:spTgt spid="71"/>
                                        </p:tgtEl>
                                        <p:attrNameLst>
                                          <p:attrName>ppt_x</p:attrName>
                                        </p:attrNameLst>
                                      </p:cBhvr>
                                      <p:tavLst>
                                        <p:tav tm="0">
                                          <p:val>
                                            <p:strVal val="#ppt_x"/>
                                          </p:val>
                                        </p:tav>
                                        <p:tav tm="100000">
                                          <p:val>
                                            <p:strVal val="#ppt_x"/>
                                          </p:val>
                                        </p:tav>
                                      </p:tavLst>
                                    </p:anim>
                                    <p:anim calcmode="lin" valueType="num">
                                      <p:cBhvr>
                                        <p:cTn id="83" dur="750" fill="hold"/>
                                        <p:tgtEl>
                                          <p:spTgt spid="71"/>
                                        </p:tgtEl>
                                        <p:attrNameLst>
                                          <p:attrName>ppt_y</p:attrName>
                                        </p:attrNameLst>
                                      </p:cBhvr>
                                      <p:tavLst>
                                        <p:tav tm="0">
                                          <p:val>
                                            <p:strVal val="#ppt_y+.1"/>
                                          </p:val>
                                        </p:tav>
                                        <p:tav tm="100000">
                                          <p:val>
                                            <p:strVal val="#ppt_y"/>
                                          </p:val>
                                        </p:tav>
                                      </p:tavLst>
                                    </p:anim>
                                  </p:childTnLst>
                                </p:cTn>
                              </p:par>
                            </p:childTnLst>
                          </p:cTn>
                        </p:par>
                        <p:par>
                          <p:cTn id="84" fill="hold">
                            <p:stCondLst>
                              <p:cond delay="9800"/>
                            </p:stCondLst>
                            <p:childTnLst>
                              <p:par>
                                <p:cTn id="85" presetID="42" presetClass="entr" presetSubtype="0" fill="hold" nodeType="afterEffect">
                                  <p:stCondLst>
                                    <p:cond delay="0"/>
                                  </p:stCondLst>
                                  <p:childTnLst>
                                    <p:set>
                                      <p:cBhvr>
                                        <p:cTn id="86" dur="1" fill="hold">
                                          <p:stCondLst>
                                            <p:cond delay="0"/>
                                          </p:stCondLst>
                                        </p:cTn>
                                        <p:tgtEl>
                                          <p:spTgt spid="78"/>
                                        </p:tgtEl>
                                        <p:attrNameLst>
                                          <p:attrName>style.visibility</p:attrName>
                                        </p:attrNameLst>
                                      </p:cBhvr>
                                      <p:to>
                                        <p:strVal val="visible"/>
                                      </p:to>
                                    </p:set>
                                    <p:animEffect transition="in" filter="fade">
                                      <p:cBhvr>
                                        <p:cTn id="87" dur="750"/>
                                        <p:tgtEl>
                                          <p:spTgt spid="78"/>
                                        </p:tgtEl>
                                      </p:cBhvr>
                                    </p:animEffect>
                                    <p:anim calcmode="lin" valueType="num">
                                      <p:cBhvr>
                                        <p:cTn id="88" dur="750" fill="hold"/>
                                        <p:tgtEl>
                                          <p:spTgt spid="78"/>
                                        </p:tgtEl>
                                        <p:attrNameLst>
                                          <p:attrName>ppt_x</p:attrName>
                                        </p:attrNameLst>
                                      </p:cBhvr>
                                      <p:tavLst>
                                        <p:tav tm="0">
                                          <p:val>
                                            <p:strVal val="#ppt_x"/>
                                          </p:val>
                                        </p:tav>
                                        <p:tav tm="100000">
                                          <p:val>
                                            <p:strVal val="#ppt_x"/>
                                          </p:val>
                                        </p:tav>
                                      </p:tavLst>
                                    </p:anim>
                                    <p:anim calcmode="lin" valueType="num">
                                      <p:cBhvr>
                                        <p:cTn id="89" dur="750" fill="hold"/>
                                        <p:tgtEl>
                                          <p:spTgt spid="78"/>
                                        </p:tgtEl>
                                        <p:attrNameLst>
                                          <p:attrName>ppt_y</p:attrName>
                                        </p:attrNameLst>
                                      </p:cBhvr>
                                      <p:tavLst>
                                        <p:tav tm="0">
                                          <p:val>
                                            <p:strVal val="#ppt_y+.1"/>
                                          </p:val>
                                        </p:tav>
                                        <p:tav tm="100000">
                                          <p:val>
                                            <p:strVal val="#ppt_y"/>
                                          </p:val>
                                        </p:tav>
                                      </p:tavLst>
                                    </p:anim>
                                  </p:childTnLst>
                                </p:cTn>
                              </p:par>
                            </p:childTnLst>
                          </p:cTn>
                        </p:par>
                        <p:par>
                          <p:cTn id="90" fill="hold">
                            <p:stCondLst>
                              <p:cond delay="10550"/>
                            </p:stCondLst>
                            <p:childTnLst>
                              <p:par>
                                <p:cTn id="91" presetID="41" presetClass="entr" presetSubtype="0" fill="hold" grpId="0" nodeType="afterEffect">
                                  <p:stCondLst>
                                    <p:cond delay="0"/>
                                  </p:stCondLst>
                                  <p:iterate type="lt">
                                    <p:tmPct val="10000"/>
                                  </p:iterate>
                                  <p:childTnLst>
                                    <p:set>
                                      <p:cBhvr>
                                        <p:cTn id="92" dur="1" fill="hold">
                                          <p:stCondLst>
                                            <p:cond delay="0"/>
                                          </p:stCondLst>
                                        </p:cTn>
                                        <p:tgtEl>
                                          <p:spTgt spid="74"/>
                                        </p:tgtEl>
                                        <p:attrNameLst>
                                          <p:attrName>style.visibility</p:attrName>
                                        </p:attrNameLst>
                                      </p:cBhvr>
                                      <p:to>
                                        <p:strVal val="visible"/>
                                      </p:to>
                                    </p:set>
                                    <p:anim calcmode="lin" valueType="num">
                                      <p:cBhvr>
                                        <p:cTn id="93" dur="500" fill="hold"/>
                                        <p:tgtEl>
                                          <p:spTgt spid="74"/>
                                        </p:tgtEl>
                                        <p:attrNameLst>
                                          <p:attrName>ppt_x</p:attrName>
                                        </p:attrNameLst>
                                      </p:cBhvr>
                                      <p:tavLst>
                                        <p:tav tm="0">
                                          <p:val>
                                            <p:strVal val="#ppt_x"/>
                                          </p:val>
                                        </p:tav>
                                        <p:tav tm="50000">
                                          <p:val>
                                            <p:strVal val="#ppt_x+.1"/>
                                          </p:val>
                                        </p:tav>
                                        <p:tav tm="100000">
                                          <p:val>
                                            <p:strVal val="#ppt_x"/>
                                          </p:val>
                                        </p:tav>
                                      </p:tavLst>
                                    </p:anim>
                                    <p:anim calcmode="lin" valueType="num">
                                      <p:cBhvr>
                                        <p:cTn id="94" dur="500" fill="hold"/>
                                        <p:tgtEl>
                                          <p:spTgt spid="74"/>
                                        </p:tgtEl>
                                        <p:attrNameLst>
                                          <p:attrName>ppt_y</p:attrName>
                                        </p:attrNameLst>
                                      </p:cBhvr>
                                      <p:tavLst>
                                        <p:tav tm="0">
                                          <p:val>
                                            <p:strVal val="#ppt_y"/>
                                          </p:val>
                                        </p:tav>
                                        <p:tav tm="100000">
                                          <p:val>
                                            <p:strVal val="#ppt_y"/>
                                          </p:val>
                                        </p:tav>
                                      </p:tavLst>
                                    </p:anim>
                                    <p:anim calcmode="lin" valueType="num">
                                      <p:cBhvr>
                                        <p:cTn id="95" dur="500" fill="hold"/>
                                        <p:tgtEl>
                                          <p:spTgt spid="74"/>
                                        </p:tgtEl>
                                        <p:attrNameLst>
                                          <p:attrName>ppt_h</p:attrName>
                                        </p:attrNameLst>
                                      </p:cBhvr>
                                      <p:tavLst>
                                        <p:tav tm="0">
                                          <p:val>
                                            <p:strVal val="#ppt_h/10"/>
                                          </p:val>
                                        </p:tav>
                                        <p:tav tm="50000">
                                          <p:val>
                                            <p:strVal val="#ppt_h+.01"/>
                                          </p:val>
                                        </p:tav>
                                        <p:tav tm="100000">
                                          <p:val>
                                            <p:strVal val="#ppt_h"/>
                                          </p:val>
                                        </p:tav>
                                      </p:tavLst>
                                    </p:anim>
                                    <p:anim calcmode="lin" valueType="num">
                                      <p:cBhvr>
                                        <p:cTn id="96" dur="500" fill="hold"/>
                                        <p:tgtEl>
                                          <p:spTgt spid="74"/>
                                        </p:tgtEl>
                                        <p:attrNameLst>
                                          <p:attrName>ppt_w</p:attrName>
                                        </p:attrNameLst>
                                      </p:cBhvr>
                                      <p:tavLst>
                                        <p:tav tm="0">
                                          <p:val>
                                            <p:strVal val="#ppt_w/10"/>
                                          </p:val>
                                        </p:tav>
                                        <p:tav tm="50000">
                                          <p:val>
                                            <p:strVal val="#ppt_w+.01"/>
                                          </p:val>
                                        </p:tav>
                                        <p:tav tm="100000">
                                          <p:val>
                                            <p:strVal val="#ppt_w"/>
                                          </p:val>
                                        </p:tav>
                                      </p:tavLst>
                                    </p:anim>
                                    <p:animEffect transition="in" filter="fade">
                                      <p:cBhvr>
                                        <p:cTn id="97" dur="500" tmFilter="0,0; .5, 1; 1, 1"/>
                                        <p:tgtEl>
                                          <p:spTgt spid="74"/>
                                        </p:tgtEl>
                                      </p:cBhvr>
                                    </p:animEffect>
                                  </p:childTnLst>
                                </p:cTn>
                              </p:par>
                            </p:childTnLst>
                          </p:cTn>
                        </p:par>
                        <p:par>
                          <p:cTn id="98" fill="hold">
                            <p:stCondLst>
                              <p:cond delay="11400"/>
                            </p:stCondLst>
                            <p:childTnLst>
                              <p:par>
                                <p:cTn id="99" presetID="42" presetClass="entr" presetSubtype="0" fill="hold" grpId="0" nodeType="afterEffect">
                                  <p:stCondLst>
                                    <p:cond delay="0"/>
                                  </p:stCondLst>
                                  <p:childTnLst>
                                    <p:set>
                                      <p:cBhvr>
                                        <p:cTn id="100" dur="1" fill="hold">
                                          <p:stCondLst>
                                            <p:cond delay="0"/>
                                          </p:stCondLst>
                                        </p:cTn>
                                        <p:tgtEl>
                                          <p:spTgt spid="73"/>
                                        </p:tgtEl>
                                        <p:attrNameLst>
                                          <p:attrName>style.visibility</p:attrName>
                                        </p:attrNameLst>
                                      </p:cBhvr>
                                      <p:to>
                                        <p:strVal val="visible"/>
                                      </p:to>
                                    </p:set>
                                    <p:animEffect transition="in" filter="fade">
                                      <p:cBhvr>
                                        <p:cTn id="101" dur="750"/>
                                        <p:tgtEl>
                                          <p:spTgt spid="73"/>
                                        </p:tgtEl>
                                      </p:cBhvr>
                                    </p:animEffect>
                                    <p:anim calcmode="lin" valueType="num">
                                      <p:cBhvr>
                                        <p:cTn id="102" dur="750" fill="hold"/>
                                        <p:tgtEl>
                                          <p:spTgt spid="73"/>
                                        </p:tgtEl>
                                        <p:attrNameLst>
                                          <p:attrName>ppt_x</p:attrName>
                                        </p:attrNameLst>
                                      </p:cBhvr>
                                      <p:tavLst>
                                        <p:tav tm="0">
                                          <p:val>
                                            <p:strVal val="#ppt_x"/>
                                          </p:val>
                                        </p:tav>
                                        <p:tav tm="100000">
                                          <p:val>
                                            <p:strVal val="#ppt_x"/>
                                          </p:val>
                                        </p:tav>
                                      </p:tavLst>
                                    </p:anim>
                                    <p:anim calcmode="lin" valueType="num">
                                      <p:cBhvr>
                                        <p:cTn id="103" dur="750" fill="hold"/>
                                        <p:tgtEl>
                                          <p:spTgt spid="7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p:bldP spid="65" grpId="0"/>
      <p:bldP spid="69" grpId="0"/>
      <p:bldP spid="70" grpId="0"/>
      <p:bldP spid="71" grpId="0"/>
      <p:bldP spid="72" grpId="0"/>
      <p:bldP spid="73" grpId="0"/>
      <p:bldP spid="7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idx="4294967295"/>
          </p:nvPr>
        </p:nvSpPr>
        <p:spPr>
          <a:xfrm>
            <a:off x="0" y="274638"/>
            <a:ext cx="7886700" cy="993775"/>
          </a:xfrm>
        </p:spPr>
        <p:txBody>
          <a:bodyPr>
            <a:normAutofit/>
          </a:bodyPr>
          <a:lstStyle/>
          <a:p>
            <a:r>
              <a:rPr lang="zh-CN" altLang="en-US" dirty="0" smtClean="0"/>
              <a:t> </a:t>
            </a:r>
            <a:endParaRPr lang="zh-CN" altLang="en-US" dirty="0"/>
          </a:p>
        </p:txBody>
      </p:sp>
      <p:sp>
        <p:nvSpPr>
          <p:cNvPr id="3" name="中心"/>
          <p:cNvSpPr/>
          <p:nvPr/>
        </p:nvSpPr>
        <p:spPr>
          <a:xfrm>
            <a:off x="3778151" y="2283544"/>
            <a:ext cx="1728787" cy="1026319"/>
          </a:xfrm>
          <a:prstGeom prst="hexagon">
            <a:avLst>
              <a:gd name="adj" fmla="val 18038"/>
              <a:gd name="vf" fmla="val 115470"/>
            </a:avLst>
          </a:pr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a:lnSpc>
                <a:spcPct val="120000"/>
              </a:lnSpc>
            </a:pPr>
            <a:r>
              <a:rPr lang="zh-CN" altLang="en-US" sz="1400" kern="0" dirty="0">
                <a:solidFill>
                  <a:srgbClr val="F9F9F9"/>
                </a:solidFill>
                <a:latin typeface="微软雅黑" pitchFamily="34" charset="-122"/>
                <a:ea typeface="微软雅黑" pitchFamily="34" charset="-122"/>
              </a:rPr>
              <a:t>添加标题</a:t>
            </a:r>
            <a:r>
              <a:rPr lang="en-US" altLang="zh-CN" sz="1400" kern="0" dirty="0">
                <a:solidFill>
                  <a:srgbClr val="F9F9F9"/>
                </a:solidFill>
                <a:latin typeface="微软雅黑" pitchFamily="34" charset="-122"/>
                <a:ea typeface="微软雅黑" pitchFamily="34" charset="-122"/>
              </a:rPr>
              <a:t>1
</a:t>
            </a:r>
            <a:r>
              <a:rPr lang="zh-CN" altLang="en-US" sz="1400" kern="0" dirty="0">
                <a:solidFill>
                  <a:srgbClr val="F9F9F9"/>
                </a:solidFill>
                <a:latin typeface="微软雅黑" pitchFamily="34" charset="-122"/>
                <a:ea typeface="微软雅黑" pitchFamily="34" charset="-122"/>
              </a:rPr>
              <a:t>此处添加文本
此处添加文本</a:t>
            </a:r>
          </a:p>
        </p:txBody>
      </p:sp>
      <p:sp>
        <p:nvSpPr>
          <p:cNvPr id="4" name="浅色1"/>
          <p:cNvSpPr/>
          <p:nvPr/>
        </p:nvSpPr>
        <p:spPr>
          <a:xfrm>
            <a:off x="3778151" y="1078631"/>
            <a:ext cx="1728787" cy="1025129"/>
          </a:xfrm>
          <a:prstGeom prst="hexagon">
            <a:avLst>
              <a:gd name="adj" fmla="val 18038"/>
              <a:gd name="vf" fmla="val 115470"/>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solidFill>
                  <a:srgbClr val="4D4D4D"/>
                </a:solidFill>
                <a:effectLst/>
                <a:uLnTx/>
                <a:uFillTx/>
                <a:latin typeface="微软雅黑" pitchFamily="34" charset="-122"/>
                <a:ea typeface="微软雅黑" pitchFamily="34" charset="-122"/>
                <a:cs typeface="+mn-cs"/>
              </a:rPr>
              <a:t>添加标题</a:t>
            </a:r>
            <a:r>
              <a:rPr kumimoji="0" lang="en-US" altLang="zh-CN" sz="1200" b="1" i="0" u="none" strike="noStrike" kern="0" cap="none" spc="0" normalizeH="0" baseline="0" noProof="0" dirty="0" smtClean="0">
                <a:ln>
                  <a:noFill/>
                </a:ln>
                <a:solidFill>
                  <a:srgbClr val="4D4D4D"/>
                </a:solidFill>
                <a:effectLst/>
                <a:uLnTx/>
                <a:uFillTx/>
                <a:latin typeface="微软雅黑" pitchFamily="34" charset="-122"/>
                <a:ea typeface="微软雅黑" pitchFamily="34" charset="-122"/>
                <a:cs typeface="+mn-cs"/>
              </a:rPr>
              <a:t>1</a:t>
            </a:r>
            <a:r>
              <a:rPr kumimoji="0" lang="en-US" altLang="zh-CN" sz="1200" b="0" i="0" u="none" strike="noStrike" kern="0" cap="none" spc="0" normalizeH="0" baseline="0" noProof="0" dirty="0" smtClean="0">
                <a:ln>
                  <a:noFill/>
                </a:ln>
                <a:solidFill>
                  <a:srgbClr val="4D4D4D"/>
                </a:solidFill>
                <a:effectLst/>
                <a:uLnTx/>
                <a:uFillTx/>
                <a:latin typeface="微软雅黑" pitchFamily="34" charset="-122"/>
                <a:ea typeface="微软雅黑" pitchFamily="34" charset="-122"/>
                <a:cs typeface="+mn-cs"/>
              </a:rPr>
              <a:t>
</a:t>
            </a:r>
            <a:r>
              <a:rPr kumimoji="0" lang="zh-CN" altLang="en-US" sz="1200" b="0" i="0" u="none" strike="noStrike" kern="0" cap="none" spc="0" normalizeH="0" baseline="0" noProof="0" dirty="0" smtClean="0">
                <a:ln>
                  <a:noFill/>
                </a:ln>
                <a:solidFill>
                  <a:srgbClr val="4D4D4D"/>
                </a:solidFill>
                <a:effectLst/>
                <a:uLnTx/>
                <a:uFillTx/>
                <a:latin typeface="微软雅黑" pitchFamily="34" charset="-122"/>
                <a:ea typeface="微软雅黑" pitchFamily="34" charset="-122"/>
                <a:cs typeface="+mn-cs"/>
              </a:rPr>
              <a:t>此处添加文本
此处添加文本</a:t>
            </a:r>
            <a:endParaRPr kumimoji="0" lang="zh-CN" altLang="en-US"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endParaRPr>
          </a:p>
        </p:txBody>
      </p:sp>
      <p:sp>
        <p:nvSpPr>
          <p:cNvPr id="5" name="浅色2"/>
          <p:cNvSpPr/>
          <p:nvPr/>
        </p:nvSpPr>
        <p:spPr>
          <a:xfrm>
            <a:off x="5435500" y="1682279"/>
            <a:ext cx="1727200" cy="1026319"/>
          </a:xfrm>
          <a:prstGeom prst="hexagon">
            <a:avLst>
              <a:gd name="adj" fmla="val 18038"/>
              <a:gd name="vf" fmla="val 115470"/>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solidFill>
                  <a:srgbClr val="4D4D4D"/>
                </a:solidFill>
                <a:effectLst/>
                <a:uLnTx/>
                <a:uFillTx/>
                <a:latin typeface="微软雅黑" pitchFamily="34" charset="-122"/>
                <a:ea typeface="微软雅黑" pitchFamily="34" charset="-122"/>
                <a:cs typeface="+mn-cs"/>
              </a:rPr>
              <a:t>添加标题</a:t>
            </a:r>
            <a:r>
              <a:rPr kumimoji="0" lang="en-US" altLang="zh-CN" sz="1200" b="1" i="0" u="none" strike="noStrike" kern="0" cap="none" spc="0" normalizeH="0" baseline="0" noProof="0" dirty="0" smtClean="0">
                <a:ln>
                  <a:noFill/>
                </a:ln>
                <a:solidFill>
                  <a:srgbClr val="4D4D4D"/>
                </a:solidFill>
                <a:effectLst/>
                <a:uLnTx/>
                <a:uFillTx/>
                <a:latin typeface="微软雅黑" pitchFamily="34" charset="-122"/>
                <a:ea typeface="微软雅黑" pitchFamily="34" charset="-122"/>
                <a:cs typeface="+mn-cs"/>
              </a:rPr>
              <a:t>2</a:t>
            </a:r>
            <a:r>
              <a:rPr kumimoji="0" lang="en-US" altLang="zh-CN" sz="1200" b="0" i="0" u="none" strike="noStrike" kern="0" cap="none" spc="0" normalizeH="0" baseline="0" noProof="0" dirty="0" smtClean="0">
                <a:ln>
                  <a:noFill/>
                </a:ln>
                <a:solidFill>
                  <a:srgbClr val="4D4D4D"/>
                </a:solidFill>
                <a:effectLst/>
                <a:uLnTx/>
                <a:uFillTx/>
                <a:latin typeface="微软雅黑" pitchFamily="34" charset="-122"/>
                <a:ea typeface="微软雅黑" pitchFamily="34" charset="-122"/>
                <a:cs typeface="+mn-cs"/>
              </a:rPr>
              <a:t>
</a:t>
            </a:r>
            <a:r>
              <a:rPr kumimoji="0" lang="zh-CN" altLang="en-US" sz="1200" b="0" i="0" u="none" strike="noStrike" kern="0" cap="none" spc="0" normalizeH="0" baseline="0" noProof="0" dirty="0" smtClean="0">
                <a:ln>
                  <a:noFill/>
                </a:ln>
                <a:solidFill>
                  <a:srgbClr val="4D4D4D"/>
                </a:solidFill>
                <a:effectLst/>
                <a:uLnTx/>
                <a:uFillTx/>
                <a:latin typeface="微软雅黑" pitchFamily="34" charset="-122"/>
                <a:ea typeface="微软雅黑" pitchFamily="34" charset="-122"/>
                <a:cs typeface="+mn-cs"/>
              </a:rPr>
              <a:t>此处添加文本
此处添加文本</a:t>
            </a:r>
            <a:endParaRPr kumimoji="0" lang="zh-CN" altLang="en-US"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endParaRPr>
          </a:p>
        </p:txBody>
      </p:sp>
      <p:sp>
        <p:nvSpPr>
          <p:cNvPr id="6" name="浅色3"/>
          <p:cNvSpPr/>
          <p:nvPr/>
        </p:nvSpPr>
        <p:spPr>
          <a:xfrm>
            <a:off x="5435500" y="2890762"/>
            <a:ext cx="1727200" cy="1025129"/>
          </a:xfrm>
          <a:prstGeom prst="hexagon">
            <a:avLst>
              <a:gd name="adj" fmla="val 18038"/>
              <a:gd name="vf" fmla="val 115470"/>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solidFill>
                  <a:srgbClr val="4D4D4D"/>
                </a:solidFill>
                <a:effectLst/>
                <a:uLnTx/>
                <a:uFillTx/>
                <a:latin typeface="微软雅黑" pitchFamily="34" charset="-122"/>
                <a:ea typeface="微软雅黑" pitchFamily="34" charset="-122"/>
                <a:cs typeface="+mn-cs"/>
              </a:rPr>
              <a:t>添加标题</a:t>
            </a:r>
            <a:r>
              <a:rPr kumimoji="0" lang="en-US" altLang="zh-CN" sz="1200" b="1" i="0" u="none" strike="noStrike" kern="0" cap="none" spc="0" normalizeH="0" baseline="0" noProof="0" dirty="0" smtClean="0">
                <a:ln>
                  <a:noFill/>
                </a:ln>
                <a:solidFill>
                  <a:srgbClr val="4D4D4D"/>
                </a:solidFill>
                <a:effectLst/>
                <a:uLnTx/>
                <a:uFillTx/>
                <a:latin typeface="微软雅黑" pitchFamily="34" charset="-122"/>
                <a:ea typeface="微软雅黑" pitchFamily="34" charset="-122"/>
                <a:cs typeface="+mn-cs"/>
              </a:rPr>
              <a:t>3</a:t>
            </a:r>
            <a:r>
              <a:rPr kumimoji="0" lang="en-US" altLang="zh-CN" sz="1200" b="0" i="0" u="none" strike="noStrike" kern="0" cap="none" spc="0" normalizeH="0" baseline="0" noProof="0" dirty="0" smtClean="0">
                <a:ln>
                  <a:noFill/>
                </a:ln>
                <a:solidFill>
                  <a:srgbClr val="4D4D4D"/>
                </a:solidFill>
                <a:effectLst/>
                <a:uLnTx/>
                <a:uFillTx/>
                <a:latin typeface="微软雅黑" pitchFamily="34" charset="-122"/>
                <a:ea typeface="微软雅黑" pitchFamily="34" charset="-122"/>
                <a:cs typeface="+mn-cs"/>
              </a:rPr>
              <a:t>
</a:t>
            </a:r>
            <a:r>
              <a:rPr kumimoji="0" lang="zh-CN" altLang="en-US" sz="1200" b="0" i="0" u="none" strike="noStrike" kern="0" cap="none" spc="0" normalizeH="0" baseline="0" noProof="0" dirty="0" smtClean="0">
                <a:ln>
                  <a:noFill/>
                </a:ln>
                <a:solidFill>
                  <a:srgbClr val="4D4D4D"/>
                </a:solidFill>
                <a:effectLst/>
                <a:uLnTx/>
                <a:uFillTx/>
                <a:latin typeface="微软雅黑" pitchFamily="34" charset="-122"/>
                <a:ea typeface="微软雅黑" pitchFamily="34" charset="-122"/>
                <a:cs typeface="+mn-cs"/>
              </a:rPr>
              <a:t>此处添加文本
此处添加文本</a:t>
            </a:r>
            <a:endParaRPr kumimoji="0" lang="zh-CN" altLang="en-US"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endParaRPr>
          </a:p>
        </p:txBody>
      </p:sp>
      <p:sp>
        <p:nvSpPr>
          <p:cNvPr id="7" name="浅色4"/>
          <p:cNvSpPr/>
          <p:nvPr/>
        </p:nvSpPr>
        <p:spPr>
          <a:xfrm>
            <a:off x="3778151" y="3489647"/>
            <a:ext cx="1728787" cy="1026319"/>
          </a:xfrm>
          <a:prstGeom prst="hexagon">
            <a:avLst>
              <a:gd name="adj" fmla="val 18038"/>
              <a:gd name="vf" fmla="val 115470"/>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solidFill>
                  <a:srgbClr val="4D4D4D"/>
                </a:solidFill>
                <a:effectLst/>
                <a:uLnTx/>
                <a:uFillTx/>
                <a:latin typeface="微软雅黑" pitchFamily="34" charset="-122"/>
                <a:ea typeface="微软雅黑" pitchFamily="34" charset="-122"/>
                <a:cs typeface="+mn-cs"/>
              </a:rPr>
              <a:t>添加标题</a:t>
            </a:r>
            <a:r>
              <a:rPr kumimoji="0" lang="en-US" altLang="zh-CN" sz="1200" b="1" i="0" u="none" strike="noStrike" kern="0" cap="none" spc="0" normalizeH="0" baseline="0" noProof="0" dirty="0" smtClean="0">
                <a:ln>
                  <a:noFill/>
                </a:ln>
                <a:solidFill>
                  <a:srgbClr val="4D4D4D"/>
                </a:solidFill>
                <a:effectLst/>
                <a:uLnTx/>
                <a:uFillTx/>
                <a:latin typeface="微软雅黑" pitchFamily="34" charset="-122"/>
                <a:ea typeface="微软雅黑" pitchFamily="34" charset="-122"/>
                <a:cs typeface="+mn-cs"/>
              </a:rPr>
              <a:t>4</a:t>
            </a:r>
            <a:r>
              <a:rPr kumimoji="0" lang="en-US" altLang="zh-CN" sz="1200" b="0" i="0" u="none" strike="noStrike" kern="0" cap="none" spc="0" normalizeH="0" baseline="0" noProof="0" dirty="0" smtClean="0">
                <a:ln>
                  <a:noFill/>
                </a:ln>
                <a:solidFill>
                  <a:srgbClr val="4D4D4D"/>
                </a:solidFill>
                <a:effectLst/>
                <a:uLnTx/>
                <a:uFillTx/>
                <a:latin typeface="微软雅黑" pitchFamily="34" charset="-122"/>
                <a:ea typeface="微软雅黑" pitchFamily="34" charset="-122"/>
                <a:cs typeface="+mn-cs"/>
              </a:rPr>
              <a:t>
</a:t>
            </a:r>
            <a:r>
              <a:rPr kumimoji="0" lang="zh-CN" altLang="en-US" sz="1200" b="0" i="0" u="none" strike="noStrike" kern="0" cap="none" spc="0" normalizeH="0" baseline="0" noProof="0" dirty="0" smtClean="0">
                <a:ln>
                  <a:noFill/>
                </a:ln>
                <a:solidFill>
                  <a:srgbClr val="4D4D4D"/>
                </a:solidFill>
                <a:effectLst/>
                <a:uLnTx/>
                <a:uFillTx/>
                <a:latin typeface="微软雅黑" pitchFamily="34" charset="-122"/>
                <a:ea typeface="微软雅黑" pitchFamily="34" charset="-122"/>
                <a:cs typeface="+mn-cs"/>
              </a:rPr>
              <a:t>此处添加文本
此处添加文本</a:t>
            </a:r>
            <a:endParaRPr kumimoji="0" lang="zh-CN" altLang="en-US"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endParaRPr>
          </a:p>
        </p:txBody>
      </p:sp>
      <p:sp>
        <p:nvSpPr>
          <p:cNvPr id="8" name="浅色5"/>
          <p:cNvSpPr/>
          <p:nvPr/>
        </p:nvSpPr>
        <p:spPr>
          <a:xfrm>
            <a:off x="2120800" y="2890762"/>
            <a:ext cx="1728787" cy="1025129"/>
          </a:xfrm>
          <a:prstGeom prst="hexagon">
            <a:avLst>
              <a:gd name="adj" fmla="val 18038"/>
              <a:gd name="vf" fmla="val 115470"/>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solidFill>
                  <a:srgbClr val="4D4D4D"/>
                </a:solidFill>
                <a:effectLst/>
                <a:uLnTx/>
                <a:uFillTx/>
                <a:latin typeface="微软雅黑" pitchFamily="34" charset="-122"/>
                <a:ea typeface="微软雅黑" pitchFamily="34" charset="-122"/>
                <a:cs typeface="+mn-cs"/>
              </a:rPr>
              <a:t>添加标题</a:t>
            </a:r>
            <a:r>
              <a:rPr kumimoji="0" lang="en-US" altLang="zh-CN" sz="1200" b="1"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rPr>
              <a:t>5</a:t>
            </a:r>
            <a:r>
              <a:rPr kumimoji="0" lang="en-US" altLang="zh-CN" sz="1200" b="0" i="0" u="none" strike="noStrike" kern="0" cap="none" spc="0" normalizeH="0" baseline="0" noProof="0" dirty="0" smtClean="0">
                <a:ln>
                  <a:noFill/>
                </a:ln>
                <a:solidFill>
                  <a:srgbClr val="4D4D4D"/>
                </a:solidFill>
                <a:effectLst/>
                <a:uLnTx/>
                <a:uFillTx/>
                <a:latin typeface="微软雅黑" pitchFamily="34" charset="-122"/>
                <a:ea typeface="微软雅黑" pitchFamily="34" charset="-122"/>
                <a:cs typeface="+mn-cs"/>
              </a:rPr>
              <a:t>
</a:t>
            </a:r>
            <a:r>
              <a:rPr kumimoji="0" lang="zh-CN" altLang="en-US" sz="1200" b="0" i="0" u="none" strike="noStrike" kern="0" cap="none" spc="0" normalizeH="0" baseline="0" noProof="0" dirty="0" smtClean="0">
                <a:ln>
                  <a:noFill/>
                </a:ln>
                <a:solidFill>
                  <a:srgbClr val="4D4D4D"/>
                </a:solidFill>
                <a:effectLst/>
                <a:uLnTx/>
                <a:uFillTx/>
                <a:latin typeface="微软雅黑" pitchFamily="34" charset="-122"/>
                <a:ea typeface="微软雅黑" pitchFamily="34" charset="-122"/>
                <a:cs typeface="+mn-cs"/>
              </a:rPr>
              <a:t>此处添加文本
此处添加文本</a:t>
            </a:r>
            <a:endParaRPr kumimoji="0" lang="zh-CN" altLang="en-US"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endParaRPr>
          </a:p>
        </p:txBody>
      </p:sp>
      <p:sp>
        <p:nvSpPr>
          <p:cNvPr id="9" name="浅色6"/>
          <p:cNvSpPr/>
          <p:nvPr/>
        </p:nvSpPr>
        <p:spPr>
          <a:xfrm>
            <a:off x="2049462" y="1682279"/>
            <a:ext cx="1727200" cy="1026319"/>
          </a:xfrm>
          <a:prstGeom prst="hexagon">
            <a:avLst>
              <a:gd name="adj" fmla="val 18038"/>
              <a:gd name="vf" fmla="val 115470"/>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solidFill>
                  <a:srgbClr val="4D4D4D"/>
                </a:solidFill>
                <a:effectLst/>
                <a:uLnTx/>
                <a:uFillTx/>
                <a:latin typeface="微软雅黑" pitchFamily="34" charset="-122"/>
                <a:ea typeface="微软雅黑" pitchFamily="34" charset="-122"/>
                <a:cs typeface="+mn-cs"/>
              </a:rPr>
              <a:t>添加标题</a:t>
            </a:r>
            <a:r>
              <a:rPr kumimoji="0" lang="en-US" altLang="zh-CN" sz="1200" b="1" i="0" u="none" strike="noStrike" kern="0" cap="none" spc="0" normalizeH="0" baseline="0" noProof="0" dirty="0" smtClean="0">
                <a:ln>
                  <a:noFill/>
                </a:ln>
                <a:solidFill>
                  <a:srgbClr val="4D4D4D"/>
                </a:solidFill>
                <a:effectLst/>
                <a:uLnTx/>
                <a:uFillTx/>
                <a:latin typeface="微软雅黑" pitchFamily="34" charset="-122"/>
                <a:ea typeface="微软雅黑" pitchFamily="34" charset="-122"/>
                <a:cs typeface="+mn-cs"/>
              </a:rPr>
              <a:t>6</a:t>
            </a:r>
            <a:r>
              <a:rPr kumimoji="0" lang="en-US" altLang="zh-CN" sz="1200" b="0" i="0" u="none" strike="noStrike" kern="0" cap="none" spc="0" normalizeH="0" baseline="0" noProof="0" dirty="0" smtClean="0">
                <a:ln>
                  <a:noFill/>
                </a:ln>
                <a:solidFill>
                  <a:srgbClr val="4D4D4D"/>
                </a:solidFill>
                <a:effectLst/>
                <a:uLnTx/>
                <a:uFillTx/>
                <a:latin typeface="微软雅黑" pitchFamily="34" charset="-122"/>
                <a:ea typeface="微软雅黑" pitchFamily="34" charset="-122"/>
                <a:cs typeface="+mn-cs"/>
              </a:rPr>
              <a:t>
</a:t>
            </a:r>
            <a:r>
              <a:rPr kumimoji="0" lang="zh-CN" altLang="en-US" sz="1200" b="0" i="0" u="none" strike="noStrike" kern="0" cap="none" spc="0" normalizeH="0" baseline="0" noProof="0" dirty="0" smtClean="0">
                <a:ln>
                  <a:noFill/>
                </a:ln>
                <a:solidFill>
                  <a:srgbClr val="4D4D4D"/>
                </a:solidFill>
                <a:effectLst/>
                <a:uLnTx/>
                <a:uFillTx/>
                <a:latin typeface="微软雅黑" pitchFamily="34" charset="-122"/>
                <a:ea typeface="微软雅黑" pitchFamily="34" charset="-122"/>
                <a:cs typeface="+mn-cs"/>
              </a:rPr>
              <a:t>此处添加文本
此处添加文本</a:t>
            </a:r>
            <a:endParaRPr kumimoji="0" lang="zh-CN" altLang="en-US"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endParaRPr>
          </a:p>
        </p:txBody>
      </p:sp>
      <p:sp>
        <p:nvSpPr>
          <p:cNvPr id="10" name="深色1"/>
          <p:cNvSpPr/>
          <p:nvPr/>
        </p:nvSpPr>
        <p:spPr>
          <a:xfrm>
            <a:off x="3778151" y="1078631"/>
            <a:ext cx="1728787" cy="1026319"/>
          </a:xfrm>
          <a:prstGeom prst="hexagon">
            <a:avLst>
              <a:gd name="adj" fmla="val 18038"/>
              <a:gd name="vf" fmla="val 115470"/>
            </a:avLst>
          </a:pr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a:lnSpc>
                <a:spcPct val="120000"/>
              </a:lnSpc>
            </a:pPr>
            <a:r>
              <a:rPr lang="zh-CN" altLang="en-US" sz="1400" kern="0" dirty="0">
                <a:solidFill>
                  <a:srgbClr val="F9F9F9"/>
                </a:solidFill>
                <a:latin typeface="微软雅黑" pitchFamily="34" charset="-122"/>
                <a:ea typeface="微软雅黑" pitchFamily="34" charset="-122"/>
              </a:rPr>
              <a:t>添加标题</a:t>
            </a:r>
            <a:r>
              <a:rPr lang="en-US" altLang="zh-CN" sz="1400" kern="0" dirty="0">
                <a:solidFill>
                  <a:srgbClr val="F9F9F9"/>
                </a:solidFill>
                <a:latin typeface="微软雅黑" pitchFamily="34" charset="-122"/>
                <a:ea typeface="微软雅黑" pitchFamily="34" charset="-122"/>
              </a:rPr>
              <a:t>1
</a:t>
            </a:r>
            <a:r>
              <a:rPr lang="zh-CN" altLang="en-US" sz="1400" kern="0" dirty="0">
                <a:solidFill>
                  <a:srgbClr val="F9F9F9"/>
                </a:solidFill>
                <a:latin typeface="微软雅黑" pitchFamily="34" charset="-122"/>
                <a:ea typeface="微软雅黑" pitchFamily="34" charset="-122"/>
              </a:rPr>
              <a:t>此处添加文本
此处添加文本</a:t>
            </a:r>
          </a:p>
        </p:txBody>
      </p:sp>
      <p:sp>
        <p:nvSpPr>
          <p:cNvPr id="11" name="深色2"/>
          <p:cNvSpPr/>
          <p:nvPr/>
        </p:nvSpPr>
        <p:spPr>
          <a:xfrm>
            <a:off x="5435501" y="1682279"/>
            <a:ext cx="1728787" cy="1026319"/>
          </a:xfrm>
          <a:prstGeom prst="hexagon">
            <a:avLst>
              <a:gd name="adj" fmla="val 18038"/>
              <a:gd name="vf" fmla="val 115470"/>
            </a:avLst>
          </a:pr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a:lnSpc>
                <a:spcPct val="120000"/>
              </a:lnSpc>
            </a:pPr>
            <a:r>
              <a:rPr lang="zh-CN" altLang="en-US" sz="1400" kern="0" dirty="0">
                <a:solidFill>
                  <a:srgbClr val="F9F9F9"/>
                </a:solidFill>
                <a:latin typeface="微软雅黑" pitchFamily="34" charset="-122"/>
                <a:ea typeface="微软雅黑" pitchFamily="34" charset="-122"/>
              </a:rPr>
              <a:t>添加标题</a:t>
            </a:r>
            <a:r>
              <a:rPr lang="en-US" altLang="zh-CN" sz="1400" kern="0" dirty="0">
                <a:solidFill>
                  <a:srgbClr val="F9F9F9"/>
                </a:solidFill>
                <a:latin typeface="微软雅黑" pitchFamily="34" charset="-122"/>
                <a:ea typeface="微软雅黑" pitchFamily="34" charset="-122"/>
              </a:rPr>
              <a:t>2
</a:t>
            </a:r>
            <a:r>
              <a:rPr lang="zh-CN" altLang="en-US" sz="1400" kern="0" dirty="0">
                <a:solidFill>
                  <a:srgbClr val="F9F9F9"/>
                </a:solidFill>
                <a:latin typeface="微软雅黑" pitchFamily="34" charset="-122"/>
                <a:ea typeface="微软雅黑" pitchFamily="34" charset="-122"/>
              </a:rPr>
              <a:t>此处添加文本
此处添加文本</a:t>
            </a:r>
          </a:p>
        </p:txBody>
      </p:sp>
      <p:sp>
        <p:nvSpPr>
          <p:cNvPr id="12" name="深色3"/>
          <p:cNvSpPr/>
          <p:nvPr/>
        </p:nvSpPr>
        <p:spPr>
          <a:xfrm>
            <a:off x="5435501" y="2890763"/>
            <a:ext cx="1728787" cy="1026319"/>
          </a:xfrm>
          <a:prstGeom prst="hexagon">
            <a:avLst>
              <a:gd name="adj" fmla="val 18038"/>
              <a:gd name="vf" fmla="val 115470"/>
            </a:avLst>
          </a:pr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a:lnSpc>
                <a:spcPct val="120000"/>
              </a:lnSpc>
            </a:pPr>
            <a:r>
              <a:rPr lang="zh-CN" altLang="en-US" sz="1400" kern="0" dirty="0">
                <a:solidFill>
                  <a:srgbClr val="F9F9F9"/>
                </a:solidFill>
                <a:latin typeface="微软雅黑" pitchFamily="34" charset="-122"/>
                <a:ea typeface="微软雅黑" pitchFamily="34" charset="-122"/>
              </a:rPr>
              <a:t>添加标题</a:t>
            </a:r>
            <a:r>
              <a:rPr lang="en-US" altLang="zh-CN" sz="1400" kern="0" dirty="0">
                <a:solidFill>
                  <a:srgbClr val="F9F9F9"/>
                </a:solidFill>
                <a:latin typeface="微软雅黑" pitchFamily="34" charset="-122"/>
                <a:ea typeface="微软雅黑" pitchFamily="34" charset="-122"/>
              </a:rPr>
              <a:t>3
</a:t>
            </a:r>
            <a:r>
              <a:rPr lang="zh-CN" altLang="en-US" sz="1400" kern="0" dirty="0">
                <a:solidFill>
                  <a:srgbClr val="F9F9F9"/>
                </a:solidFill>
                <a:latin typeface="微软雅黑" pitchFamily="34" charset="-122"/>
                <a:ea typeface="微软雅黑" pitchFamily="34" charset="-122"/>
              </a:rPr>
              <a:t>此处添加文本
此处添加文本</a:t>
            </a:r>
          </a:p>
        </p:txBody>
      </p:sp>
      <p:sp>
        <p:nvSpPr>
          <p:cNvPr id="13" name="深色4"/>
          <p:cNvSpPr/>
          <p:nvPr/>
        </p:nvSpPr>
        <p:spPr>
          <a:xfrm>
            <a:off x="3778151" y="3489647"/>
            <a:ext cx="1728787" cy="1026319"/>
          </a:xfrm>
          <a:prstGeom prst="hexagon">
            <a:avLst>
              <a:gd name="adj" fmla="val 18038"/>
              <a:gd name="vf" fmla="val 115470"/>
            </a:avLst>
          </a:pr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a:lnSpc>
                <a:spcPct val="120000"/>
              </a:lnSpc>
            </a:pPr>
            <a:r>
              <a:rPr lang="zh-CN" altLang="en-US" sz="1400" kern="0" dirty="0">
                <a:solidFill>
                  <a:srgbClr val="F9F9F9"/>
                </a:solidFill>
                <a:latin typeface="微软雅黑" pitchFamily="34" charset="-122"/>
                <a:ea typeface="微软雅黑" pitchFamily="34" charset="-122"/>
              </a:rPr>
              <a:t>添加标题</a:t>
            </a:r>
            <a:r>
              <a:rPr lang="en-US" altLang="zh-CN" sz="1400" kern="0" dirty="0">
                <a:solidFill>
                  <a:srgbClr val="F9F9F9"/>
                </a:solidFill>
                <a:latin typeface="微软雅黑" pitchFamily="34" charset="-122"/>
                <a:ea typeface="微软雅黑" pitchFamily="34" charset="-122"/>
              </a:rPr>
              <a:t>4
</a:t>
            </a:r>
            <a:r>
              <a:rPr lang="zh-CN" altLang="en-US" sz="1400" kern="0" dirty="0">
                <a:solidFill>
                  <a:srgbClr val="F9F9F9"/>
                </a:solidFill>
                <a:latin typeface="微软雅黑" pitchFamily="34" charset="-122"/>
                <a:ea typeface="微软雅黑" pitchFamily="34" charset="-122"/>
              </a:rPr>
              <a:t>此处添加文本
此处添加文本</a:t>
            </a:r>
          </a:p>
        </p:txBody>
      </p:sp>
      <p:sp>
        <p:nvSpPr>
          <p:cNvPr id="14" name="深色5"/>
          <p:cNvSpPr/>
          <p:nvPr/>
        </p:nvSpPr>
        <p:spPr>
          <a:xfrm>
            <a:off x="2120800" y="2890763"/>
            <a:ext cx="1728787" cy="1026319"/>
          </a:xfrm>
          <a:prstGeom prst="hexagon">
            <a:avLst>
              <a:gd name="adj" fmla="val 18038"/>
              <a:gd name="vf" fmla="val 115470"/>
            </a:avLst>
          </a:pr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a:lnSpc>
                <a:spcPct val="120000"/>
              </a:lnSpc>
            </a:pPr>
            <a:r>
              <a:rPr lang="zh-CN" altLang="en-US" sz="1400" kern="0" dirty="0">
                <a:solidFill>
                  <a:srgbClr val="F9F9F9"/>
                </a:solidFill>
                <a:latin typeface="微软雅黑" pitchFamily="34" charset="-122"/>
                <a:ea typeface="微软雅黑" pitchFamily="34" charset="-122"/>
              </a:rPr>
              <a:t>添加标题</a:t>
            </a:r>
            <a:r>
              <a:rPr lang="en-US" altLang="zh-CN" sz="1400" kern="0" dirty="0">
                <a:solidFill>
                  <a:srgbClr val="F9F9F9"/>
                </a:solidFill>
                <a:latin typeface="微软雅黑" pitchFamily="34" charset="-122"/>
                <a:ea typeface="微软雅黑" pitchFamily="34" charset="-122"/>
              </a:rPr>
              <a:t>5
</a:t>
            </a:r>
            <a:r>
              <a:rPr lang="zh-CN" altLang="en-US" sz="1400" kern="0" dirty="0">
                <a:solidFill>
                  <a:srgbClr val="F9F9F9"/>
                </a:solidFill>
                <a:latin typeface="微软雅黑" pitchFamily="34" charset="-122"/>
                <a:ea typeface="微软雅黑" pitchFamily="34" charset="-122"/>
              </a:rPr>
              <a:t>此处添加文本
此处添加文本</a:t>
            </a:r>
          </a:p>
        </p:txBody>
      </p:sp>
      <p:sp>
        <p:nvSpPr>
          <p:cNvPr id="15" name="深色6"/>
          <p:cNvSpPr/>
          <p:nvPr/>
        </p:nvSpPr>
        <p:spPr>
          <a:xfrm>
            <a:off x="2049463" y="1682279"/>
            <a:ext cx="1728787" cy="1026319"/>
          </a:xfrm>
          <a:prstGeom prst="hexagon">
            <a:avLst>
              <a:gd name="adj" fmla="val 18038"/>
              <a:gd name="vf" fmla="val 115470"/>
            </a:avLst>
          </a:pr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a:lnSpc>
                <a:spcPct val="120000"/>
              </a:lnSpc>
            </a:pPr>
            <a:r>
              <a:rPr lang="zh-CN" altLang="en-US" sz="1400" kern="0" dirty="0">
                <a:solidFill>
                  <a:srgbClr val="F9F9F9"/>
                </a:solidFill>
                <a:latin typeface="微软雅黑" pitchFamily="34" charset="-122"/>
                <a:ea typeface="微软雅黑" pitchFamily="34" charset="-122"/>
              </a:rPr>
              <a:t>添加标题</a:t>
            </a:r>
            <a:r>
              <a:rPr lang="en-US" altLang="zh-CN" sz="1400" kern="0" dirty="0">
                <a:solidFill>
                  <a:srgbClr val="F9F9F9"/>
                </a:solidFill>
                <a:latin typeface="微软雅黑" pitchFamily="34" charset="-122"/>
                <a:ea typeface="微软雅黑" pitchFamily="34" charset="-122"/>
              </a:rPr>
              <a:t>6
</a:t>
            </a:r>
            <a:r>
              <a:rPr lang="zh-CN" altLang="en-US" sz="1400" kern="0" dirty="0">
                <a:solidFill>
                  <a:srgbClr val="F9F9F9"/>
                </a:solidFill>
                <a:latin typeface="微软雅黑" pitchFamily="34" charset="-122"/>
                <a:ea typeface="微软雅黑" pitchFamily="34" charset="-122"/>
              </a:rPr>
              <a:t>此处添加文本
此处添加文本</a:t>
            </a:r>
          </a:p>
        </p:txBody>
      </p:sp>
    </p:spTree>
    <p:extLst>
      <p:ext uri="{BB962C8B-B14F-4D97-AF65-F5344CB8AC3E}">
        <p14:creationId xmlns:p14="http://schemas.microsoft.com/office/powerpoint/2010/main" val="286138237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21" presetClass="entr" presetSubtype="1"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heel(1)">
                                      <p:cBhvr>
                                        <p:cTn id="11" dur="500"/>
                                        <p:tgtEl>
                                          <p:spTgt spid="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childTnLst>
                          </p:cTn>
                        </p:par>
                        <p:par>
                          <p:cTn id="16" fill="hold">
                            <p:stCondLst>
                              <p:cond delay="1500"/>
                            </p:stCondLst>
                            <p:childTnLst>
                              <p:par>
                                <p:cTn id="17" presetID="10" presetClass="exit" presetSubtype="0" fill="hold" grpId="1" nodeType="afterEffect">
                                  <p:stCondLst>
                                    <p:cond delay="0"/>
                                  </p:stCondLst>
                                  <p:childTnLst>
                                    <p:animEffect transition="out" filter="fade">
                                      <p:cBhvr>
                                        <p:cTn id="18" dur="500"/>
                                        <p:tgtEl>
                                          <p:spTgt spid="10"/>
                                        </p:tgtEl>
                                      </p:cBhvr>
                                    </p:animEffect>
                                    <p:set>
                                      <p:cBhvr>
                                        <p:cTn id="19" dur="1" fill="hold">
                                          <p:stCondLst>
                                            <p:cond delay="499"/>
                                          </p:stCondLst>
                                        </p:cTn>
                                        <p:tgtEl>
                                          <p:spTgt spid="10"/>
                                        </p:tgtEl>
                                        <p:attrNameLst>
                                          <p:attrName>style.visibility</p:attrName>
                                        </p:attrNameLst>
                                      </p:cBhvr>
                                      <p:to>
                                        <p:strVal val="hidden"/>
                                      </p:to>
                                    </p:set>
                                  </p:childTnLst>
                                </p:cTn>
                              </p:par>
                            </p:childTnLst>
                          </p:cTn>
                        </p:par>
                        <p:par>
                          <p:cTn id="20" fill="hold">
                            <p:stCondLst>
                              <p:cond delay="2000"/>
                            </p:stCondLst>
                            <p:childTnLst>
                              <p:par>
                                <p:cTn id="21" presetID="21" presetClass="entr" presetSubtype="1"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heel(1)">
                                      <p:cBhvr>
                                        <p:cTn id="23" dur="500"/>
                                        <p:tgtEl>
                                          <p:spTgt spid="5"/>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500"/>
                                        <p:tgtEl>
                                          <p:spTgt spid="11"/>
                                        </p:tgtEl>
                                      </p:cBhvr>
                                    </p:animEffect>
                                  </p:childTnLst>
                                </p:cTn>
                              </p:par>
                            </p:childTnLst>
                          </p:cTn>
                        </p:par>
                        <p:par>
                          <p:cTn id="28" fill="hold">
                            <p:stCondLst>
                              <p:cond delay="3000"/>
                            </p:stCondLst>
                            <p:childTnLst>
                              <p:par>
                                <p:cTn id="29" presetID="10" presetClass="exit" presetSubtype="0" fill="hold" grpId="1" nodeType="afterEffect">
                                  <p:stCondLst>
                                    <p:cond delay="0"/>
                                  </p:stCondLst>
                                  <p:childTnLst>
                                    <p:animEffect transition="out" filter="fade">
                                      <p:cBhvr>
                                        <p:cTn id="30" dur="500"/>
                                        <p:tgtEl>
                                          <p:spTgt spid="11"/>
                                        </p:tgtEl>
                                      </p:cBhvr>
                                    </p:animEffect>
                                    <p:set>
                                      <p:cBhvr>
                                        <p:cTn id="31" dur="1" fill="hold">
                                          <p:stCondLst>
                                            <p:cond delay="499"/>
                                          </p:stCondLst>
                                        </p:cTn>
                                        <p:tgtEl>
                                          <p:spTgt spid="11"/>
                                        </p:tgtEl>
                                        <p:attrNameLst>
                                          <p:attrName>style.visibility</p:attrName>
                                        </p:attrNameLst>
                                      </p:cBhvr>
                                      <p:to>
                                        <p:strVal val="hidden"/>
                                      </p:to>
                                    </p:set>
                                  </p:childTnLst>
                                </p:cTn>
                              </p:par>
                            </p:childTnLst>
                          </p:cTn>
                        </p:par>
                        <p:par>
                          <p:cTn id="32" fill="hold">
                            <p:stCondLst>
                              <p:cond delay="3500"/>
                            </p:stCondLst>
                            <p:childTnLst>
                              <p:par>
                                <p:cTn id="33" presetID="21" presetClass="entr" presetSubtype="1" fill="hold" grpId="0" nodeType="after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wheel(1)">
                                      <p:cBhvr>
                                        <p:cTn id="35" dur="500"/>
                                        <p:tgtEl>
                                          <p:spTgt spid="6"/>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500"/>
                                        <p:tgtEl>
                                          <p:spTgt spid="12"/>
                                        </p:tgtEl>
                                      </p:cBhvr>
                                    </p:animEffect>
                                  </p:childTnLst>
                                </p:cTn>
                              </p:par>
                            </p:childTnLst>
                          </p:cTn>
                        </p:par>
                        <p:par>
                          <p:cTn id="40" fill="hold">
                            <p:stCondLst>
                              <p:cond delay="4500"/>
                            </p:stCondLst>
                            <p:childTnLst>
                              <p:par>
                                <p:cTn id="41" presetID="10" presetClass="exit" presetSubtype="0" fill="hold" grpId="1" nodeType="afterEffect">
                                  <p:stCondLst>
                                    <p:cond delay="0"/>
                                  </p:stCondLst>
                                  <p:childTnLst>
                                    <p:animEffect transition="out" filter="fade">
                                      <p:cBhvr>
                                        <p:cTn id="42" dur="500"/>
                                        <p:tgtEl>
                                          <p:spTgt spid="12"/>
                                        </p:tgtEl>
                                      </p:cBhvr>
                                    </p:animEffect>
                                    <p:set>
                                      <p:cBhvr>
                                        <p:cTn id="43" dur="1" fill="hold">
                                          <p:stCondLst>
                                            <p:cond delay="499"/>
                                          </p:stCondLst>
                                        </p:cTn>
                                        <p:tgtEl>
                                          <p:spTgt spid="12"/>
                                        </p:tgtEl>
                                        <p:attrNameLst>
                                          <p:attrName>style.visibility</p:attrName>
                                        </p:attrNameLst>
                                      </p:cBhvr>
                                      <p:to>
                                        <p:strVal val="hidden"/>
                                      </p:to>
                                    </p:set>
                                  </p:childTnLst>
                                </p:cTn>
                              </p:par>
                            </p:childTnLst>
                          </p:cTn>
                        </p:par>
                        <p:par>
                          <p:cTn id="44" fill="hold">
                            <p:stCondLst>
                              <p:cond delay="5000"/>
                            </p:stCondLst>
                            <p:childTnLst>
                              <p:par>
                                <p:cTn id="45" presetID="21" presetClass="entr" presetSubtype="1" fill="hold" grpId="0" nodeType="after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wheel(1)">
                                      <p:cBhvr>
                                        <p:cTn id="47" dur="500"/>
                                        <p:tgtEl>
                                          <p:spTgt spid="7"/>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fade">
                                      <p:cBhvr>
                                        <p:cTn id="51" dur="500"/>
                                        <p:tgtEl>
                                          <p:spTgt spid="13"/>
                                        </p:tgtEl>
                                      </p:cBhvr>
                                    </p:animEffect>
                                  </p:childTnLst>
                                </p:cTn>
                              </p:par>
                            </p:childTnLst>
                          </p:cTn>
                        </p:par>
                        <p:par>
                          <p:cTn id="52" fill="hold">
                            <p:stCondLst>
                              <p:cond delay="6000"/>
                            </p:stCondLst>
                            <p:childTnLst>
                              <p:par>
                                <p:cTn id="53" presetID="10" presetClass="exit" presetSubtype="0" fill="hold" grpId="1" nodeType="afterEffect">
                                  <p:stCondLst>
                                    <p:cond delay="0"/>
                                  </p:stCondLst>
                                  <p:childTnLst>
                                    <p:animEffect transition="out" filter="fade">
                                      <p:cBhvr>
                                        <p:cTn id="54" dur="500"/>
                                        <p:tgtEl>
                                          <p:spTgt spid="13"/>
                                        </p:tgtEl>
                                      </p:cBhvr>
                                    </p:animEffect>
                                    <p:set>
                                      <p:cBhvr>
                                        <p:cTn id="55" dur="1" fill="hold">
                                          <p:stCondLst>
                                            <p:cond delay="499"/>
                                          </p:stCondLst>
                                        </p:cTn>
                                        <p:tgtEl>
                                          <p:spTgt spid="13"/>
                                        </p:tgtEl>
                                        <p:attrNameLst>
                                          <p:attrName>style.visibility</p:attrName>
                                        </p:attrNameLst>
                                      </p:cBhvr>
                                      <p:to>
                                        <p:strVal val="hidden"/>
                                      </p:to>
                                    </p:set>
                                  </p:childTnLst>
                                </p:cTn>
                              </p:par>
                            </p:childTnLst>
                          </p:cTn>
                        </p:par>
                        <p:par>
                          <p:cTn id="56" fill="hold">
                            <p:stCondLst>
                              <p:cond delay="6500"/>
                            </p:stCondLst>
                            <p:childTnLst>
                              <p:par>
                                <p:cTn id="57" presetID="21" presetClass="entr" presetSubtype="1" fill="hold" grpId="0" nodeType="afterEffect">
                                  <p:stCondLst>
                                    <p:cond delay="0"/>
                                  </p:stCondLst>
                                  <p:childTnLst>
                                    <p:set>
                                      <p:cBhvr>
                                        <p:cTn id="58" dur="1" fill="hold">
                                          <p:stCondLst>
                                            <p:cond delay="0"/>
                                          </p:stCondLst>
                                        </p:cTn>
                                        <p:tgtEl>
                                          <p:spTgt spid="8"/>
                                        </p:tgtEl>
                                        <p:attrNameLst>
                                          <p:attrName>style.visibility</p:attrName>
                                        </p:attrNameLst>
                                      </p:cBhvr>
                                      <p:to>
                                        <p:strVal val="visible"/>
                                      </p:to>
                                    </p:set>
                                    <p:animEffect transition="in" filter="wheel(1)">
                                      <p:cBhvr>
                                        <p:cTn id="59" dur="500"/>
                                        <p:tgtEl>
                                          <p:spTgt spid="8"/>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14"/>
                                        </p:tgtEl>
                                        <p:attrNameLst>
                                          <p:attrName>style.visibility</p:attrName>
                                        </p:attrNameLst>
                                      </p:cBhvr>
                                      <p:to>
                                        <p:strVal val="visible"/>
                                      </p:to>
                                    </p:set>
                                    <p:animEffect transition="in" filter="fade">
                                      <p:cBhvr>
                                        <p:cTn id="63" dur="500"/>
                                        <p:tgtEl>
                                          <p:spTgt spid="14"/>
                                        </p:tgtEl>
                                      </p:cBhvr>
                                    </p:animEffect>
                                  </p:childTnLst>
                                </p:cTn>
                              </p:par>
                            </p:childTnLst>
                          </p:cTn>
                        </p:par>
                        <p:par>
                          <p:cTn id="64" fill="hold">
                            <p:stCondLst>
                              <p:cond delay="7500"/>
                            </p:stCondLst>
                            <p:childTnLst>
                              <p:par>
                                <p:cTn id="65" presetID="10" presetClass="exit" presetSubtype="0" fill="hold" grpId="1" nodeType="afterEffect">
                                  <p:stCondLst>
                                    <p:cond delay="0"/>
                                  </p:stCondLst>
                                  <p:childTnLst>
                                    <p:animEffect transition="out" filter="fade">
                                      <p:cBhvr>
                                        <p:cTn id="66" dur="500"/>
                                        <p:tgtEl>
                                          <p:spTgt spid="14"/>
                                        </p:tgtEl>
                                      </p:cBhvr>
                                    </p:animEffect>
                                    <p:set>
                                      <p:cBhvr>
                                        <p:cTn id="67" dur="1" fill="hold">
                                          <p:stCondLst>
                                            <p:cond delay="499"/>
                                          </p:stCondLst>
                                        </p:cTn>
                                        <p:tgtEl>
                                          <p:spTgt spid="14"/>
                                        </p:tgtEl>
                                        <p:attrNameLst>
                                          <p:attrName>style.visibility</p:attrName>
                                        </p:attrNameLst>
                                      </p:cBhvr>
                                      <p:to>
                                        <p:strVal val="hidden"/>
                                      </p:to>
                                    </p:set>
                                  </p:childTnLst>
                                </p:cTn>
                              </p:par>
                            </p:childTnLst>
                          </p:cTn>
                        </p:par>
                        <p:par>
                          <p:cTn id="68" fill="hold">
                            <p:stCondLst>
                              <p:cond delay="8000"/>
                            </p:stCondLst>
                            <p:childTnLst>
                              <p:par>
                                <p:cTn id="69" presetID="21" presetClass="entr" presetSubtype="1" fill="hold" grpId="0" nodeType="afterEffect">
                                  <p:stCondLst>
                                    <p:cond delay="0"/>
                                  </p:stCondLst>
                                  <p:childTnLst>
                                    <p:set>
                                      <p:cBhvr>
                                        <p:cTn id="70" dur="1" fill="hold">
                                          <p:stCondLst>
                                            <p:cond delay="0"/>
                                          </p:stCondLst>
                                        </p:cTn>
                                        <p:tgtEl>
                                          <p:spTgt spid="9"/>
                                        </p:tgtEl>
                                        <p:attrNameLst>
                                          <p:attrName>style.visibility</p:attrName>
                                        </p:attrNameLst>
                                      </p:cBhvr>
                                      <p:to>
                                        <p:strVal val="visible"/>
                                      </p:to>
                                    </p:set>
                                    <p:animEffect transition="in" filter="wheel(1)">
                                      <p:cBhvr>
                                        <p:cTn id="71" dur="500"/>
                                        <p:tgtEl>
                                          <p:spTgt spid="9"/>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15"/>
                                        </p:tgtEl>
                                        <p:attrNameLst>
                                          <p:attrName>style.visibility</p:attrName>
                                        </p:attrNameLst>
                                      </p:cBhvr>
                                      <p:to>
                                        <p:strVal val="visible"/>
                                      </p:to>
                                    </p:set>
                                    <p:animEffect transition="in" filter="fade">
                                      <p:cBhvr>
                                        <p:cTn id="75" dur="500"/>
                                        <p:tgtEl>
                                          <p:spTgt spid="15"/>
                                        </p:tgtEl>
                                      </p:cBhvr>
                                    </p:animEffect>
                                  </p:childTnLst>
                                </p:cTn>
                              </p:par>
                            </p:childTnLst>
                          </p:cTn>
                        </p:par>
                        <p:par>
                          <p:cTn id="76" fill="hold">
                            <p:stCondLst>
                              <p:cond delay="9000"/>
                            </p:stCondLst>
                            <p:childTnLst>
                              <p:par>
                                <p:cTn id="77" presetID="10" presetClass="exit" presetSubtype="0" fill="hold" grpId="1" nodeType="afterEffect">
                                  <p:stCondLst>
                                    <p:cond delay="0"/>
                                  </p:stCondLst>
                                  <p:childTnLst>
                                    <p:animEffect transition="out" filter="fade">
                                      <p:cBhvr>
                                        <p:cTn id="78" dur="500"/>
                                        <p:tgtEl>
                                          <p:spTgt spid="15"/>
                                        </p:tgtEl>
                                      </p:cBhvr>
                                    </p:animEffect>
                                    <p:set>
                                      <p:cBhvr>
                                        <p:cTn id="79" dur="1" fill="hold">
                                          <p:stCondLst>
                                            <p:cond delay="499"/>
                                          </p:stCondLst>
                                        </p:cTn>
                                        <p:tgtEl>
                                          <p:spTgt spid="1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P spid="10" grpId="1" animBg="1"/>
      <p:bldP spid="11" grpId="0" animBg="1"/>
      <p:bldP spid="11" grpId="1" animBg="1"/>
      <p:bldP spid="12" grpId="0" animBg="1"/>
      <p:bldP spid="12" grpId="1" animBg="1"/>
      <p:bldP spid="13" grpId="0" animBg="1"/>
      <p:bldP spid="13" grpId="1" animBg="1"/>
      <p:bldP spid="14" grpId="0" animBg="1"/>
      <p:bldP spid="14" grpId="1" animBg="1"/>
      <p:bldP spid="15" grpId="0" animBg="1"/>
      <p:bldP spid="15" grpId="1"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idx="4294967295"/>
          </p:nvPr>
        </p:nvSpPr>
        <p:spPr>
          <a:xfrm>
            <a:off x="0" y="274638"/>
            <a:ext cx="7886700" cy="993775"/>
          </a:xfrm>
        </p:spPr>
        <p:txBody>
          <a:bodyPr>
            <a:normAutofit/>
          </a:bodyPr>
          <a:lstStyle/>
          <a:p>
            <a:r>
              <a:rPr lang="zh-CN" altLang="en-US" dirty="0" smtClean="0"/>
              <a:t> </a:t>
            </a:r>
            <a:endParaRPr lang="zh-CN" altLang="en-US" dirty="0"/>
          </a:p>
        </p:txBody>
      </p:sp>
      <p:grpSp>
        <p:nvGrpSpPr>
          <p:cNvPr id="3" name="组合 1"/>
          <p:cNvGrpSpPr/>
          <p:nvPr/>
        </p:nvGrpSpPr>
        <p:grpSpPr>
          <a:xfrm>
            <a:off x="3323334" y="861251"/>
            <a:ext cx="2497335" cy="936500"/>
            <a:chOff x="3323332" y="1398063"/>
            <a:chExt cx="2497335" cy="1248667"/>
          </a:xfrm>
        </p:grpSpPr>
        <p:sp>
          <p:nvSpPr>
            <p:cNvPr id="4" name="任意多边形 3"/>
            <p:cNvSpPr/>
            <p:nvPr/>
          </p:nvSpPr>
          <p:spPr>
            <a:xfrm>
              <a:off x="3323332" y="1398063"/>
              <a:ext cx="2497335" cy="1248667"/>
            </a:xfrm>
            <a:custGeom>
              <a:avLst/>
              <a:gdLst>
                <a:gd name="connsiteX0" fmla="*/ 0 w 2497335"/>
                <a:gd name="connsiteY0" fmla="*/ 208115 h 1248667"/>
                <a:gd name="connsiteX1" fmla="*/ 208115 w 2497335"/>
                <a:gd name="connsiteY1" fmla="*/ 0 h 1248667"/>
                <a:gd name="connsiteX2" fmla="*/ 2289220 w 2497335"/>
                <a:gd name="connsiteY2" fmla="*/ 0 h 1248667"/>
                <a:gd name="connsiteX3" fmla="*/ 2497335 w 2497335"/>
                <a:gd name="connsiteY3" fmla="*/ 208115 h 1248667"/>
                <a:gd name="connsiteX4" fmla="*/ 2497335 w 2497335"/>
                <a:gd name="connsiteY4" fmla="*/ 1040552 h 1248667"/>
                <a:gd name="connsiteX5" fmla="*/ 2289220 w 2497335"/>
                <a:gd name="connsiteY5" fmla="*/ 1248667 h 1248667"/>
                <a:gd name="connsiteX6" fmla="*/ 208115 w 2497335"/>
                <a:gd name="connsiteY6" fmla="*/ 1248667 h 1248667"/>
                <a:gd name="connsiteX7" fmla="*/ 0 w 2497335"/>
                <a:gd name="connsiteY7" fmla="*/ 1040552 h 1248667"/>
                <a:gd name="connsiteX8" fmla="*/ 0 w 2497335"/>
                <a:gd name="connsiteY8" fmla="*/ 208115 h 1248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7335" h="1248667">
                  <a:moveTo>
                    <a:pt x="0" y="208115"/>
                  </a:moveTo>
                  <a:cubicBezTo>
                    <a:pt x="0" y="93176"/>
                    <a:pt x="93176" y="0"/>
                    <a:pt x="208115" y="0"/>
                  </a:cubicBezTo>
                  <a:lnTo>
                    <a:pt x="2289220" y="0"/>
                  </a:lnTo>
                  <a:cubicBezTo>
                    <a:pt x="2404159" y="0"/>
                    <a:pt x="2497335" y="93176"/>
                    <a:pt x="2497335" y="208115"/>
                  </a:cubicBezTo>
                  <a:lnTo>
                    <a:pt x="2497335" y="1040552"/>
                  </a:lnTo>
                  <a:cubicBezTo>
                    <a:pt x="2497335" y="1155491"/>
                    <a:pt x="2404159" y="1248667"/>
                    <a:pt x="2289220" y="1248667"/>
                  </a:cubicBezTo>
                  <a:lnTo>
                    <a:pt x="208115" y="1248667"/>
                  </a:lnTo>
                  <a:cubicBezTo>
                    <a:pt x="93176" y="1248667"/>
                    <a:pt x="0" y="1155491"/>
                    <a:pt x="0" y="1040552"/>
                  </a:cubicBezTo>
                  <a:lnTo>
                    <a:pt x="0" y="208115"/>
                  </a:lnTo>
                  <a:close/>
                </a:path>
              </a:pathLst>
            </a:cu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a:lnSpc>
                  <a:spcPct val="120000"/>
                </a:lnSpc>
              </a:pPr>
              <a:endParaRPr lang="zh-CN" altLang="en-US" sz="1400" kern="0" dirty="0">
                <a:solidFill>
                  <a:srgbClr val="F9F9F9"/>
                </a:solidFill>
                <a:latin typeface="微软雅黑" pitchFamily="34" charset="-122"/>
                <a:ea typeface="微软雅黑" pitchFamily="34" charset="-122"/>
              </a:endParaRPr>
            </a:p>
          </p:txBody>
        </p:sp>
        <p:sp>
          <p:nvSpPr>
            <p:cNvPr id="5" name="任意多边形 4"/>
            <p:cNvSpPr/>
            <p:nvPr/>
          </p:nvSpPr>
          <p:spPr>
            <a:xfrm>
              <a:off x="3348732" y="1417111"/>
              <a:ext cx="2446535" cy="1210567"/>
            </a:xfrm>
            <a:custGeom>
              <a:avLst/>
              <a:gdLst>
                <a:gd name="connsiteX0" fmla="*/ 0 w 2497335"/>
                <a:gd name="connsiteY0" fmla="*/ 208115 h 1248667"/>
                <a:gd name="connsiteX1" fmla="*/ 208115 w 2497335"/>
                <a:gd name="connsiteY1" fmla="*/ 0 h 1248667"/>
                <a:gd name="connsiteX2" fmla="*/ 2289220 w 2497335"/>
                <a:gd name="connsiteY2" fmla="*/ 0 h 1248667"/>
                <a:gd name="connsiteX3" fmla="*/ 2497335 w 2497335"/>
                <a:gd name="connsiteY3" fmla="*/ 208115 h 1248667"/>
                <a:gd name="connsiteX4" fmla="*/ 2497335 w 2497335"/>
                <a:gd name="connsiteY4" fmla="*/ 1040552 h 1248667"/>
                <a:gd name="connsiteX5" fmla="*/ 2289220 w 2497335"/>
                <a:gd name="connsiteY5" fmla="*/ 1248667 h 1248667"/>
                <a:gd name="connsiteX6" fmla="*/ 208115 w 2497335"/>
                <a:gd name="connsiteY6" fmla="*/ 1248667 h 1248667"/>
                <a:gd name="connsiteX7" fmla="*/ 0 w 2497335"/>
                <a:gd name="connsiteY7" fmla="*/ 1040552 h 1248667"/>
                <a:gd name="connsiteX8" fmla="*/ 0 w 2497335"/>
                <a:gd name="connsiteY8" fmla="*/ 208115 h 1248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7335" h="1248667">
                  <a:moveTo>
                    <a:pt x="0" y="208115"/>
                  </a:moveTo>
                  <a:cubicBezTo>
                    <a:pt x="0" y="93176"/>
                    <a:pt x="93176" y="0"/>
                    <a:pt x="208115" y="0"/>
                  </a:cubicBezTo>
                  <a:lnTo>
                    <a:pt x="2289220" y="0"/>
                  </a:lnTo>
                  <a:cubicBezTo>
                    <a:pt x="2404159" y="0"/>
                    <a:pt x="2497335" y="93176"/>
                    <a:pt x="2497335" y="208115"/>
                  </a:cubicBezTo>
                  <a:lnTo>
                    <a:pt x="2497335" y="1040552"/>
                  </a:lnTo>
                  <a:cubicBezTo>
                    <a:pt x="2497335" y="1155491"/>
                    <a:pt x="2404159" y="1248667"/>
                    <a:pt x="2289220" y="1248667"/>
                  </a:cubicBezTo>
                  <a:lnTo>
                    <a:pt x="208115" y="1248667"/>
                  </a:lnTo>
                  <a:cubicBezTo>
                    <a:pt x="93176" y="1248667"/>
                    <a:pt x="0" y="1155491"/>
                    <a:pt x="0" y="1040552"/>
                  </a:cubicBezTo>
                  <a:lnTo>
                    <a:pt x="0" y="208115"/>
                  </a:lnTo>
                  <a:close/>
                </a:path>
              </a:pathLst>
            </a:cu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algn="ctr">
                <a:lnSpc>
                  <a:spcPct val="120000"/>
                </a:lnSpc>
              </a:pPr>
              <a:r>
                <a:rPr lang="zh-CN" altLang="en-US" sz="3600" b="1" kern="0" dirty="0">
                  <a:solidFill>
                    <a:srgbClr val="F9F9F9"/>
                  </a:solidFill>
                  <a:latin typeface="微软雅黑" pitchFamily="34" charset="-122"/>
                  <a:ea typeface="微软雅黑" pitchFamily="34" charset="-122"/>
                </a:rPr>
                <a:t>文本</a:t>
              </a:r>
            </a:p>
          </p:txBody>
        </p:sp>
      </p:grpSp>
      <p:grpSp>
        <p:nvGrpSpPr>
          <p:cNvPr id="6" name="组合 1"/>
          <p:cNvGrpSpPr/>
          <p:nvPr/>
        </p:nvGrpSpPr>
        <p:grpSpPr>
          <a:xfrm>
            <a:off x="3323334" y="3723878"/>
            <a:ext cx="2497335" cy="936500"/>
            <a:chOff x="3323332" y="1398063"/>
            <a:chExt cx="2497335" cy="1248667"/>
          </a:xfrm>
        </p:grpSpPr>
        <p:sp>
          <p:nvSpPr>
            <p:cNvPr id="7" name="任意多边形 6"/>
            <p:cNvSpPr/>
            <p:nvPr/>
          </p:nvSpPr>
          <p:spPr>
            <a:xfrm>
              <a:off x="3323332" y="1398063"/>
              <a:ext cx="2497335" cy="1248667"/>
            </a:xfrm>
            <a:custGeom>
              <a:avLst/>
              <a:gdLst>
                <a:gd name="connsiteX0" fmla="*/ 0 w 2497335"/>
                <a:gd name="connsiteY0" fmla="*/ 208115 h 1248667"/>
                <a:gd name="connsiteX1" fmla="*/ 208115 w 2497335"/>
                <a:gd name="connsiteY1" fmla="*/ 0 h 1248667"/>
                <a:gd name="connsiteX2" fmla="*/ 2289220 w 2497335"/>
                <a:gd name="connsiteY2" fmla="*/ 0 h 1248667"/>
                <a:gd name="connsiteX3" fmla="*/ 2497335 w 2497335"/>
                <a:gd name="connsiteY3" fmla="*/ 208115 h 1248667"/>
                <a:gd name="connsiteX4" fmla="*/ 2497335 w 2497335"/>
                <a:gd name="connsiteY4" fmla="*/ 1040552 h 1248667"/>
                <a:gd name="connsiteX5" fmla="*/ 2289220 w 2497335"/>
                <a:gd name="connsiteY5" fmla="*/ 1248667 h 1248667"/>
                <a:gd name="connsiteX6" fmla="*/ 208115 w 2497335"/>
                <a:gd name="connsiteY6" fmla="*/ 1248667 h 1248667"/>
                <a:gd name="connsiteX7" fmla="*/ 0 w 2497335"/>
                <a:gd name="connsiteY7" fmla="*/ 1040552 h 1248667"/>
                <a:gd name="connsiteX8" fmla="*/ 0 w 2497335"/>
                <a:gd name="connsiteY8" fmla="*/ 208115 h 1248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7335" h="1248667">
                  <a:moveTo>
                    <a:pt x="0" y="208115"/>
                  </a:moveTo>
                  <a:cubicBezTo>
                    <a:pt x="0" y="93176"/>
                    <a:pt x="93176" y="0"/>
                    <a:pt x="208115" y="0"/>
                  </a:cubicBezTo>
                  <a:lnTo>
                    <a:pt x="2289220" y="0"/>
                  </a:lnTo>
                  <a:cubicBezTo>
                    <a:pt x="2404159" y="0"/>
                    <a:pt x="2497335" y="93176"/>
                    <a:pt x="2497335" y="208115"/>
                  </a:cubicBezTo>
                  <a:lnTo>
                    <a:pt x="2497335" y="1040552"/>
                  </a:lnTo>
                  <a:cubicBezTo>
                    <a:pt x="2497335" y="1155491"/>
                    <a:pt x="2404159" y="1248667"/>
                    <a:pt x="2289220" y="1248667"/>
                  </a:cubicBezTo>
                  <a:lnTo>
                    <a:pt x="208115" y="1248667"/>
                  </a:lnTo>
                  <a:cubicBezTo>
                    <a:pt x="93176" y="1248667"/>
                    <a:pt x="0" y="1155491"/>
                    <a:pt x="0" y="1040552"/>
                  </a:cubicBezTo>
                  <a:lnTo>
                    <a:pt x="0" y="208115"/>
                  </a:lnTo>
                  <a:close/>
                </a:path>
              </a:pathLst>
            </a:cu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algn="ctr">
                <a:lnSpc>
                  <a:spcPct val="120000"/>
                </a:lnSpc>
              </a:pPr>
              <a:endParaRPr lang="zh-CN" altLang="en-US" sz="3600" b="1" kern="0" dirty="0">
                <a:solidFill>
                  <a:srgbClr val="F9F9F9"/>
                </a:solidFill>
                <a:latin typeface="微软雅黑" pitchFamily="34" charset="-122"/>
                <a:ea typeface="微软雅黑" pitchFamily="34" charset="-122"/>
              </a:endParaRPr>
            </a:p>
          </p:txBody>
        </p:sp>
        <p:sp>
          <p:nvSpPr>
            <p:cNvPr id="8" name="任意多边形 7"/>
            <p:cNvSpPr/>
            <p:nvPr/>
          </p:nvSpPr>
          <p:spPr>
            <a:xfrm>
              <a:off x="3348732" y="1417111"/>
              <a:ext cx="2446535" cy="1210567"/>
            </a:xfrm>
            <a:custGeom>
              <a:avLst/>
              <a:gdLst>
                <a:gd name="connsiteX0" fmla="*/ 0 w 2497335"/>
                <a:gd name="connsiteY0" fmla="*/ 208115 h 1248667"/>
                <a:gd name="connsiteX1" fmla="*/ 208115 w 2497335"/>
                <a:gd name="connsiteY1" fmla="*/ 0 h 1248667"/>
                <a:gd name="connsiteX2" fmla="*/ 2289220 w 2497335"/>
                <a:gd name="connsiteY2" fmla="*/ 0 h 1248667"/>
                <a:gd name="connsiteX3" fmla="*/ 2497335 w 2497335"/>
                <a:gd name="connsiteY3" fmla="*/ 208115 h 1248667"/>
                <a:gd name="connsiteX4" fmla="*/ 2497335 w 2497335"/>
                <a:gd name="connsiteY4" fmla="*/ 1040552 h 1248667"/>
                <a:gd name="connsiteX5" fmla="*/ 2289220 w 2497335"/>
                <a:gd name="connsiteY5" fmla="*/ 1248667 h 1248667"/>
                <a:gd name="connsiteX6" fmla="*/ 208115 w 2497335"/>
                <a:gd name="connsiteY6" fmla="*/ 1248667 h 1248667"/>
                <a:gd name="connsiteX7" fmla="*/ 0 w 2497335"/>
                <a:gd name="connsiteY7" fmla="*/ 1040552 h 1248667"/>
                <a:gd name="connsiteX8" fmla="*/ 0 w 2497335"/>
                <a:gd name="connsiteY8" fmla="*/ 208115 h 1248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7335" h="1248667">
                  <a:moveTo>
                    <a:pt x="0" y="208115"/>
                  </a:moveTo>
                  <a:cubicBezTo>
                    <a:pt x="0" y="93176"/>
                    <a:pt x="93176" y="0"/>
                    <a:pt x="208115" y="0"/>
                  </a:cubicBezTo>
                  <a:lnTo>
                    <a:pt x="2289220" y="0"/>
                  </a:lnTo>
                  <a:cubicBezTo>
                    <a:pt x="2404159" y="0"/>
                    <a:pt x="2497335" y="93176"/>
                    <a:pt x="2497335" y="208115"/>
                  </a:cubicBezTo>
                  <a:lnTo>
                    <a:pt x="2497335" y="1040552"/>
                  </a:lnTo>
                  <a:cubicBezTo>
                    <a:pt x="2497335" y="1155491"/>
                    <a:pt x="2404159" y="1248667"/>
                    <a:pt x="2289220" y="1248667"/>
                  </a:cubicBezTo>
                  <a:lnTo>
                    <a:pt x="208115" y="1248667"/>
                  </a:lnTo>
                  <a:cubicBezTo>
                    <a:pt x="93176" y="1248667"/>
                    <a:pt x="0" y="1155491"/>
                    <a:pt x="0" y="1040552"/>
                  </a:cubicBezTo>
                  <a:lnTo>
                    <a:pt x="0" y="208115"/>
                  </a:lnTo>
                  <a:close/>
                </a:path>
              </a:pathLst>
            </a:cu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algn="ctr">
                <a:lnSpc>
                  <a:spcPct val="120000"/>
                </a:lnSpc>
              </a:pPr>
              <a:r>
                <a:rPr lang="zh-CN" altLang="en-US" sz="3600" b="1" kern="0">
                  <a:solidFill>
                    <a:srgbClr val="F9F9F9"/>
                  </a:solidFill>
                  <a:latin typeface="微软雅黑" pitchFamily="34" charset="-122"/>
                  <a:ea typeface="微软雅黑" pitchFamily="34" charset="-122"/>
                </a:rPr>
                <a:t>文本</a:t>
              </a:r>
            </a:p>
          </p:txBody>
        </p:sp>
      </p:grpSp>
      <p:grpSp>
        <p:nvGrpSpPr>
          <p:cNvPr id="9" name="组合 1"/>
          <p:cNvGrpSpPr/>
          <p:nvPr/>
        </p:nvGrpSpPr>
        <p:grpSpPr>
          <a:xfrm>
            <a:off x="1763688" y="2211710"/>
            <a:ext cx="2497335" cy="936500"/>
            <a:chOff x="3323332" y="1398063"/>
            <a:chExt cx="2497335" cy="1248667"/>
          </a:xfrm>
        </p:grpSpPr>
        <p:sp>
          <p:nvSpPr>
            <p:cNvPr id="10" name="任意多边形 9"/>
            <p:cNvSpPr/>
            <p:nvPr/>
          </p:nvSpPr>
          <p:spPr>
            <a:xfrm>
              <a:off x="3323332" y="1398063"/>
              <a:ext cx="2497335" cy="1248667"/>
            </a:xfrm>
            <a:custGeom>
              <a:avLst/>
              <a:gdLst>
                <a:gd name="connsiteX0" fmla="*/ 0 w 2497335"/>
                <a:gd name="connsiteY0" fmla="*/ 208115 h 1248667"/>
                <a:gd name="connsiteX1" fmla="*/ 208115 w 2497335"/>
                <a:gd name="connsiteY1" fmla="*/ 0 h 1248667"/>
                <a:gd name="connsiteX2" fmla="*/ 2289220 w 2497335"/>
                <a:gd name="connsiteY2" fmla="*/ 0 h 1248667"/>
                <a:gd name="connsiteX3" fmla="*/ 2497335 w 2497335"/>
                <a:gd name="connsiteY3" fmla="*/ 208115 h 1248667"/>
                <a:gd name="connsiteX4" fmla="*/ 2497335 w 2497335"/>
                <a:gd name="connsiteY4" fmla="*/ 1040552 h 1248667"/>
                <a:gd name="connsiteX5" fmla="*/ 2289220 w 2497335"/>
                <a:gd name="connsiteY5" fmla="*/ 1248667 h 1248667"/>
                <a:gd name="connsiteX6" fmla="*/ 208115 w 2497335"/>
                <a:gd name="connsiteY6" fmla="*/ 1248667 h 1248667"/>
                <a:gd name="connsiteX7" fmla="*/ 0 w 2497335"/>
                <a:gd name="connsiteY7" fmla="*/ 1040552 h 1248667"/>
                <a:gd name="connsiteX8" fmla="*/ 0 w 2497335"/>
                <a:gd name="connsiteY8" fmla="*/ 208115 h 1248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7335" h="1248667">
                  <a:moveTo>
                    <a:pt x="0" y="208115"/>
                  </a:moveTo>
                  <a:cubicBezTo>
                    <a:pt x="0" y="93176"/>
                    <a:pt x="93176" y="0"/>
                    <a:pt x="208115" y="0"/>
                  </a:cubicBezTo>
                  <a:lnTo>
                    <a:pt x="2289220" y="0"/>
                  </a:lnTo>
                  <a:cubicBezTo>
                    <a:pt x="2404159" y="0"/>
                    <a:pt x="2497335" y="93176"/>
                    <a:pt x="2497335" y="208115"/>
                  </a:cubicBezTo>
                  <a:lnTo>
                    <a:pt x="2497335" y="1040552"/>
                  </a:lnTo>
                  <a:cubicBezTo>
                    <a:pt x="2497335" y="1155491"/>
                    <a:pt x="2404159" y="1248667"/>
                    <a:pt x="2289220" y="1248667"/>
                  </a:cubicBezTo>
                  <a:lnTo>
                    <a:pt x="208115" y="1248667"/>
                  </a:lnTo>
                  <a:cubicBezTo>
                    <a:pt x="93176" y="1248667"/>
                    <a:pt x="0" y="1155491"/>
                    <a:pt x="0" y="1040552"/>
                  </a:cubicBezTo>
                  <a:lnTo>
                    <a:pt x="0" y="208115"/>
                  </a:lnTo>
                  <a:close/>
                </a:path>
              </a:pathLst>
            </a:cu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algn="ctr">
                <a:lnSpc>
                  <a:spcPct val="120000"/>
                </a:lnSpc>
              </a:pPr>
              <a:endParaRPr lang="zh-CN" altLang="en-US" sz="3600" b="1" kern="0" dirty="0">
                <a:solidFill>
                  <a:srgbClr val="F9F9F9"/>
                </a:solidFill>
                <a:latin typeface="微软雅黑" pitchFamily="34" charset="-122"/>
                <a:ea typeface="微软雅黑" pitchFamily="34" charset="-122"/>
              </a:endParaRPr>
            </a:p>
          </p:txBody>
        </p:sp>
        <p:sp>
          <p:nvSpPr>
            <p:cNvPr id="11" name="任意多边形 10"/>
            <p:cNvSpPr/>
            <p:nvPr/>
          </p:nvSpPr>
          <p:spPr>
            <a:xfrm>
              <a:off x="3348732" y="1417111"/>
              <a:ext cx="2446535" cy="1210567"/>
            </a:xfrm>
            <a:custGeom>
              <a:avLst/>
              <a:gdLst>
                <a:gd name="connsiteX0" fmla="*/ 0 w 2497335"/>
                <a:gd name="connsiteY0" fmla="*/ 208115 h 1248667"/>
                <a:gd name="connsiteX1" fmla="*/ 208115 w 2497335"/>
                <a:gd name="connsiteY1" fmla="*/ 0 h 1248667"/>
                <a:gd name="connsiteX2" fmla="*/ 2289220 w 2497335"/>
                <a:gd name="connsiteY2" fmla="*/ 0 h 1248667"/>
                <a:gd name="connsiteX3" fmla="*/ 2497335 w 2497335"/>
                <a:gd name="connsiteY3" fmla="*/ 208115 h 1248667"/>
                <a:gd name="connsiteX4" fmla="*/ 2497335 w 2497335"/>
                <a:gd name="connsiteY4" fmla="*/ 1040552 h 1248667"/>
                <a:gd name="connsiteX5" fmla="*/ 2289220 w 2497335"/>
                <a:gd name="connsiteY5" fmla="*/ 1248667 h 1248667"/>
                <a:gd name="connsiteX6" fmla="*/ 208115 w 2497335"/>
                <a:gd name="connsiteY6" fmla="*/ 1248667 h 1248667"/>
                <a:gd name="connsiteX7" fmla="*/ 0 w 2497335"/>
                <a:gd name="connsiteY7" fmla="*/ 1040552 h 1248667"/>
                <a:gd name="connsiteX8" fmla="*/ 0 w 2497335"/>
                <a:gd name="connsiteY8" fmla="*/ 208115 h 1248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7335" h="1248667">
                  <a:moveTo>
                    <a:pt x="0" y="208115"/>
                  </a:moveTo>
                  <a:cubicBezTo>
                    <a:pt x="0" y="93176"/>
                    <a:pt x="93176" y="0"/>
                    <a:pt x="208115" y="0"/>
                  </a:cubicBezTo>
                  <a:lnTo>
                    <a:pt x="2289220" y="0"/>
                  </a:lnTo>
                  <a:cubicBezTo>
                    <a:pt x="2404159" y="0"/>
                    <a:pt x="2497335" y="93176"/>
                    <a:pt x="2497335" y="208115"/>
                  </a:cubicBezTo>
                  <a:lnTo>
                    <a:pt x="2497335" y="1040552"/>
                  </a:lnTo>
                  <a:cubicBezTo>
                    <a:pt x="2497335" y="1155491"/>
                    <a:pt x="2404159" y="1248667"/>
                    <a:pt x="2289220" y="1248667"/>
                  </a:cubicBezTo>
                  <a:lnTo>
                    <a:pt x="208115" y="1248667"/>
                  </a:lnTo>
                  <a:cubicBezTo>
                    <a:pt x="93176" y="1248667"/>
                    <a:pt x="0" y="1155491"/>
                    <a:pt x="0" y="1040552"/>
                  </a:cubicBezTo>
                  <a:lnTo>
                    <a:pt x="0" y="208115"/>
                  </a:lnTo>
                  <a:close/>
                </a:path>
              </a:pathLst>
            </a:cu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algn="ctr">
                <a:lnSpc>
                  <a:spcPct val="120000"/>
                </a:lnSpc>
              </a:pPr>
              <a:r>
                <a:rPr lang="zh-CN" altLang="en-US" sz="3600" b="1" kern="0">
                  <a:solidFill>
                    <a:srgbClr val="F9F9F9"/>
                  </a:solidFill>
                  <a:latin typeface="微软雅黑" pitchFamily="34" charset="-122"/>
                  <a:ea typeface="微软雅黑" pitchFamily="34" charset="-122"/>
                </a:rPr>
                <a:t>文本</a:t>
              </a:r>
            </a:p>
          </p:txBody>
        </p:sp>
      </p:grpSp>
      <p:grpSp>
        <p:nvGrpSpPr>
          <p:cNvPr id="12" name="组合 1"/>
          <p:cNvGrpSpPr/>
          <p:nvPr/>
        </p:nvGrpSpPr>
        <p:grpSpPr>
          <a:xfrm>
            <a:off x="5148064" y="2211710"/>
            <a:ext cx="2497335" cy="936500"/>
            <a:chOff x="3323332" y="1398063"/>
            <a:chExt cx="2497335" cy="1248667"/>
          </a:xfrm>
        </p:grpSpPr>
        <p:sp>
          <p:nvSpPr>
            <p:cNvPr id="13" name="任意多边形 12"/>
            <p:cNvSpPr/>
            <p:nvPr/>
          </p:nvSpPr>
          <p:spPr>
            <a:xfrm>
              <a:off x="3323332" y="1398063"/>
              <a:ext cx="2497335" cy="1248667"/>
            </a:xfrm>
            <a:custGeom>
              <a:avLst/>
              <a:gdLst>
                <a:gd name="connsiteX0" fmla="*/ 0 w 2497335"/>
                <a:gd name="connsiteY0" fmla="*/ 208115 h 1248667"/>
                <a:gd name="connsiteX1" fmla="*/ 208115 w 2497335"/>
                <a:gd name="connsiteY1" fmla="*/ 0 h 1248667"/>
                <a:gd name="connsiteX2" fmla="*/ 2289220 w 2497335"/>
                <a:gd name="connsiteY2" fmla="*/ 0 h 1248667"/>
                <a:gd name="connsiteX3" fmla="*/ 2497335 w 2497335"/>
                <a:gd name="connsiteY3" fmla="*/ 208115 h 1248667"/>
                <a:gd name="connsiteX4" fmla="*/ 2497335 w 2497335"/>
                <a:gd name="connsiteY4" fmla="*/ 1040552 h 1248667"/>
                <a:gd name="connsiteX5" fmla="*/ 2289220 w 2497335"/>
                <a:gd name="connsiteY5" fmla="*/ 1248667 h 1248667"/>
                <a:gd name="connsiteX6" fmla="*/ 208115 w 2497335"/>
                <a:gd name="connsiteY6" fmla="*/ 1248667 h 1248667"/>
                <a:gd name="connsiteX7" fmla="*/ 0 w 2497335"/>
                <a:gd name="connsiteY7" fmla="*/ 1040552 h 1248667"/>
                <a:gd name="connsiteX8" fmla="*/ 0 w 2497335"/>
                <a:gd name="connsiteY8" fmla="*/ 208115 h 1248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7335" h="1248667">
                  <a:moveTo>
                    <a:pt x="0" y="208115"/>
                  </a:moveTo>
                  <a:cubicBezTo>
                    <a:pt x="0" y="93176"/>
                    <a:pt x="93176" y="0"/>
                    <a:pt x="208115" y="0"/>
                  </a:cubicBezTo>
                  <a:lnTo>
                    <a:pt x="2289220" y="0"/>
                  </a:lnTo>
                  <a:cubicBezTo>
                    <a:pt x="2404159" y="0"/>
                    <a:pt x="2497335" y="93176"/>
                    <a:pt x="2497335" y="208115"/>
                  </a:cubicBezTo>
                  <a:lnTo>
                    <a:pt x="2497335" y="1040552"/>
                  </a:lnTo>
                  <a:cubicBezTo>
                    <a:pt x="2497335" y="1155491"/>
                    <a:pt x="2404159" y="1248667"/>
                    <a:pt x="2289220" y="1248667"/>
                  </a:cubicBezTo>
                  <a:lnTo>
                    <a:pt x="208115" y="1248667"/>
                  </a:lnTo>
                  <a:cubicBezTo>
                    <a:pt x="93176" y="1248667"/>
                    <a:pt x="0" y="1155491"/>
                    <a:pt x="0" y="1040552"/>
                  </a:cubicBezTo>
                  <a:lnTo>
                    <a:pt x="0" y="208115"/>
                  </a:lnTo>
                  <a:close/>
                </a:path>
              </a:pathLst>
            </a:cu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algn="ctr">
                <a:lnSpc>
                  <a:spcPct val="120000"/>
                </a:lnSpc>
              </a:pPr>
              <a:endParaRPr lang="zh-CN" altLang="en-US" sz="3600" b="1" kern="0" dirty="0">
                <a:solidFill>
                  <a:srgbClr val="F9F9F9"/>
                </a:solidFill>
                <a:latin typeface="微软雅黑" pitchFamily="34" charset="-122"/>
                <a:ea typeface="微软雅黑" pitchFamily="34" charset="-122"/>
              </a:endParaRPr>
            </a:p>
          </p:txBody>
        </p:sp>
        <p:sp>
          <p:nvSpPr>
            <p:cNvPr id="14" name="任意多边形 13"/>
            <p:cNvSpPr/>
            <p:nvPr/>
          </p:nvSpPr>
          <p:spPr>
            <a:xfrm>
              <a:off x="3348732" y="1417111"/>
              <a:ext cx="2446535" cy="1210567"/>
            </a:xfrm>
            <a:custGeom>
              <a:avLst/>
              <a:gdLst>
                <a:gd name="connsiteX0" fmla="*/ 0 w 2497335"/>
                <a:gd name="connsiteY0" fmla="*/ 208115 h 1248667"/>
                <a:gd name="connsiteX1" fmla="*/ 208115 w 2497335"/>
                <a:gd name="connsiteY1" fmla="*/ 0 h 1248667"/>
                <a:gd name="connsiteX2" fmla="*/ 2289220 w 2497335"/>
                <a:gd name="connsiteY2" fmla="*/ 0 h 1248667"/>
                <a:gd name="connsiteX3" fmla="*/ 2497335 w 2497335"/>
                <a:gd name="connsiteY3" fmla="*/ 208115 h 1248667"/>
                <a:gd name="connsiteX4" fmla="*/ 2497335 w 2497335"/>
                <a:gd name="connsiteY4" fmla="*/ 1040552 h 1248667"/>
                <a:gd name="connsiteX5" fmla="*/ 2289220 w 2497335"/>
                <a:gd name="connsiteY5" fmla="*/ 1248667 h 1248667"/>
                <a:gd name="connsiteX6" fmla="*/ 208115 w 2497335"/>
                <a:gd name="connsiteY6" fmla="*/ 1248667 h 1248667"/>
                <a:gd name="connsiteX7" fmla="*/ 0 w 2497335"/>
                <a:gd name="connsiteY7" fmla="*/ 1040552 h 1248667"/>
                <a:gd name="connsiteX8" fmla="*/ 0 w 2497335"/>
                <a:gd name="connsiteY8" fmla="*/ 208115 h 1248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7335" h="1248667">
                  <a:moveTo>
                    <a:pt x="0" y="208115"/>
                  </a:moveTo>
                  <a:cubicBezTo>
                    <a:pt x="0" y="93176"/>
                    <a:pt x="93176" y="0"/>
                    <a:pt x="208115" y="0"/>
                  </a:cubicBezTo>
                  <a:lnTo>
                    <a:pt x="2289220" y="0"/>
                  </a:lnTo>
                  <a:cubicBezTo>
                    <a:pt x="2404159" y="0"/>
                    <a:pt x="2497335" y="93176"/>
                    <a:pt x="2497335" y="208115"/>
                  </a:cubicBezTo>
                  <a:lnTo>
                    <a:pt x="2497335" y="1040552"/>
                  </a:lnTo>
                  <a:cubicBezTo>
                    <a:pt x="2497335" y="1155491"/>
                    <a:pt x="2404159" y="1248667"/>
                    <a:pt x="2289220" y="1248667"/>
                  </a:cubicBezTo>
                  <a:lnTo>
                    <a:pt x="208115" y="1248667"/>
                  </a:lnTo>
                  <a:cubicBezTo>
                    <a:pt x="93176" y="1248667"/>
                    <a:pt x="0" y="1155491"/>
                    <a:pt x="0" y="1040552"/>
                  </a:cubicBezTo>
                  <a:lnTo>
                    <a:pt x="0" y="208115"/>
                  </a:lnTo>
                  <a:close/>
                </a:path>
              </a:pathLst>
            </a:cu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algn="ctr">
                <a:lnSpc>
                  <a:spcPct val="120000"/>
                </a:lnSpc>
              </a:pPr>
              <a:r>
                <a:rPr lang="zh-CN" altLang="en-US" sz="3600" b="1" kern="0">
                  <a:solidFill>
                    <a:srgbClr val="F9F9F9"/>
                  </a:solidFill>
                  <a:latin typeface="微软雅黑" pitchFamily="34" charset="-122"/>
                  <a:ea typeface="微软雅黑" pitchFamily="34" charset="-122"/>
                </a:rPr>
                <a:t>文本</a:t>
              </a:r>
            </a:p>
          </p:txBody>
        </p:sp>
      </p:grpSp>
      <p:sp>
        <p:nvSpPr>
          <p:cNvPr id="15" name="TextBox 14"/>
          <p:cNvSpPr txBox="1"/>
          <p:nvPr/>
        </p:nvSpPr>
        <p:spPr>
          <a:xfrm>
            <a:off x="6228184" y="1024985"/>
            <a:ext cx="1656184" cy="738664"/>
          </a:xfrm>
          <a:prstGeom prst="rect">
            <a:avLst/>
          </a:prstGeom>
          <a:noFill/>
        </p:spPr>
        <p:txBody>
          <a:bodyPr wrap="square" rtlCol="0">
            <a:spAutoFit/>
          </a:bodyPr>
          <a:lstStyle/>
          <a:p>
            <a:r>
              <a:rPr lang="zh-CN" altLang="en-US" sz="1400" kern="0" dirty="0">
                <a:latin typeface="微软雅黑" pitchFamily="34" charset="-122"/>
                <a:ea typeface="微软雅黑" pitchFamily="34" charset="-122"/>
              </a:rPr>
              <a:t>添加标题</a:t>
            </a:r>
            <a:r>
              <a:rPr lang="en-US" altLang="zh-CN" sz="1400" kern="0" dirty="0">
                <a:latin typeface="微软雅黑" pitchFamily="34" charset="-122"/>
                <a:ea typeface="微软雅黑" pitchFamily="34" charset="-122"/>
              </a:rPr>
              <a:t>1
</a:t>
            </a:r>
            <a:r>
              <a:rPr lang="zh-CN" altLang="en-US" sz="1400" kern="0" dirty="0">
                <a:latin typeface="微软雅黑" pitchFamily="34" charset="-122"/>
                <a:ea typeface="微软雅黑" pitchFamily="34" charset="-122"/>
              </a:rPr>
              <a:t>此处添加文本
此处添加</a:t>
            </a:r>
            <a:r>
              <a:rPr lang="zh-CN" altLang="en-US" sz="1400" kern="0" dirty="0" smtClean="0">
                <a:latin typeface="微软雅黑" pitchFamily="34" charset="-122"/>
                <a:ea typeface="微软雅黑" pitchFamily="34" charset="-122"/>
              </a:rPr>
              <a:t>文本</a:t>
            </a:r>
            <a:endParaRPr lang="zh-CN" altLang="en-US" sz="1400" kern="0" dirty="0">
              <a:latin typeface="微软雅黑" pitchFamily="34" charset="-122"/>
              <a:ea typeface="微软雅黑" pitchFamily="34" charset="-122"/>
            </a:endParaRPr>
          </a:p>
        </p:txBody>
      </p:sp>
      <p:sp>
        <p:nvSpPr>
          <p:cNvPr id="16" name="TextBox 15"/>
          <p:cNvSpPr txBox="1"/>
          <p:nvPr/>
        </p:nvSpPr>
        <p:spPr>
          <a:xfrm>
            <a:off x="6205958" y="3742165"/>
            <a:ext cx="1656184" cy="738664"/>
          </a:xfrm>
          <a:prstGeom prst="rect">
            <a:avLst/>
          </a:prstGeom>
          <a:noFill/>
        </p:spPr>
        <p:txBody>
          <a:bodyPr wrap="square" rtlCol="0">
            <a:spAutoFit/>
          </a:bodyPr>
          <a:lstStyle/>
          <a:p>
            <a:r>
              <a:rPr lang="zh-CN" altLang="en-US" sz="1400" kern="0" dirty="0">
                <a:latin typeface="微软雅黑" pitchFamily="34" charset="-122"/>
                <a:ea typeface="微软雅黑" pitchFamily="34" charset="-122"/>
              </a:rPr>
              <a:t>添加标题</a:t>
            </a:r>
            <a:r>
              <a:rPr lang="en-US" altLang="zh-CN" sz="1400" kern="0" dirty="0">
                <a:latin typeface="微软雅黑" pitchFamily="34" charset="-122"/>
                <a:ea typeface="微软雅黑" pitchFamily="34" charset="-122"/>
              </a:rPr>
              <a:t>1
</a:t>
            </a:r>
            <a:r>
              <a:rPr lang="zh-CN" altLang="en-US" sz="1400" kern="0" dirty="0">
                <a:latin typeface="微软雅黑" pitchFamily="34" charset="-122"/>
                <a:ea typeface="微软雅黑" pitchFamily="34" charset="-122"/>
              </a:rPr>
              <a:t>此处添加文本
此处添加</a:t>
            </a:r>
            <a:r>
              <a:rPr lang="zh-CN" altLang="en-US" sz="1400" kern="0" dirty="0" smtClean="0">
                <a:latin typeface="微软雅黑" pitchFamily="34" charset="-122"/>
                <a:ea typeface="微软雅黑" pitchFamily="34" charset="-122"/>
              </a:rPr>
              <a:t>文本</a:t>
            </a:r>
            <a:endParaRPr lang="zh-CN" altLang="en-US" sz="1400" kern="0" dirty="0">
              <a:latin typeface="微软雅黑" pitchFamily="34" charset="-122"/>
              <a:ea typeface="微软雅黑" pitchFamily="34" charset="-122"/>
            </a:endParaRPr>
          </a:p>
        </p:txBody>
      </p:sp>
      <p:sp>
        <p:nvSpPr>
          <p:cNvPr id="17" name="TextBox 16"/>
          <p:cNvSpPr txBox="1"/>
          <p:nvPr/>
        </p:nvSpPr>
        <p:spPr>
          <a:xfrm>
            <a:off x="1115616" y="3723878"/>
            <a:ext cx="1656184" cy="738664"/>
          </a:xfrm>
          <a:prstGeom prst="rect">
            <a:avLst/>
          </a:prstGeom>
          <a:noFill/>
        </p:spPr>
        <p:txBody>
          <a:bodyPr wrap="square" rtlCol="0">
            <a:spAutoFit/>
          </a:bodyPr>
          <a:lstStyle/>
          <a:p>
            <a:pPr algn="r"/>
            <a:r>
              <a:rPr lang="zh-CN" altLang="en-US" sz="1400" kern="0" dirty="0">
                <a:latin typeface="微软雅黑" pitchFamily="34" charset="-122"/>
                <a:ea typeface="微软雅黑" pitchFamily="34" charset="-122"/>
              </a:rPr>
              <a:t>添加标题</a:t>
            </a:r>
            <a:r>
              <a:rPr lang="en-US" altLang="zh-CN" sz="1400" kern="0" dirty="0">
                <a:latin typeface="微软雅黑" pitchFamily="34" charset="-122"/>
                <a:ea typeface="微软雅黑" pitchFamily="34" charset="-122"/>
              </a:rPr>
              <a:t>1
</a:t>
            </a:r>
            <a:r>
              <a:rPr lang="zh-CN" altLang="en-US" sz="1400" kern="0" dirty="0">
                <a:latin typeface="微软雅黑" pitchFamily="34" charset="-122"/>
                <a:ea typeface="微软雅黑" pitchFamily="34" charset="-122"/>
              </a:rPr>
              <a:t>此处添加文本
此处添加</a:t>
            </a:r>
            <a:r>
              <a:rPr lang="zh-CN" altLang="en-US" sz="1400" kern="0" dirty="0" smtClean="0">
                <a:latin typeface="微软雅黑" pitchFamily="34" charset="-122"/>
                <a:ea typeface="微软雅黑" pitchFamily="34" charset="-122"/>
              </a:rPr>
              <a:t>文本</a:t>
            </a:r>
            <a:endParaRPr lang="zh-CN" altLang="en-US" sz="1400" kern="0" dirty="0">
              <a:latin typeface="微软雅黑" pitchFamily="34" charset="-122"/>
              <a:ea typeface="微软雅黑" pitchFamily="34" charset="-122"/>
            </a:endParaRPr>
          </a:p>
        </p:txBody>
      </p:sp>
      <p:sp>
        <p:nvSpPr>
          <p:cNvPr id="18" name="TextBox 17"/>
          <p:cNvSpPr txBox="1"/>
          <p:nvPr/>
        </p:nvSpPr>
        <p:spPr>
          <a:xfrm>
            <a:off x="979247" y="1069595"/>
            <a:ext cx="1656184" cy="738664"/>
          </a:xfrm>
          <a:prstGeom prst="rect">
            <a:avLst/>
          </a:prstGeom>
          <a:noFill/>
        </p:spPr>
        <p:txBody>
          <a:bodyPr wrap="square" rtlCol="0">
            <a:spAutoFit/>
          </a:bodyPr>
          <a:lstStyle/>
          <a:p>
            <a:pPr algn="r"/>
            <a:r>
              <a:rPr lang="zh-CN" altLang="en-US" sz="1400" kern="0" dirty="0">
                <a:latin typeface="微软雅黑" pitchFamily="34" charset="-122"/>
                <a:ea typeface="微软雅黑" pitchFamily="34" charset="-122"/>
              </a:rPr>
              <a:t>添加标题</a:t>
            </a:r>
            <a:r>
              <a:rPr lang="en-US" altLang="zh-CN" sz="1400" kern="0" dirty="0">
                <a:latin typeface="微软雅黑" pitchFamily="34" charset="-122"/>
                <a:ea typeface="微软雅黑" pitchFamily="34" charset="-122"/>
              </a:rPr>
              <a:t>1
</a:t>
            </a:r>
            <a:r>
              <a:rPr lang="zh-CN" altLang="en-US" sz="1400" kern="0" dirty="0">
                <a:latin typeface="微软雅黑" pitchFamily="34" charset="-122"/>
                <a:ea typeface="微软雅黑" pitchFamily="34" charset="-122"/>
              </a:rPr>
              <a:t>此处添加文本
此处添加</a:t>
            </a:r>
            <a:r>
              <a:rPr lang="zh-CN" altLang="en-US" sz="1400" kern="0" dirty="0" smtClean="0">
                <a:latin typeface="微软雅黑" pitchFamily="34" charset="-122"/>
                <a:ea typeface="微软雅黑" pitchFamily="34" charset="-122"/>
              </a:rPr>
              <a:t>文本</a:t>
            </a:r>
            <a:endParaRPr lang="zh-CN" altLang="en-US" sz="1400" kern="0" dirty="0">
              <a:latin typeface="微软雅黑" pitchFamily="34" charset="-122"/>
              <a:ea typeface="微软雅黑" pitchFamily="34" charset="-122"/>
            </a:endParaRPr>
          </a:p>
        </p:txBody>
      </p:sp>
    </p:spTree>
    <p:extLst>
      <p:ext uri="{BB962C8B-B14F-4D97-AF65-F5344CB8AC3E}">
        <p14:creationId xmlns:p14="http://schemas.microsoft.com/office/powerpoint/2010/main" val="298560021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childTnLst>
                          </p:cTn>
                        </p:par>
                        <p:par>
                          <p:cTn id="20" fill="hold">
                            <p:stCondLst>
                              <p:cond delay="2000"/>
                            </p:stCondLst>
                            <p:childTnLst>
                              <p:par>
                                <p:cTn id="21" presetID="12" presetClass="entr" presetSubtype="4" fill="hold" grpId="0" nodeType="afterEffect">
                                  <p:stCondLst>
                                    <p:cond delay="0"/>
                                  </p:stCondLst>
                                  <p:iterate type="lt">
                                    <p:tmPct val="10000"/>
                                  </p:iterate>
                                  <p:childTnLst>
                                    <p:set>
                                      <p:cBhvr>
                                        <p:cTn id="22" dur="1" fill="hold">
                                          <p:stCondLst>
                                            <p:cond delay="0"/>
                                          </p:stCondLst>
                                        </p:cTn>
                                        <p:tgtEl>
                                          <p:spTgt spid="15"/>
                                        </p:tgtEl>
                                        <p:attrNameLst>
                                          <p:attrName>style.visibility</p:attrName>
                                        </p:attrNameLst>
                                      </p:cBhvr>
                                      <p:to>
                                        <p:strVal val="visible"/>
                                      </p:to>
                                    </p:set>
                                    <p:anim calcmode="lin" valueType="num">
                                      <p:cBhvr additive="base">
                                        <p:cTn id="23" dur="500"/>
                                        <p:tgtEl>
                                          <p:spTgt spid="15"/>
                                        </p:tgtEl>
                                        <p:attrNameLst>
                                          <p:attrName>ppt_y</p:attrName>
                                        </p:attrNameLst>
                                      </p:cBhvr>
                                      <p:tavLst>
                                        <p:tav tm="0">
                                          <p:val>
                                            <p:strVal val="#ppt_y+#ppt_h*1.125000"/>
                                          </p:val>
                                        </p:tav>
                                        <p:tav tm="100000">
                                          <p:val>
                                            <p:strVal val="#ppt_y"/>
                                          </p:val>
                                        </p:tav>
                                      </p:tavLst>
                                    </p:anim>
                                    <p:animEffect transition="in" filter="wipe(up)">
                                      <p:cBhvr>
                                        <p:cTn id="24" dur="500"/>
                                        <p:tgtEl>
                                          <p:spTgt spid="15"/>
                                        </p:tgtEl>
                                      </p:cBhvr>
                                    </p:animEffect>
                                  </p:childTnLst>
                                </p:cTn>
                              </p:par>
                              <p:par>
                                <p:cTn id="25" presetID="12" presetClass="entr" presetSubtype="4" fill="hold" grpId="0" nodeType="withEffect">
                                  <p:stCondLst>
                                    <p:cond delay="0"/>
                                  </p:stCondLst>
                                  <p:iterate type="lt">
                                    <p:tmPct val="10000"/>
                                  </p:iterate>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500"/>
                                        <p:tgtEl>
                                          <p:spTgt spid="18"/>
                                        </p:tgtEl>
                                        <p:attrNameLst>
                                          <p:attrName>ppt_y</p:attrName>
                                        </p:attrNameLst>
                                      </p:cBhvr>
                                      <p:tavLst>
                                        <p:tav tm="0">
                                          <p:val>
                                            <p:strVal val="#ppt_y+#ppt_h*1.125000"/>
                                          </p:val>
                                        </p:tav>
                                        <p:tav tm="100000">
                                          <p:val>
                                            <p:strVal val="#ppt_y"/>
                                          </p:val>
                                        </p:tav>
                                      </p:tavLst>
                                    </p:anim>
                                    <p:animEffect transition="in" filter="wipe(up)">
                                      <p:cBhvr>
                                        <p:cTn id="28" dur="500"/>
                                        <p:tgtEl>
                                          <p:spTgt spid="18"/>
                                        </p:tgtEl>
                                      </p:cBhvr>
                                    </p:animEffect>
                                  </p:childTnLst>
                                </p:cTn>
                              </p:par>
                              <p:par>
                                <p:cTn id="29" presetID="12" presetClass="entr" presetSubtype="4" fill="hold" grpId="0" nodeType="withEffect">
                                  <p:stCondLst>
                                    <p:cond delay="0"/>
                                  </p:stCondLst>
                                  <p:iterate type="lt">
                                    <p:tmPct val="10000"/>
                                  </p:iterate>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500"/>
                                        <p:tgtEl>
                                          <p:spTgt spid="17"/>
                                        </p:tgtEl>
                                        <p:attrNameLst>
                                          <p:attrName>ppt_y</p:attrName>
                                        </p:attrNameLst>
                                      </p:cBhvr>
                                      <p:tavLst>
                                        <p:tav tm="0">
                                          <p:val>
                                            <p:strVal val="#ppt_y+#ppt_h*1.125000"/>
                                          </p:val>
                                        </p:tav>
                                        <p:tav tm="100000">
                                          <p:val>
                                            <p:strVal val="#ppt_y"/>
                                          </p:val>
                                        </p:tav>
                                      </p:tavLst>
                                    </p:anim>
                                    <p:animEffect transition="in" filter="wipe(up)">
                                      <p:cBhvr>
                                        <p:cTn id="32" dur="500"/>
                                        <p:tgtEl>
                                          <p:spTgt spid="17"/>
                                        </p:tgtEl>
                                      </p:cBhvr>
                                    </p:animEffect>
                                  </p:childTnLst>
                                </p:cTn>
                              </p:par>
                              <p:par>
                                <p:cTn id="33" presetID="12" presetClass="entr" presetSubtype="4" fill="hold" grpId="0" nodeType="withEffect">
                                  <p:stCondLst>
                                    <p:cond delay="0"/>
                                  </p:stCondLst>
                                  <p:iterate type="lt">
                                    <p:tmPct val="10000"/>
                                  </p:iterate>
                                  <p:childTnLst>
                                    <p:set>
                                      <p:cBhvr>
                                        <p:cTn id="34" dur="1" fill="hold">
                                          <p:stCondLst>
                                            <p:cond delay="0"/>
                                          </p:stCondLst>
                                        </p:cTn>
                                        <p:tgtEl>
                                          <p:spTgt spid="16"/>
                                        </p:tgtEl>
                                        <p:attrNameLst>
                                          <p:attrName>style.visibility</p:attrName>
                                        </p:attrNameLst>
                                      </p:cBhvr>
                                      <p:to>
                                        <p:strVal val="visible"/>
                                      </p:to>
                                    </p:set>
                                    <p:anim calcmode="lin" valueType="num">
                                      <p:cBhvr additive="base">
                                        <p:cTn id="35" dur="500"/>
                                        <p:tgtEl>
                                          <p:spTgt spid="16"/>
                                        </p:tgtEl>
                                        <p:attrNameLst>
                                          <p:attrName>ppt_y</p:attrName>
                                        </p:attrNameLst>
                                      </p:cBhvr>
                                      <p:tavLst>
                                        <p:tav tm="0">
                                          <p:val>
                                            <p:strVal val="#ppt_y+#ppt_h*1.125000"/>
                                          </p:val>
                                        </p:tav>
                                        <p:tav tm="100000">
                                          <p:val>
                                            <p:strVal val="#ppt_y"/>
                                          </p:val>
                                        </p:tav>
                                      </p:tavLst>
                                    </p:anim>
                                    <p:animEffect transition="in" filter="wipe(up)">
                                      <p:cBhvr>
                                        <p:cTn id="36"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idx="4294967295"/>
          </p:nvPr>
        </p:nvSpPr>
        <p:spPr>
          <a:xfrm>
            <a:off x="0" y="274638"/>
            <a:ext cx="7886700" cy="993775"/>
          </a:xfrm>
        </p:spPr>
        <p:txBody>
          <a:bodyPr>
            <a:normAutofit/>
          </a:bodyPr>
          <a:lstStyle/>
          <a:p>
            <a:r>
              <a:rPr lang="zh-CN" altLang="en-US" dirty="0" smtClean="0"/>
              <a:t> </a:t>
            </a:r>
            <a:endParaRPr lang="zh-CN" altLang="en-US" dirty="0"/>
          </a:p>
        </p:txBody>
      </p:sp>
      <p:sp>
        <p:nvSpPr>
          <p:cNvPr id="3" name="AutoShape 3"/>
          <p:cNvSpPr>
            <a:spLocks noChangeArrowheads="1"/>
          </p:cNvSpPr>
          <p:nvPr/>
        </p:nvSpPr>
        <p:spPr bwMode="blackWhite">
          <a:xfrm>
            <a:off x="1547933" y="2412593"/>
            <a:ext cx="3498855" cy="1749325"/>
          </a:xfrm>
          <a:prstGeom prst="curvedUpArrow">
            <a:avLst>
              <a:gd name="adj1" fmla="val 42347"/>
              <a:gd name="adj2" fmla="val 72347"/>
              <a:gd name="adj3" fmla="val 33333"/>
            </a:avLst>
          </a:prstGeom>
          <a:gradFill flip="none" rotWithShape="1">
            <a:gsLst>
              <a:gs pos="22000">
                <a:srgbClr val="F9F9F9"/>
              </a:gs>
              <a:gs pos="100000">
                <a:srgbClr val="D7D7D7"/>
              </a:gs>
            </a:gsLst>
            <a:lin ang="5400000" scaled="0"/>
            <a:tileRect/>
          </a:gradFill>
          <a:ln w="3175" cap="flat" cmpd="sng" algn="ctr">
            <a:solidFill>
              <a:srgbClr val="D7D7D7"/>
            </a:solidFill>
            <a:prstDash val="solid"/>
          </a:ln>
          <a:effectLst>
            <a:outerShdw blurRad="50800" dist="38100" dir="2700000" algn="tl" rotWithShape="0">
              <a:prstClr val="black">
                <a:alpha val="40000"/>
              </a:prstClr>
            </a:outerShdw>
          </a:effectLst>
          <a:extLst/>
        </p:spPr>
        <p:txBody>
          <a:bodyPr lIns="93296" tIns="46648" rIns="93296" bIns="46648" anchor="ct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4D4D4D"/>
              </a:solidFill>
              <a:effectLst/>
              <a:uLnTx/>
              <a:uFillTx/>
              <a:latin typeface="微软雅黑" pitchFamily="34" charset="-122"/>
              <a:ea typeface="微软雅黑" pitchFamily="34" charset="-122"/>
              <a:cs typeface="+mn-cs"/>
            </a:endParaRPr>
          </a:p>
        </p:txBody>
      </p:sp>
      <p:sp>
        <p:nvSpPr>
          <p:cNvPr id="4" name="TextBox 20"/>
          <p:cNvSpPr txBox="1"/>
          <p:nvPr/>
        </p:nvSpPr>
        <p:spPr bwMode="auto">
          <a:xfrm>
            <a:off x="4752209" y="3334088"/>
            <a:ext cx="1764007" cy="1109870"/>
          </a:xfrm>
          <a:prstGeom prst="rect">
            <a:avLst/>
          </a:prstGeom>
          <a:noFill/>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defRPr/>
            </a:pPr>
            <a:r>
              <a:rPr lang="zh-CN" altLang="en-US" sz="1100" dirty="0">
                <a:solidFill>
                  <a:srgbClr val="4D4D4D"/>
                </a:solidFill>
                <a:latin typeface="微软雅黑" pitchFamily="34" charset="-122"/>
                <a:ea typeface="微软雅黑" pitchFamily="34" charset="-122"/>
              </a:rPr>
              <a:t>单击此处添加段落文本单击此处添加段落文本单击此处添加段落文本单击此处添加段落文本</a:t>
            </a:r>
          </a:p>
        </p:txBody>
      </p:sp>
      <p:sp>
        <p:nvSpPr>
          <p:cNvPr id="5" name="TextBox 19"/>
          <p:cNvSpPr txBox="1">
            <a:spLocks noChangeArrowheads="1"/>
          </p:cNvSpPr>
          <p:nvPr/>
        </p:nvSpPr>
        <p:spPr bwMode="auto">
          <a:xfrm>
            <a:off x="4752210" y="3110173"/>
            <a:ext cx="1764006" cy="2788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zh-CN" altLang="zh-CN" sz="1200" b="1" dirty="0">
                <a:solidFill>
                  <a:srgbClr val="4D4D4D"/>
                </a:solidFill>
                <a:latin typeface="微软雅黑" pitchFamily="34" charset="-122"/>
                <a:ea typeface="微软雅黑" pitchFamily="34" charset="-122"/>
                <a:cs typeface="宋体" pitchFamily="2" charset="-122"/>
              </a:rPr>
              <a:t>单击此处添加标题</a:t>
            </a:r>
          </a:p>
        </p:txBody>
      </p:sp>
      <p:sp>
        <p:nvSpPr>
          <p:cNvPr id="6" name="AutoShape 4"/>
          <p:cNvSpPr>
            <a:spLocks noChangeArrowheads="1"/>
          </p:cNvSpPr>
          <p:nvPr/>
        </p:nvSpPr>
        <p:spPr bwMode="blackWhite">
          <a:xfrm flipV="1">
            <a:off x="2639010" y="1107888"/>
            <a:ext cx="3498855" cy="1749325"/>
          </a:xfrm>
          <a:prstGeom prst="curvedUpArrow">
            <a:avLst>
              <a:gd name="adj1" fmla="val 42347"/>
              <a:gd name="adj2" fmla="val 72347"/>
              <a:gd name="adj3" fmla="val 33333"/>
            </a:avLst>
          </a:prstGeom>
          <a:solidFill>
            <a:srgbClr val="C80000"/>
          </a:solidFill>
          <a:ln w="3175" cap="flat" cmpd="sng" algn="ctr">
            <a:solidFill>
              <a:srgbClr val="D7D7D7"/>
            </a:solidFill>
            <a:prstDash val="solid"/>
          </a:ln>
          <a:effectLst>
            <a:outerShdw blurRad="50800" dist="38100" dir="2700000" algn="tl" rotWithShape="0">
              <a:prstClr val="black">
                <a:alpha val="40000"/>
              </a:prstClr>
            </a:outerShdw>
          </a:effectLst>
          <a:extLst/>
        </p:spPr>
        <p:txBody>
          <a:bodyPr lIns="93296" tIns="46648" rIns="93296" bIns="46648" anchor="ct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F9F9F9"/>
              </a:solidFill>
              <a:effectLst/>
              <a:uLnTx/>
              <a:uFillTx/>
              <a:latin typeface="微软雅黑" pitchFamily="34" charset="-122"/>
              <a:ea typeface="微软雅黑" pitchFamily="34" charset="-122"/>
              <a:cs typeface="+mn-cs"/>
            </a:endParaRPr>
          </a:p>
        </p:txBody>
      </p:sp>
      <p:sp>
        <p:nvSpPr>
          <p:cNvPr id="7" name="TextBox 20"/>
          <p:cNvSpPr txBox="1"/>
          <p:nvPr/>
        </p:nvSpPr>
        <p:spPr bwMode="auto">
          <a:xfrm>
            <a:off x="6120361" y="1348935"/>
            <a:ext cx="1764007" cy="1109870"/>
          </a:xfrm>
          <a:prstGeom prst="rect">
            <a:avLst/>
          </a:prstGeom>
          <a:noFill/>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defRPr/>
            </a:pPr>
            <a:r>
              <a:rPr lang="zh-CN" altLang="en-US" sz="1100" dirty="0">
                <a:solidFill>
                  <a:srgbClr val="4D4D4D"/>
                </a:solidFill>
                <a:latin typeface="微软雅黑" pitchFamily="34" charset="-122"/>
                <a:ea typeface="微软雅黑" pitchFamily="34" charset="-122"/>
              </a:rPr>
              <a:t>单击此处添加段落文本单击此处添加段落文本单击此处添加段落文本单击此处添加段落文本</a:t>
            </a:r>
          </a:p>
        </p:txBody>
      </p:sp>
      <p:sp>
        <p:nvSpPr>
          <p:cNvPr id="8" name="TextBox 19"/>
          <p:cNvSpPr txBox="1">
            <a:spLocks noChangeArrowheads="1"/>
          </p:cNvSpPr>
          <p:nvPr/>
        </p:nvSpPr>
        <p:spPr bwMode="auto">
          <a:xfrm>
            <a:off x="6120361" y="1125020"/>
            <a:ext cx="1764006" cy="2788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zh-CN" altLang="zh-CN" sz="1200" b="1" dirty="0">
                <a:solidFill>
                  <a:srgbClr val="4D4D4D"/>
                </a:solidFill>
                <a:latin typeface="微软雅黑" pitchFamily="34" charset="-122"/>
                <a:ea typeface="微软雅黑" pitchFamily="34" charset="-122"/>
                <a:cs typeface="宋体" pitchFamily="2" charset="-122"/>
              </a:rPr>
              <a:t>单击此处添加标题</a:t>
            </a:r>
          </a:p>
        </p:txBody>
      </p:sp>
    </p:spTree>
    <p:extLst>
      <p:ext uri="{BB962C8B-B14F-4D97-AF65-F5344CB8AC3E}">
        <p14:creationId xmlns:p14="http://schemas.microsoft.com/office/powerpoint/2010/main" val="119100487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heel(1)">
                                      <p:cBhvr>
                                        <p:cTn id="7" dur="2000"/>
                                        <p:tgtEl>
                                          <p:spTgt spid="6"/>
                                        </p:tgtEl>
                                      </p:cBhvr>
                                    </p:animEffect>
                                  </p:childTnLst>
                                </p:cTn>
                              </p:par>
                              <p:par>
                                <p:cTn id="8" presetID="53" presetClass="entr" presetSubtype="16"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 calcmode="lin" valueType="num">
                                      <p:cBhvr>
                                        <p:cTn id="10" dur="1250" fill="hold"/>
                                        <p:tgtEl>
                                          <p:spTgt spid="3"/>
                                        </p:tgtEl>
                                        <p:attrNameLst>
                                          <p:attrName>ppt_w</p:attrName>
                                        </p:attrNameLst>
                                      </p:cBhvr>
                                      <p:tavLst>
                                        <p:tav tm="0">
                                          <p:val>
                                            <p:fltVal val="0"/>
                                          </p:val>
                                        </p:tav>
                                        <p:tav tm="100000">
                                          <p:val>
                                            <p:strVal val="#ppt_w"/>
                                          </p:val>
                                        </p:tav>
                                      </p:tavLst>
                                    </p:anim>
                                    <p:anim calcmode="lin" valueType="num">
                                      <p:cBhvr>
                                        <p:cTn id="11" dur="1250" fill="hold"/>
                                        <p:tgtEl>
                                          <p:spTgt spid="3"/>
                                        </p:tgtEl>
                                        <p:attrNameLst>
                                          <p:attrName>ppt_h</p:attrName>
                                        </p:attrNameLst>
                                      </p:cBhvr>
                                      <p:tavLst>
                                        <p:tav tm="0">
                                          <p:val>
                                            <p:fltVal val="0"/>
                                          </p:val>
                                        </p:tav>
                                        <p:tav tm="100000">
                                          <p:val>
                                            <p:strVal val="#ppt_h"/>
                                          </p:val>
                                        </p:tav>
                                      </p:tavLst>
                                    </p:anim>
                                    <p:animEffect transition="in" filter="fade">
                                      <p:cBhvr>
                                        <p:cTn id="12" dur="1250"/>
                                        <p:tgtEl>
                                          <p:spTgt spid="3"/>
                                        </p:tgtEl>
                                      </p:cBhvr>
                                    </p:animEffect>
                                  </p:childTnLst>
                                </p:cTn>
                              </p:par>
                            </p:childTnLst>
                          </p:cTn>
                        </p:par>
                        <p:par>
                          <p:cTn id="13" fill="hold">
                            <p:stCondLst>
                              <p:cond delay="2000"/>
                            </p:stCondLst>
                            <p:childTnLst>
                              <p:par>
                                <p:cTn id="14" presetID="42" presetClass="entr" presetSubtype="0"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1000"/>
                                        <p:tgtEl>
                                          <p:spTgt spid="4"/>
                                        </p:tgtEl>
                                      </p:cBhvr>
                                    </p:animEffect>
                                    <p:anim calcmode="lin" valueType="num">
                                      <p:cBhvr>
                                        <p:cTn id="17" dur="1000" fill="hold"/>
                                        <p:tgtEl>
                                          <p:spTgt spid="4"/>
                                        </p:tgtEl>
                                        <p:attrNameLst>
                                          <p:attrName>ppt_x</p:attrName>
                                        </p:attrNameLst>
                                      </p:cBhvr>
                                      <p:tavLst>
                                        <p:tav tm="0">
                                          <p:val>
                                            <p:strVal val="#ppt_x"/>
                                          </p:val>
                                        </p:tav>
                                        <p:tav tm="100000">
                                          <p:val>
                                            <p:strVal val="#ppt_x"/>
                                          </p:val>
                                        </p:tav>
                                      </p:tavLst>
                                    </p:anim>
                                    <p:anim calcmode="lin" valueType="num">
                                      <p:cBhvr>
                                        <p:cTn id="18" dur="1000" fill="hold"/>
                                        <p:tgtEl>
                                          <p:spTgt spid="4"/>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1000"/>
                                        <p:tgtEl>
                                          <p:spTgt spid="5"/>
                                        </p:tgtEl>
                                      </p:cBhvr>
                                    </p:animEffect>
                                    <p:anim calcmode="lin" valueType="num">
                                      <p:cBhvr>
                                        <p:cTn id="22" dur="1000" fill="hold"/>
                                        <p:tgtEl>
                                          <p:spTgt spid="5"/>
                                        </p:tgtEl>
                                        <p:attrNameLst>
                                          <p:attrName>ppt_x</p:attrName>
                                        </p:attrNameLst>
                                      </p:cBhvr>
                                      <p:tavLst>
                                        <p:tav tm="0">
                                          <p:val>
                                            <p:strVal val="#ppt_x"/>
                                          </p:val>
                                        </p:tav>
                                        <p:tav tm="100000">
                                          <p:val>
                                            <p:strVal val="#ppt_x"/>
                                          </p:val>
                                        </p:tav>
                                      </p:tavLst>
                                    </p:anim>
                                    <p:anim calcmode="lin" valueType="num">
                                      <p:cBhvr>
                                        <p:cTn id="23" dur="1000" fill="hold"/>
                                        <p:tgtEl>
                                          <p:spTgt spid="5"/>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fade">
                                      <p:cBhvr>
                                        <p:cTn id="26" dur="1000"/>
                                        <p:tgtEl>
                                          <p:spTgt spid="7"/>
                                        </p:tgtEl>
                                      </p:cBhvr>
                                    </p:animEffect>
                                    <p:anim calcmode="lin" valueType="num">
                                      <p:cBhvr>
                                        <p:cTn id="27" dur="1000" fill="hold"/>
                                        <p:tgtEl>
                                          <p:spTgt spid="7"/>
                                        </p:tgtEl>
                                        <p:attrNameLst>
                                          <p:attrName>ppt_x</p:attrName>
                                        </p:attrNameLst>
                                      </p:cBhvr>
                                      <p:tavLst>
                                        <p:tav tm="0">
                                          <p:val>
                                            <p:strVal val="#ppt_x"/>
                                          </p:val>
                                        </p:tav>
                                        <p:tav tm="100000">
                                          <p:val>
                                            <p:strVal val="#ppt_x"/>
                                          </p:val>
                                        </p:tav>
                                      </p:tavLst>
                                    </p:anim>
                                    <p:anim calcmode="lin" valueType="num">
                                      <p:cBhvr>
                                        <p:cTn id="28" dur="1000" fill="hold"/>
                                        <p:tgtEl>
                                          <p:spTgt spid="7"/>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1000"/>
                                        <p:tgtEl>
                                          <p:spTgt spid="8"/>
                                        </p:tgtEl>
                                      </p:cBhvr>
                                    </p:animEffect>
                                    <p:anim calcmode="lin" valueType="num">
                                      <p:cBhvr>
                                        <p:cTn id="32" dur="1000" fill="hold"/>
                                        <p:tgtEl>
                                          <p:spTgt spid="8"/>
                                        </p:tgtEl>
                                        <p:attrNameLst>
                                          <p:attrName>ppt_x</p:attrName>
                                        </p:attrNameLst>
                                      </p:cBhvr>
                                      <p:tavLst>
                                        <p:tav tm="0">
                                          <p:val>
                                            <p:strVal val="#ppt_x"/>
                                          </p:val>
                                        </p:tav>
                                        <p:tav tm="100000">
                                          <p:val>
                                            <p:strVal val="#ppt_x"/>
                                          </p:val>
                                        </p:tav>
                                      </p:tavLst>
                                    </p:anim>
                                    <p:anim calcmode="lin" valueType="num">
                                      <p:cBhvr>
                                        <p:cTn id="33"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p:bldP spid="6" grpId="0" animBg="1"/>
      <p:bldP spid="7" grpId="0"/>
      <p:bldP spid="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idx="4294967295"/>
          </p:nvPr>
        </p:nvSpPr>
        <p:spPr>
          <a:xfrm>
            <a:off x="0" y="274638"/>
            <a:ext cx="7886700" cy="993775"/>
          </a:xfrm>
        </p:spPr>
        <p:txBody>
          <a:bodyPr>
            <a:normAutofit/>
          </a:bodyPr>
          <a:lstStyle/>
          <a:p>
            <a:r>
              <a:rPr lang="zh-CN" altLang="en-US" dirty="0" smtClean="0"/>
              <a:t> </a:t>
            </a:r>
            <a:endParaRPr lang="zh-CN" altLang="en-US" dirty="0"/>
          </a:p>
        </p:txBody>
      </p:sp>
      <p:grpSp>
        <p:nvGrpSpPr>
          <p:cNvPr id="3" name="Group 12"/>
          <p:cNvGrpSpPr>
            <a:grpSpLocks/>
          </p:cNvGrpSpPr>
          <p:nvPr/>
        </p:nvGrpSpPr>
        <p:grpSpPr bwMode="auto">
          <a:xfrm>
            <a:off x="1114623" y="1852762"/>
            <a:ext cx="2305050" cy="2879725"/>
            <a:chOff x="0" y="0"/>
            <a:chExt cx="1452" cy="1814"/>
          </a:xfrm>
        </p:grpSpPr>
        <p:sp>
          <p:nvSpPr>
            <p:cNvPr id="4" name="Rectangle 13"/>
            <p:cNvSpPr>
              <a:spLocks noChangeArrowheads="1"/>
            </p:cNvSpPr>
            <p:nvPr/>
          </p:nvSpPr>
          <p:spPr bwMode="auto">
            <a:xfrm rot="10800000">
              <a:off x="0" y="181"/>
              <a:ext cx="1452" cy="1633"/>
            </a:xfrm>
            <a:prstGeom prst="rect">
              <a:avLst/>
            </a:prstGeom>
            <a:gradFill rotWithShape="1">
              <a:gsLst>
                <a:gs pos="0">
                  <a:srgbClr val="DDDDDD"/>
                </a:gs>
                <a:gs pos="100000">
                  <a:schemeClr val="bg1"/>
                </a:gs>
              </a:gsLst>
              <a:lin ang="5400000" scaled="1"/>
            </a:gradFill>
            <a:ln w="3175">
              <a:solidFill>
                <a:srgbClr val="C0C0C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 name="AutoShape 14"/>
            <p:cNvSpPr>
              <a:spLocks noChangeArrowheads="1"/>
            </p:cNvSpPr>
            <p:nvPr/>
          </p:nvSpPr>
          <p:spPr bwMode="auto">
            <a:xfrm rot="10800000">
              <a:off x="0" y="0"/>
              <a:ext cx="1452" cy="181"/>
            </a:xfrm>
            <a:custGeom>
              <a:avLst/>
              <a:gdLst>
                <a:gd name="G0" fmla="+- 1072 0 0"/>
                <a:gd name="G1" fmla="+- 21600 0 1072"/>
                <a:gd name="G2" fmla="*/ 1072 1 2"/>
                <a:gd name="G3" fmla="+- 21600 0 G2"/>
                <a:gd name="G4" fmla="+/ 1072 21600 2"/>
                <a:gd name="G5" fmla="+/ G1 0 2"/>
                <a:gd name="G6" fmla="*/ 21600 21600 1072"/>
                <a:gd name="G7" fmla="*/ G6 1 2"/>
                <a:gd name="G8" fmla="+- 21600 0 G7"/>
                <a:gd name="G9" fmla="*/ 21600 1 2"/>
                <a:gd name="G10" fmla="+- 1072 0 G9"/>
                <a:gd name="G11" fmla="?: G10 G8 0"/>
                <a:gd name="G12" fmla="?: G10 G7 21600"/>
                <a:gd name="T0" fmla="*/ 21064 w 21600"/>
                <a:gd name="T1" fmla="*/ 10800 h 21600"/>
                <a:gd name="T2" fmla="*/ 10800 w 21600"/>
                <a:gd name="T3" fmla="*/ 21600 h 21600"/>
                <a:gd name="T4" fmla="*/ 536 w 21600"/>
                <a:gd name="T5" fmla="*/ 10800 h 21600"/>
                <a:gd name="T6" fmla="*/ 10800 w 21600"/>
                <a:gd name="T7" fmla="*/ 0 h 21600"/>
                <a:gd name="T8" fmla="*/ 2336 w 21600"/>
                <a:gd name="T9" fmla="*/ 2336 h 21600"/>
                <a:gd name="T10" fmla="*/ 19264 w 21600"/>
                <a:gd name="T11" fmla="*/ 19264 h 21600"/>
              </a:gdLst>
              <a:ahLst/>
              <a:cxnLst>
                <a:cxn ang="0">
                  <a:pos x="T0" y="T1"/>
                </a:cxn>
                <a:cxn ang="0">
                  <a:pos x="T2" y="T3"/>
                </a:cxn>
                <a:cxn ang="0">
                  <a:pos x="T4" y="T5"/>
                </a:cxn>
                <a:cxn ang="0">
                  <a:pos x="T6" y="T7"/>
                </a:cxn>
              </a:cxnLst>
              <a:rect l="T8" t="T9" r="T10" b="T11"/>
              <a:pathLst>
                <a:path w="21600" h="21600">
                  <a:moveTo>
                    <a:pt x="0" y="0"/>
                  </a:moveTo>
                  <a:lnTo>
                    <a:pt x="1072" y="21600"/>
                  </a:lnTo>
                  <a:lnTo>
                    <a:pt x="20528" y="21600"/>
                  </a:lnTo>
                  <a:lnTo>
                    <a:pt x="21600" y="0"/>
                  </a:lnTo>
                  <a:close/>
                </a:path>
              </a:pathLst>
            </a:custGeom>
            <a:gradFill rotWithShape="1">
              <a:gsLst>
                <a:gs pos="0">
                  <a:srgbClr val="DDDDDD"/>
                </a:gs>
                <a:gs pos="100000">
                  <a:schemeClr val="bg1">
                    <a:alpha val="0"/>
                  </a:schemeClr>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6" name="组合 5"/>
          <p:cNvGrpSpPr/>
          <p:nvPr/>
        </p:nvGrpSpPr>
        <p:grpSpPr>
          <a:xfrm>
            <a:off x="1114623" y="987574"/>
            <a:ext cx="2305050" cy="936625"/>
            <a:chOff x="1114623" y="987574"/>
            <a:chExt cx="2305050" cy="936625"/>
          </a:xfrm>
        </p:grpSpPr>
        <p:grpSp>
          <p:nvGrpSpPr>
            <p:cNvPr id="7" name="Group 3"/>
            <p:cNvGrpSpPr>
              <a:grpSpLocks/>
            </p:cNvGrpSpPr>
            <p:nvPr/>
          </p:nvGrpSpPr>
          <p:grpSpPr bwMode="auto">
            <a:xfrm>
              <a:off x="1114623" y="987574"/>
              <a:ext cx="2305050" cy="936625"/>
              <a:chOff x="0" y="0"/>
              <a:chExt cx="1452" cy="590"/>
            </a:xfrm>
          </p:grpSpPr>
          <p:sp>
            <p:nvSpPr>
              <p:cNvPr id="9" name="AutoShape 4"/>
              <p:cNvSpPr>
                <a:spLocks noChangeArrowheads="1"/>
              </p:cNvSpPr>
              <p:nvPr/>
            </p:nvSpPr>
            <p:spPr bwMode="auto">
              <a:xfrm>
                <a:off x="0" y="91"/>
                <a:ext cx="1452" cy="499"/>
              </a:xfrm>
              <a:prstGeom prst="downArrowCallout">
                <a:avLst>
                  <a:gd name="adj1" fmla="val 72692"/>
                  <a:gd name="adj2" fmla="val 36346"/>
                  <a:gd name="adj3" fmla="val 14028"/>
                  <a:gd name="adj4" fmla="val 85940"/>
                </a:avLst>
              </a:prstGeom>
              <a:solidFill>
                <a:srgbClr val="C8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zh-CN" altLang="zh-CN" sz="4600" i="0">
                  <a:solidFill>
                    <a:schemeClr val="bg1"/>
                  </a:solidFill>
                </a:endParaRPr>
              </a:p>
            </p:txBody>
          </p:sp>
          <p:sp>
            <p:nvSpPr>
              <p:cNvPr id="10" name="AutoShape 5"/>
              <p:cNvSpPr>
                <a:spLocks noChangeArrowheads="1"/>
              </p:cNvSpPr>
              <p:nvPr/>
            </p:nvSpPr>
            <p:spPr bwMode="auto">
              <a:xfrm rot="10800000">
                <a:off x="4" y="0"/>
                <a:ext cx="1448" cy="91"/>
              </a:xfrm>
              <a:custGeom>
                <a:avLst/>
                <a:gdLst>
                  <a:gd name="G0" fmla="+- 721 0 0"/>
                  <a:gd name="G1" fmla="+- 21600 0 721"/>
                  <a:gd name="G2" fmla="*/ 721 1 2"/>
                  <a:gd name="G3" fmla="+- 21600 0 G2"/>
                  <a:gd name="G4" fmla="+/ 721 21600 2"/>
                  <a:gd name="G5" fmla="+/ G1 0 2"/>
                  <a:gd name="G6" fmla="*/ 21600 21600 721"/>
                  <a:gd name="G7" fmla="*/ G6 1 2"/>
                  <a:gd name="G8" fmla="+- 21600 0 G7"/>
                  <a:gd name="G9" fmla="*/ 21600 1 2"/>
                  <a:gd name="G10" fmla="+- 721 0 G9"/>
                  <a:gd name="G11" fmla="?: G10 G8 0"/>
                  <a:gd name="G12" fmla="?: G10 G7 21600"/>
                  <a:gd name="T0" fmla="*/ 21239 w 21600"/>
                  <a:gd name="T1" fmla="*/ 10800 h 21600"/>
                  <a:gd name="T2" fmla="*/ 10800 w 21600"/>
                  <a:gd name="T3" fmla="*/ 21600 h 21600"/>
                  <a:gd name="T4" fmla="*/ 361 w 21600"/>
                  <a:gd name="T5" fmla="*/ 10800 h 21600"/>
                  <a:gd name="T6" fmla="*/ 10800 w 21600"/>
                  <a:gd name="T7" fmla="*/ 0 h 21600"/>
                  <a:gd name="T8" fmla="*/ 2161 w 21600"/>
                  <a:gd name="T9" fmla="*/ 2161 h 21600"/>
                  <a:gd name="T10" fmla="*/ 19439 w 21600"/>
                  <a:gd name="T11" fmla="*/ 19439 h 21600"/>
                </a:gdLst>
                <a:ahLst/>
                <a:cxnLst>
                  <a:cxn ang="0">
                    <a:pos x="T0" y="T1"/>
                  </a:cxn>
                  <a:cxn ang="0">
                    <a:pos x="T2" y="T3"/>
                  </a:cxn>
                  <a:cxn ang="0">
                    <a:pos x="T4" y="T5"/>
                  </a:cxn>
                  <a:cxn ang="0">
                    <a:pos x="T6" y="T7"/>
                  </a:cxn>
                </a:cxnLst>
                <a:rect l="T8" t="T9" r="T10" b="T11"/>
                <a:pathLst>
                  <a:path w="21600" h="21600">
                    <a:moveTo>
                      <a:pt x="0" y="0"/>
                    </a:moveTo>
                    <a:lnTo>
                      <a:pt x="721" y="21600"/>
                    </a:lnTo>
                    <a:lnTo>
                      <a:pt x="20879" y="21600"/>
                    </a:lnTo>
                    <a:lnTo>
                      <a:pt x="21600" y="0"/>
                    </a:lnTo>
                    <a:close/>
                  </a:path>
                </a:pathLst>
              </a:custGeom>
              <a:gradFill rotWithShape="1">
                <a:gsLst>
                  <a:gs pos="0">
                    <a:schemeClr val="accent1">
                      <a:alpha val="50000"/>
                    </a:schemeClr>
                  </a:gs>
                  <a:gs pos="100000">
                    <a:schemeClr val="bg1">
                      <a:alpha val="0"/>
                    </a:schemeClr>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sp>
          <p:nvSpPr>
            <p:cNvPr id="8" name="WordArt 15"/>
            <p:cNvSpPr>
              <a:spLocks noChangeArrowheads="1" noChangeShapeType="1"/>
            </p:cNvSpPr>
            <p:nvPr/>
          </p:nvSpPr>
          <p:spPr bwMode="auto">
            <a:xfrm>
              <a:off x="1284485" y="1355874"/>
              <a:ext cx="1943100" cy="238125"/>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r>
                <a:rPr lang="zh-CN" altLang="en-US" sz="2400" dirty="0">
                  <a:ln w="9525">
                    <a:solidFill>
                      <a:schemeClr val="bg1"/>
                    </a:solidFill>
                    <a:round/>
                    <a:headEnd/>
                    <a:tailEnd/>
                  </a:ln>
                  <a:solidFill>
                    <a:schemeClr val="bg1"/>
                  </a:solidFill>
                  <a:latin typeface="黑体"/>
                  <a:ea typeface="黑体"/>
                </a:rPr>
                <a:t>双击添加标题文字</a:t>
              </a:r>
            </a:p>
          </p:txBody>
        </p:sp>
      </p:grpSp>
      <p:sp>
        <p:nvSpPr>
          <p:cNvPr id="11" name="Rectangle 16"/>
          <p:cNvSpPr>
            <a:spLocks noChangeArrowheads="1"/>
          </p:cNvSpPr>
          <p:nvPr/>
        </p:nvSpPr>
        <p:spPr bwMode="auto">
          <a:xfrm>
            <a:off x="1114623" y="2140099"/>
            <a:ext cx="2305050" cy="1223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zh-CN" sz="1200" i="0" dirty="0">
                <a:solidFill>
                  <a:srgbClr val="333333"/>
                </a:solidFill>
              </a:rPr>
              <a:t>单击此处添加段落文字内容</a:t>
            </a:r>
          </a:p>
          <a:p>
            <a:pPr algn="ctr"/>
            <a:r>
              <a:rPr lang="zh-CN" sz="1200" i="0" dirty="0">
                <a:solidFill>
                  <a:srgbClr val="333333"/>
                </a:solidFill>
              </a:rPr>
              <a:t>单击此处添加段落文字内容</a:t>
            </a:r>
          </a:p>
          <a:p>
            <a:pPr algn="ctr"/>
            <a:r>
              <a:rPr lang="zh-CN" sz="1200" i="0" dirty="0">
                <a:solidFill>
                  <a:srgbClr val="333333"/>
                </a:solidFill>
              </a:rPr>
              <a:t>单击此处添加段落文字内容</a:t>
            </a:r>
          </a:p>
        </p:txBody>
      </p:sp>
      <p:grpSp>
        <p:nvGrpSpPr>
          <p:cNvPr id="12" name="Group 12"/>
          <p:cNvGrpSpPr>
            <a:grpSpLocks/>
          </p:cNvGrpSpPr>
          <p:nvPr/>
        </p:nvGrpSpPr>
        <p:grpSpPr bwMode="auto">
          <a:xfrm>
            <a:off x="3635896" y="1852762"/>
            <a:ext cx="2305050" cy="2879725"/>
            <a:chOff x="0" y="0"/>
            <a:chExt cx="1452" cy="1814"/>
          </a:xfrm>
        </p:grpSpPr>
        <p:sp>
          <p:nvSpPr>
            <p:cNvPr id="13" name="Rectangle 13"/>
            <p:cNvSpPr>
              <a:spLocks noChangeArrowheads="1"/>
            </p:cNvSpPr>
            <p:nvPr/>
          </p:nvSpPr>
          <p:spPr bwMode="auto">
            <a:xfrm rot="10800000">
              <a:off x="0" y="181"/>
              <a:ext cx="1452" cy="1633"/>
            </a:xfrm>
            <a:prstGeom prst="rect">
              <a:avLst/>
            </a:prstGeom>
            <a:gradFill rotWithShape="1">
              <a:gsLst>
                <a:gs pos="0">
                  <a:srgbClr val="DDDDDD"/>
                </a:gs>
                <a:gs pos="100000">
                  <a:schemeClr val="bg1"/>
                </a:gs>
              </a:gsLst>
              <a:lin ang="5400000" scaled="1"/>
            </a:gradFill>
            <a:ln w="3175">
              <a:solidFill>
                <a:srgbClr val="C0C0C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4" name="AutoShape 14"/>
            <p:cNvSpPr>
              <a:spLocks noChangeArrowheads="1"/>
            </p:cNvSpPr>
            <p:nvPr/>
          </p:nvSpPr>
          <p:spPr bwMode="auto">
            <a:xfrm rot="10800000">
              <a:off x="0" y="0"/>
              <a:ext cx="1452" cy="181"/>
            </a:xfrm>
            <a:custGeom>
              <a:avLst/>
              <a:gdLst>
                <a:gd name="G0" fmla="+- 1072 0 0"/>
                <a:gd name="G1" fmla="+- 21600 0 1072"/>
                <a:gd name="G2" fmla="*/ 1072 1 2"/>
                <a:gd name="G3" fmla="+- 21600 0 G2"/>
                <a:gd name="G4" fmla="+/ 1072 21600 2"/>
                <a:gd name="G5" fmla="+/ G1 0 2"/>
                <a:gd name="G6" fmla="*/ 21600 21600 1072"/>
                <a:gd name="G7" fmla="*/ G6 1 2"/>
                <a:gd name="G8" fmla="+- 21600 0 G7"/>
                <a:gd name="G9" fmla="*/ 21600 1 2"/>
                <a:gd name="G10" fmla="+- 1072 0 G9"/>
                <a:gd name="G11" fmla="?: G10 G8 0"/>
                <a:gd name="G12" fmla="?: G10 G7 21600"/>
                <a:gd name="T0" fmla="*/ 21064 w 21600"/>
                <a:gd name="T1" fmla="*/ 10800 h 21600"/>
                <a:gd name="T2" fmla="*/ 10800 w 21600"/>
                <a:gd name="T3" fmla="*/ 21600 h 21600"/>
                <a:gd name="T4" fmla="*/ 536 w 21600"/>
                <a:gd name="T5" fmla="*/ 10800 h 21600"/>
                <a:gd name="T6" fmla="*/ 10800 w 21600"/>
                <a:gd name="T7" fmla="*/ 0 h 21600"/>
                <a:gd name="T8" fmla="*/ 2336 w 21600"/>
                <a:gd name="T9" fmla="*/ 2336 h 21600"/>
                <a:gd name="T10" fmla="*/ 19264 w 21600"/>
                <a:gd name="T11" fmla="*/ 19264 h 21600"/>
              </a:gdLst>
              <a:ahLst/>
              <a:cxnLst>
                <a:cxn ang="0">
                  <a:pos x="T0" y="T1"/>
                </a:cxn>
                <a:cxn ang="0">
                  <a:pos x="T2" y="T3"/>
                </a:cxn>
                <a:cxn ang="0">
                  <a:pos x="T4" y="T5"/>
                </a:cxn>
                <a:cxn ang="0">
                  <a:pos x="T6" y="T7"/>
                </a:cxn>
              </a:cxnLst>
              <a:rect l="T8" t="T9" r="T10" b="T11"/>
              <a:pathLst>
                <a:path w="21600" h="21600">
                  <a:moveTo>
                    <a:pt x="0" y="0"/>
                  </a:moveTo>
                  <a:lnTo>
                    <a:pt x="1072" y="21600"/>
                  </a:lnTo>
                  <a:lnTo>
                    <a:pt x="20528" y="21600"/>
                  </a:lnTo>
                  <a:lnTo>
                    <a:pt x="21600" y="0"/>
                  </a:lnTo>
                  <a:close/>
                </a:path>
              </a:pathLst>
            </a:custGeom>
            <a:gradFill rotWithShape="1">
              <a:gsLst>
                <a:gs pos="0">
                  <a:srgbClr val="DDDDDD"/>
                </a:gs>
                <a:gs pos="100000">
                  <a:schemeClr val="bg1">
                    <a:alpha val="0"/>
                  </a:schemeClr>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15" name="组合 14"/>
          <p:cNvGrpSpPr/>
          <p:nvPr/>
        </p:nvGrpSpPr>
        <p:grpSpPr>
          <a:xfrm>
            <a:off x="3635896" y="987574"/>
            <a:ext cx="2305050" cy="936625"/>
            <a:chOff x="1114623" y="987574"/>
            <a:chExt cx="2305050" cy="936625"/>
          </a:xfrm>
        </p:grpSpPr>
        <p:grpSp>
          <p:nvGrpSpPr>
            <p:cNvPr id="16" name="Group 3"/>
            <p:cNvGrpSpPr>
              <a:grpSpLocks/>
            </p:cNvGrpSpPr>
            <p:nvPr/>
          </p:nvGrpSpPr>
          <p:grpSpPr bwMode="auto">
            <a:xfrm>
              <a:off x="1114623" y="987574"/>
              <a:ext cx="2305050" cy="936625"/>
              <a:chOff x="0" y="0"/>
              <a:chExt cx="1452" cy="590"/>
            </a:xfrm>
          </p:grpSpPr>
          <p:sp>
            <p:nvSpPr>
              <p:cNvPr id="18" name="AutoShape 4"/>
              <p:cNvSpPr>
                <a:spLocks noChangeArrowheads="1"/>
              </p:cNvSpPr>
              <p:nvPr/>
            </p:nvSpPr>
            <p:spPr bwMode="auto">
              <a:xfrm>
                <a:off x="0" y="91"/>
                <a:ext cx="1452" cy="499"/>
              </a:xfrm>
              <a:prstGeom prst="downArrowCallout">
                <a:avLst>
                  <a:gd name="adj1" fmla="val 72692"/>
                  <a:gd name="adj2" fmla="val 36346"/>
                  <a:gd name="adj3" fmla="val 14028"/>
                  <a:gd name="adj4" fmla="val 85940"/>
                </a:avLst>
              </a:prstGeom>
              <a:solidFill>
                <a:srgbClr val="FF6E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zh-CN" altLang="zh-CN" sz="4600" i="0">
                  <a:solidFill>
                    <a:schemeClr val="bg1"/>
                  </a:solidFill>
                </a:endParaRPr>
              </a:p>
            </p:txBody>
          </p:sp>
          <p:sp>
            <p:nvSpPr>
              <p:cNvPr id="19" name="AutoShape 5"/>
              <p:cNvSpPr>
                <a:spLocks noChangeArrowheads="1"/>
              </p:cNvSpPr>
              <p:nvPr/>
            </p:nvSpPr>
            <p:spPr bwMode="auto">
              <a:xfrm rot="10800000">
                <a:off x="4" y="0"/>
                <a:ext cx="1448" cy="91"/>
              </a:xfrm>
              <a:custGeom>
                <a:avLst/>
                <a:gdLst>
                  <a:gd name="G0" fmla="+- 721 0 0"/>
                  <a:gd name="G1" fmla="+- 21600 0 721"/>
                  <a:gd name="G2" fmla="*/ 721 1 2"/>
                  <a:gd name="G3" fmla="+- 21600 0 G2"/>
                  <a:gd name="G4" fmla="+/ 721 21600 2"/>
                  <a:gd name="G5" fmla="+/ G1 0 2"/>
                  <a:gd name="G6" fmla="*/ 21600 21600 721"/>
                  <a:gd name="G7" fmla="*/ G6 1 2"/>
                  <a:gd name="G8" fmla="+- 21600 0 G7"/>
                  <a:gd name="G9" fmla="*/ 21600 1 2"/>
                  <a:gd name="G10" fmla="+- 721 0 G9"/>
                  <a:gd name="G11" fmla="?: G10 G8 0"/>
                  <a:gd name="G12" fmla="?: G10 G7 21600"/>
                  <a:gd name="T0" fmla="*/ 21239 w 21600"/>
                  <a:gd name="T1" fmla="*/ 10800 h 21600"/>
                  <a:gd name="T2" fmla="*/ 10800 w 21600"/>
                  <a:gd name="T3" fmla="*/ 21600 h 21600"/>
                  <a:gd name="T4" fmla="*/ 361 w 21600"/>
                  <a:gd name="T5" fmla="*/ 10800 h 21600"/>
                  <a:gd name="T6" fmla="*/ 10800 w 21600"/>
                  <a:gd name="T7" fmla="*/ 0 h 21600"/>
                  <a:gd name="T8" fmla="*/ 2161 w 21600"/>
                  <a:gd name="T9" fmla="*/ 2161 h 21600"/>
                  <a:gd name="T10" fmla="*/ 19439 w 21600"/>
                  <a:gd name="T11" fmla="*/ 19439 h 21600"/>
                </a:gdLst>
                <a:ahLst/>
                <a:cxnLst>
                  <a:cxn ang="0">
                    <a:pos x="T0" y="T1"/>
                  </a:cxn>
                  <a:cxn ang="0">
                    <a:pos x="T2" y="T3"/>
                  </a:cxn>
                  <a:cxn ang="0">
                    <a:pos x="T4" y="T5"/>
                  </a:cxn>
                  <a:cxn ang="0">
                    <a:pos x="T6" y="T7"/>
                  </a:cxn>
                </a:cxnLst>
                <a:rect l="T8" t="T9" r="T10" b="T11"/>
                <a:pathLst>
                  <a:path w="21600" h="21600">
                    <a:moveTo>
                      <a:pt x="0" y="0"/>
                    </a:moveTo>
                    <a:lnTo>
                      <a:pt x="721" y="21600"/>
                    </a:lnTo>
                    <a:lnTo>
                      <a:pt x="20879" y="21600"/>
                    </a:lnTo>
                    <a:lnTo>
                      <a:pt x="21600" y="0"/>
                    </a:lnTo>
                    <a:close/>
                  </a:path>
                </a:pathLst>
              </a:custGeom>
              <a:gradFill rotWithShape="1">
                <a:gsLst>
                  <a:gs pos="0">
                    <a:schemeClr val="accent1">
                      <a:alpha val="50000"/>
                    </a:schemeClr>
                  </a:gs>
                  <a:gs pos="100000">
                    <a:schemeClr val="bg1">
                      <a:alpha val="0"/>
                    </a:schemeClr>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sp>
          <p:nvSpPr>
            <p:cNvPr id="17" name="WordArt 15"/>
            <p:cNvSpPr>
              <a:spLocks noChangeArrowheads="1" noChangeShapeType="1"/>
            </p:cNvSpPr>
            <p:nvPr/>
          </p:nvSpPr>
          <p:spPr bwMode="auto">
            <a:xfrm>
              <a:off x="1284485" y="1355874"/>
              <a:ext cx="1943100" cy="238125"/>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r>
                <a:rPr lang="zh-CN" altLang="en-US" sz="2400" dirty="0">
                  <a:ln w="9525">
                    <a:solidFill>
                      <a:schemeClr val="bg1"/>
                    </a:solidFill>
                    <a:round/>
                    <a:headEnd/>
                    <a:tailEnd/>
                  </a:ln>
                  <a:solidFill>
                    <a:schemeClr val="bg1"/>
                  </a:solidFill>
                  <a:latin typeface="黑体"/>
                  <a:ea typeface="黑体"/>
                </a:rPr>
                <a:t>双击添加标题文字</a:t>
              </a:r>
            </a:p>
          </p:txBody>
        </p:sp>
      </p:grpSp>
      <p:sp>
        <p:nvSpPr>
          <p:cNvPr id="20" name="Rectangle 16"/>
          <p:cNvSpPr>
            <a:spLocks noChangeArrowheads="1"/>
          </p:cNvSpPr>
          <p:nvPr/>
        </p:nvSpPr>
        <p:spPr bwMode="auto">
          <a:xfrm>
            <a:off x="3635896" y="2140099"/>
            <a:ext cx="2305050" cy="1223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zh-CN" sz="1200" i="0" dirty="0">
                <a:solidFill>
                  <a:srgbClr val="333333"/>
                </a:solidFill>
              </a:rPr>
              <a:t>单击此处添加段落文字内容</a:t>
            </a:r>
          </a:p>
          <a:p>
            <a:pPr algn="ctr"/>
            <a:r>
              <a:rPr lang="zh-CN" sz="1200" i="0" dirty="0">
                <a:solidFill>
                  <a:srgbClr val="333333"/>
                </a:solidFill>
              </a:rPr>
              <a:t>单击此处添加段落文字内容</a:t>
            </a:r>
          </a:p>
          <a:p>
            <a:pPr algn="ctr"/>
            <a:r>
              <a:rPr lang="zh-CN" sz="1200" i="0" dirty="0">
                <a:solidFill>
                  <a:srgbClr val="333333"/>
                </a:solidFill>
              </a:rPr>
              <a:t>单击此处添加段落文字内容</a:t>
            </a:r>
          </a:p>
        </p:txBody>
      </p:sp>
      <p:grpSp>
        <p:nvGrpSpPr>
          <p:cNvPr id="21" name="Group 12"/>
          <p:cNvGrpSpPr>
            <a:grpSpLocks/>
          </p:cNvGrpSpPr>
          <p:nvPr/>
        </p:nvGrpSpPr>
        <p:grpSpPr bwMode="auto">
          <a:xfrm>
            <a:off x="6156176" y="1852762"/>
            <a:ext cx="2305050" cy="2879725"/>
            <a:chOff x="0" y="0"/>
            <a:chExt cx="1452" cy="1814"/>
          </a:xfrm>
        </p:grpSpPr>
        <p:sp>
          <p:nvSpPr>
            <p:cNvPr id="22" name="Rectangle 13"/>
            <p:cNvSpPr>
              <a:spLocks noChangeArrowheads="1"/>
            </p:cNvSpPr>
            <p:nvPr/>
          </p:nvSpPr>
          <p:spPr bwMode="auto">
            <a:xfrm rot="10800000">
              <a:off x="0" y="181"/>
              <a:ext cx="1452" cy="1633"/>
            </a:xfrm>
            <a:prstGeom prst="rect">
              <a:avLst/>
            </a:prstGeom>
            <a:gradFill rotWithShape="1">
              <a:gsLst>
                <a:gs pos="0">
                  <a:srgbClr val="DDDDDD"/>
                </a:gs>
                <a:gs pos="100000">
                  <a:schemeClr val="bg1"/>
                </a:gs>
              </a:gsLst>
              <a:lin ang="5400000" scaled="1"/>
            </a:gradFill>
            <a:ln w="3175">
              <a:solidFill>
                <a:srgbClr val="C0C0C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3" name="AutoShape 14"/>
            <p:cNvSpPr>
              <a:spLocks noChangeArrowheads="1"/>
            </p:cNvSpPr>
            <p:nvPr/>
          </p:nvSpPr>
          <p:spPr bwMode="auto">
            <a:xfrm rot="10800000">
              <a:off x="0" y="0"/>
              <a:ext cx="1452" cy="181"/>
            </a:xfrm>
            <a:custGeom>
              <a:avLst/>
              <a:gdLst>
                <a:gd name="G0" fmla="+- 1072 0 0"/>
                <a:gd name="G1" fmla="+- 21600 0 1072"/>
                <a:gd name="G2" fmla="*/ 1072 1 2"/>
                <a:gd name="G3" fmla="+- 21600 0 G2"/>
                <a:gd name="G4" fmla="+/ 1072 21600 2"/>
                <a:gd name="G5" fmla="+/ G1 0 2"/>
                <a:gd name="G6" fmla="*/ 21600 21600 1072"/>
                <a:gd name="G7" fmla="*/ G6 1 2"/>
                <a:gd name="G8" fmla="+- 21600 0 G7"/>
                <a:gd name="G9" fmla="*/ 21600 1 2"/>
                <a:gd name="G10" fmla="+- 1072 0 G9"/>
                <a:gd name="G11" fmla="?: G10 G8 0"/>
                <a:gd name="G12" fmla="?: G10 G7 21600"/>
                <a:gd name="T0" fmla="*/ 21064 w 21600"/>
                <a:gd name="T1" fmla="*/ 10800 h 21600"/>
                <a:gd name="T2" fmla="*/ 10800 w 21600"/>
                <a:gd name="T3" fmla="*/ 21600 h 21600"/>
                <a:gd name="T4" fmla="*/ 536 w 21600"/>
                <a:gd name="T5" fmla="*/ 10800 h 21600"/>
                <a:gd name="T6" fmla="*/ 10800 w 21600"/>
                <a:gd name="T7" fmla="*/ 0 h 21600"/>
                <a:gd name="T8" fmla="*/ 2336 w 21600"/>
                <a:gd name="T9" fmla="*/ 2336 h 21600"/>
                <a:gd name="T10" fmla="*/ 19264 w 21600"/>
                <a:gd name="T11" fmla="*/ 19264 h 21600"/>
              </a:gdLst>
              <a:ahLst/>
              <a:cxnLst>
                <a:cxn ang="0">
                  <a:pos x="T0" y="T1"/>
                </a:cxn>
                <a:cxn ang="0">
                  <a:pos x="T2" y="T3"/>
                </a:cxn>
                <a:cxn ang="0">
                  <a:pos x="T4" y="T5"/>
                </a:cxn>
                <a:cxn ang="0">
                  <a:pos x="T6" y="T7"/>
                </a:cxn>
              </a:cxnLst>
              <a:rect l="T8" t="T9" r="T10" b="T11"/>
              <a:pathLst>
                <a:path w="21600" h="21600">
                  <a:moveTo>
                    <a:pt x="0" y="0"/>
                  </a:moveTo>
                  <a:lnTo>
                    <a:pt x="1072" y="21600"/>
                  </a:lnTo>
                  <a:lnTo>
                    <a:pt x="20528" y="21600"/>
                  </a:lnTo>
                  <a:lnTo>
                    <a:pt x="21600" y="0"/>
                  </a:lnTo>
                  <a:close/>
                </a:path>
              </a:pathLst>
            </a:custGeom>
            <a:gradFill rotWithShape="1">
              <a:gsLst>
                <a:gs pos="0">
                  <a:srgbClr val="DDDDDD"/>
                </a:gs>
                <a:gs pos="100000">
                  <a:schemeClr val="bg1">
                    <a:alpha val="0"/>
                  </a:schemeClr>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24" name="组合 23"/>
          <p:cNvGrpSpPr/>
          <p:nvPr/>
        </p:nvGrpSpPr>
        <p:grpSpPr>
          <a:xfrm>
            <a:off x="6156176" y="987574"/>
            <a:ext cx="2305050" cy="936625"/>
            <a:chOff x="1114623" y="987574"/>
            <a:chExt cx="2305050" cy="936625"/>
          </a:xfrm>
        </p:grpSpPr>
        <p:grpSp>
          <p:nvGrpSpPr>
            <p:cNvPr id="25" name="Group 3"/>
            <p:cNvGrpSpPr>
              <a:grpSpLocks/>
            </p:cNvGrpSpPr>
            <p:nvPr/>
          </p:nvGrpSpPr>
          <p:grpSpPr bwMode="auto">
            <a:xfrm>
              <a:off x="1114623" y="987574"/>
              <a:ext cx="2305050" cy="936625"/>
              <a:chOff x="0" y="0"/>
              <a:chExt cx="1452" cy="590"/>
            </a:xfrm>
          </p:grpSpPr>
          <p:sp>
            <p:nvSpPr>
              <p:cNvPr id="27" name="AutoShape 4"/>
              <p:cNvSpPr>
                <a:spLocks noChangeArrowheads="1"/>
              </p:cNvSpPr>
              <p:nvPr/>
            </p:nvSpPr>
            <p:spPr bwMode="auto">
              <a:xfrm>
                <a:off x="0" y="91"/>
                <a:ext cx="1452" cy="499"/>
              </a:xfrm>
              <a:prstGeom prst="downArrowCallout">
                <a:avLst>
                  <a:gd name="adj1" fmla="val 72692"/>
                  <a:gd name="adj2" fmla="val 36346"/>
                  <a:gd name="adj3" fmla="val 14028"/>
                  <a:gd name="adj4" fmla="val 85940"/>
                </a:avLst>
              </a:prstGeom>
              <a:solidFill>
                <a:srgbClr val="C8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zh-CN" altLang="zh-CN" sz="4600" i="0">
                  <a:solidFill>
                    <a:schemeClr val="bg1"/>
                  </a:solidFill>
                </a:endParaRPr>
              </a:p>
            </p:txBody>
          </p:sp>
          <p:sp>
            <p:nvSpPr>
              <p:cNvPr id="28" name="AutoShape 5"/>
              <p:cNvSpPr>
                <a:spLocks noChangeArrowheads="1"/>
              </p:cNvSpPr>
              <p:nvPr/>
            </p:nvSpPr>
            <p:spPr bwMode="auto">
              <a:xfrm rot="10800000">
                <a:off x="4" y="0"/>
                <a:ext cx="1448" cy="91"/>
              </a:xfrm>
              <a:custGeom>
                <a:avLst/>
                <a:gdLst>
                  <a:gd name="G0" fmla="+- 721 0 0"/>
                  <a:gd name="G1" fmla="+- 21600 0 721"/>
                  <a:gd name="G2" fmla="*/ 721 1 2"/>
                  <a:gd name="G3" fmla="+- 21600 0 G2"/>
                  <a:gd name="G4" fmla="+/ 721 21600 2"/>
                  <a:gd name="G5" fmla="+/ G1 0 2"/>
                  <a:gd name="G6" fmla="*/ 21600 21600 721"/>
                  <a:gd name="G7" fmla="*/ G6 1 2"/>
                  <a:gd name="G8" fmla="+- 21600 0 G7"/>
                  <a:gd name="G9" fmla="*/ 21600 1 2"/>
                  <a:gd name="G10" fmla="+- 721 0 G9"/>
                  <a:gd name="G11" fmla="?: G10 G8 0"/>
                  <a:gd name="G12" fmla="?: G10 G7 21600"/>
                  <a:gd name="T0" fmla="*/ 21239 w 21600"/>
                  <a:gd name="T1" fmla="*/ 10800 h 21600"/>
                  <a:gd name="T2" fmla="*/ 10800 w 21600"/>
                  <a:gd name="T3" fmla="*/ 21600 h 21600"/>
                  <a:gd name="T4" fmla="*/ 361 w 21600"/>
                  <a:gd name="T5" fmla="*/ 10800 h 21600"/>
                  <a:gd name="T6" fmla="*/ 10800 w 21600"/>
                  <a:gd name="T7" fmla="*/ 0 h 21600"/>
                  <a:gd name="T8" fmla="*/ 2161 w 21600"/>
                  <a:gd name="T9" fmla="*/ 2161 h 21600"/>
                  <a:gd name="T10" fmla="*/ 19439 w 21600"/>
                  <a:gd name="T11" fmla="*/ 19439 h 21600"/>
                </a:gdLst>
                <a:ahLst/>
                <a:cxnLst>
                  <a:cxn ang="0">
                    <a:pos x="T0" y="T1"/>
                  </a:cxn>
                  <a:cxn ang="0">
                    <a:pos x="T2" y="T3"/>
                  </a:cxn>
                  <a:cxn ang="0">
                    <a:pos x="T4" y="T5"/>
                  </a:cxn>
                  <a:cxn ang="0">
                    <a:pos x="T6" y="T7"/>
                  </a:cxn>
                </a:cxnLst>
                <a:rect l="T8" t="T9" r="T10" b="T11"/>
                <a:pathLst>
                  <a:path w="21600" h="21600">
                    <a:moveTo>
                      <a:pt x="0" y="0"/>
                    </a:moveTo>
                    <a:lnTo>
                      <a:pt x="721" y="21600"/>
                    </a:lnTo>
                    <a:lnTo>
                      <a:pt x="20879" y="21600"/>
                    </a:lnTo>
                    <a:lnTo>
                      <a:pt x="21600" y="0"/>
                    </a:lnTo>
                    <a:close/>
                  </a:path>
                </a:pathLst>
              </a:custGeom>
              <a:gradFill rotWithShape="1">
                <a:gsLst>
                  <a:gs pos="0">
                    <a:schemeClr val="accent1">
                      <a:alpha val="50000"/>
                    </a:schemeClr>
                  </a:gs>
                  <a:gs pos="100000">
                    <a:schemeClr val="bg1">
                      <a:alpha val="0"/>
                    </a:schemeClr>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sp>
          <p:nvSpPr>
            <p:cNvPr id="26" name="WordArt 15"/>
            <p:cNvSpPr>
              <a:spLocks noChangeArrowheads="1" noChangeShapeType="1"/>
            </p:cNvSpPr>
            <p:nvPr/>
          </p:nvSpPr>
          <p:spPr bwMode="auto">
            <a:xfrm>
              <a:off x="1284485" y="1355874"/>
              <a:ext cx="1943100" cy="238125"/>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r>
                <a:rPr lang="zh-CN" altLang="en-US" sz="2400" dirty="0">
                  <a:ln w="9525">
                    <a:solidFill>
                      <a:schemeClr val="bg1"/>
                    </a:solidFill>
                    <a:round/>
                    <a:headEnd/>
                    <a:tailEnd/>
                  </a:ln>
                  <a:solidFill>
                    <a:schemeClr val="bg1"/>
                  </a:solidFill>
                  <a:latin typeface="黑体"/>
                  <a:ea typeface="黑体"/>
                </a:rPr>
                <a:t>双击添加标题文字</a:t>
              </a:r>
            </a:p>
          </p:txBody>
        </p:sp>
      </p:grpSp>
      <p:sp>
        <p:nvSpPr>
          <p:cNvPr id="29" name="Rectangle 16"/>
          <p:cNvSpPr>
            <a:spLocks noChangeArrowheads="1"/>
          </p:cNvSpPr>
          <p:nvPr/>
        </p:nvSpPr>
        <p:spPr bwMode="auto">
          <a:xfrm>
            <a:off x="6156176" y="2140099"/>
            <a:ext cx="2305050" cy="1223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zh-CN" sz="1200" i="0" dirty="0">
                <a:solidFill>
                  <a:srgbClr val="333333"/>
                </a:solidFill>
              </a:rPr>
              <a:t>单击此处添加段落文字内容</a:t>
            </a:r>
          </a:p>
          <a:p>
            <a:pPr algn="ctr"/>
            <a:r>
              <a:rPr lang="zh-CN" sz="1200" i="0" dirty="0">
                <a:solidFill>
                  <a:srgbClr val="333333"/>
                </a:solidFill>
              </a:rPr>
              <a:t>单击此处添加段落文字内容</a:t>
            </a:r>
          </a:p>
          <a:p>
            <a:pPr algn="ctr"/>
            <a:r>
              <a:rPr lang="zh-CN" sz="1200" i="0" dirty="0">
                <a:solidFill>
                  <a:srgbClr val="333333"/>
                </a:solidFill>
              </a:rPr>
              <a:t>单击此处添加段落文字内容</a:t>
            </a:r>
          </a:p>
        </p:txBody>
      </p:sp>
    </p:spTree>
    <p:extLst>
      <p:ext uri="{BB962C8B-B14F-4D97-AF65-F5344CB8AC3E}">
        <p14:creationId xmlns:p14="http://schemas.microsoft.com/office/powerpoint/2010/main" val="149071972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12" presetClass="entr" presetSubtype="4" fill="hold" grpId="0" nodeType="afterEffect">
                                  <p:stCondLst>
                                    <p:cond delay="0"/>
                                  </p:stCondLst>
                                  <p:iterate type="lt">
                                    <p:tmPct val="10000"/>
                                  </p:iterate>
                                  <p:childTnLst>
                                    <p:set>
                                      <p:cBhvr>
                                        <p:cTn id="17" dur="1" fill="hold">
                                          <p:stCondLst>
                                            <p:cond delay="0"/>
                                          </p:stCondLst>
                                        </p:cTn>
                                        <p:tgtEl>
                                          <p:spTgt spid="11"/>
                                        </p:tgtEl>
                                        <p:attrNameLst>
                                          <p:attrName>style.visibility</p:attrName>
                                        </p:attrNameLst>
                                      </p:cBhvr>
                                      <p:to>
                                        <p:strVal val="visible"/>
                                      </p:to>
                                    </p:set>
                                    <p:anim calcmode="lin" valueType="num">
                                      <p:cBhvr additive="base">
                                        <p:cTn id="18" dur="500"/>
                                        <p:tgtEl>
                                          <p:spTgt spid="11"/>
                                        </p:tgtEl>
                                        <p:attrNameLst>
                                          <p:attrName>ppt_y</p:attrName>
                                        </p:attrNameLst>
                                      </p:cBhvr>
                                      <p:tavLst>
                                        <p:tav tm="0">
                                          <p:val>
                                            <p:strVal val="#ppt_y+#ppt_h*1.125000"/>
                                          </p:val>
                                        </p:tav>
                                        <p:tav tm="100000">
                                          <p:val>
                                            <p:strVal val="#ppt_y"/>
                                          </p:val>
                                        </p:tav>
                                      </p:tavLst>
                                    </p:anim>
                                    <p:animEffect transition="in" filter="wipe(up)">
                                      <p:cBhvr>
                                        <p:cTn id="19" dur="500"/>
                                        <p:tgtEl>
                                          <p:spTgt spid="11"/>
                                        </p:tgtEl>
                                      </p:cBhvr>
                                    </p:animEffect>
                                  </p:childTnLst>
                                </p:cTn>
                              </p:par>
                            </p:childTnLst>
                          </p:cTn>
                        </p:par>
                        <p:par>
                          <p:cTn id="20" fill="hold">
                            <p:stCondLst>
                              <p:cond delay="3250"/>
                            </p:stCondLst>
                            <p:childTnLst>
                              <p:par>
                                <p:cTn id="21" presetID="47" presetClass="entr" presetSubtype="0" fill="hold"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fade">
                                      <p:cBhvr>
                                        <p:cTn id="23" dur="1000"/>
                                        <p:tgtEl>
                                          <p:spTgt spid="15"/>
                                        </p:tgtEl>
                                      </p:cBhvr>
                                    </p:animEffect>
                                    <p:anim calcmode="lin" valueType="num">
                                      <p:cBhvr>
                                        <p:cTn id="24" dur="1000" fill="hold"/>
                                        <p:tgtEl>
                                          <p:spTgt spid="15"/>
                                        </p:tgtEl>
                                        <p:attrNameLst>
                                          <p:attrName>ppt_x</p:attrName>
                                        </p:attrNameLst>
                                      </p:cBhvr>
                                      <p:tavLst>
                                        <p:tav tm="0">
                                          <p:val>
                                            <p:strVal val="#ppt_x"/>
                                          </p:val>
                                        </p:tav>
                                        <p:tav tm="100000">
                                          <p:val>
                                            <p:strVal val="#ppt_x"/>
                                          </p:val>
                                        </p:tav>
                                      </p:tavLst>
                                    </p:anim>
                                    <p:anim calcmode="lin" valueType="num">
                                      <p:cBhvr>
                                        <p:cTn id="25" dur="1000" fill="hold"/>
                                        <p:tgtEl>
                                          <p:spTgt spid="15"/>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1000"/>
                                        <p:tgtEl>
                                          <p:spTgt spid="12"/>
                                        </p:tgtEl>
                                      </p:cBhvr>
                                    </p:animEffect>
                                    <p:anim calcmode="lin" valueType="num">
                                      <p:cBhvr>
                                        <p:cTn id="29" dur="1000" fill="hold"/>
                                        <p:tgtEl>
                                          <p:spTgt spid="12"/>
                                        </p:tgtEl>
                                        <p:attrNameLst>
                                          <p:attrName>ppt_x</p:attrName>
                                        </p:attrNameLst>
                                      </p:cBhvr>
                                      <p:tavLst>
                                        <p:tav tm="0">
                                          <p:val>
                                            <p:strVal val="#ppt_x"/>
                                          </p:val>
                                        </p:tav>
                                        <p:tav tm="100000">
                                          <p:val>
                                            <p:strVal val="#ppt_x"/>
                                          </p:val>
                                        </p:tav>
                                      </p:tavLst>
                                    </p:anim>
                                    <p:anim calcmode="lin" valueType="num">
                                      <p:cBhvr>
                                        <p:cTn id="30" dur="1000" fill="hold"/>
                                        <p:tgtEl>
                                          <p:spTgt spid="12"/>
                                        </p:tgtEl>
                                        <p:attrNameLst>
                                          <p:attrName>ppt_y</p:attrName>
                                        </p:attrNameLst>
                                      </p:cBhvr>
                                      <p:tavLst>
                                        <p:tav tm="0">
                                          <p:val>
                                            <p:strVal val="#ppt_y+.1"/>
                                          </p:val>
                                        </p:tav>
                                        <p:tav tm="100000">
                                          <p:val>
                                            <p:strVal val="#ppt_y"/>
                                          </p:val>
                                        </p:tav>
                                      </p:tavLst>
                                    </p:anim>
                                  </p:childTnLst>
                                </p:cTn>
                              </p:par>
                            </p:childTnLst>
                          </p:cTn>
                        </p:par>
                        <p:par>
                          <p:cTn id="31" fill="hold">
                            <p:stCondLst>
                              <p:cond delay="4250"/>
                            </p:stCondLst>
                            <p:childTnLst>
                              <p:par>
                                <p:cTn id="32" presetID="12" presetClass="entr" presetSubtype="4" fill="hold" grpId="0" nodeType="afterEffect">
                                  <p:stCondLst>
                                    <p:cond delay="0"/>
                                  </p:stCondLst>
                                  <p:iterate type="lt">
                                    <p:tmPct val="10000"/>
                                  </p:iterate>
                                  <p:childTnLst>
                                    <p:set>
                                      <p:cBhvr>
                                        <p:cTn id="33" dur="1" fill="hold">
                                          <p:stCondLst>
                                            <p:cond delay="0"/>
                                          </p:stCondLst>
                                        </p:cTn>
                                        <p:tgtEl>
                                          <p:spTgt spid="20"/>
                                        </p:tgtEl>
                                        <p:attrNameLst>
                                          <p:attrName>style.visibility</p:attrName>
                                        </p:attrNameLst>
                                      </p:cBhvr>
                                      <p:to>
                                        <p:strVal val="visible"/>
                                      </p:to>
                                    </p:set>
                                    <p:anim calcmode="lin" valueType="num">
                                      <p:cBhvr additive="base">
                                        <p:cTn id="34" dur="500"/>
                                        <p:tgtEl>
                                          <p:spTgt spid="20"/>
                                        </p:tgtEl>
                                        <p:attrNameLst>
                                          <p:attrName>ppt_y</p:attrName>
                                        </p:attrNameLst>
                                      </p:cBhvr>
                                      <p:tavLst>
                                        <p:tav tm="0">
                                          <p:val>
                                            <p:strVal val="#ppt_y+#ppt_h*1.125000"/>
                                          </p:val>
                                        </p:tav>
                                        <p:tav tm="100000">
                                          <p:val>
                                            <p:strVal val="#ppt_y"/>
                                          </p:val>
                                        </p:tav>
                                      </p:tavLst>
                                    </p:anim>
                                    <p:animEffect transition="in" filter="wipe(up)">
                                      <p:cBhvr>
                                        <p:cTn id="35" dur="500"/>
                                        <p:tgtEl>
                                          <p:spTgt spid="20"/>
                                        </p:tgtEl>
                                      </p:cBhvr>
                                    </p:animEffect>
                                  </p:childTnLst>
                                </p:cTn>
                              </p:par>
                            </p:childTnLst>
                          </p:cTn>
                        </p:par>
                        <p:par>
                          <p:cTn id="36" fill="hold">
                            <p:stCondLst>
                              <p:cond delay="6500"/>
                            </p:stCondLst>
                            <p:childTnLst>
                              <p:par>
                                <p:cTn id="37" presetID="47" presetClass="entr" presetSubtype="0" fill="hold" nodeType="after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1000"/>
                                        <p:tgtEl>
                                          <p:spTgt spid="24"/>
                                        </p:tgtEl>
                                      </p:cBhvr>
                                    </p:animEffect>
                                    <p:anim calcmode="lin" valueType="num">
                                      <p:cBhvr>
                                        <p:cTn id="40" dur="1000" fill="hold"/>
                                        <p:tgtEl>
                                          <p:spTgt spid="24"/>
                                        </p:tgtEl>
                                        <p:attrNameLst>
                                          <p:attrName>ppt_x</p:attrName>
                                        </p:attrNameLst>
                                      </p:cBhvr>
                                      <p:tavLst>
                                        <p:tav tm="0">
                                          <p:val>
                                            <p:strVal val="#ppt_x"/>
                                          </p:val>
                                        </p:tav>
                                        <p:tav tm="100000">
                                          <p:val>
                                            <p:strVal val="#ppt_x"/>
                                          </p:val>
                                        </p:tav>
                                      </p:tavLst>
                                    </p:anim>
                                    <p:anim calcmode="lin" valueType="num">
                                      <p:cBhvr>
                                        <p:cTn id="41" dur="1000" fill="hold"/>
                                        <p:tgtEl>
                                          <p:spTgt spid="24"/>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0"/>
                                  </p:stCondLst>
                                  <p:childTnLst>
                                    <p:set>
                                      <p:cBhvr>
                                        <p:cTn id="43" dur="1" fill="hold">
                                          <p:stCondLst>
                                            <p:cond delay="0"/>
                                          </p:stCondLst>
                                        </p:cTn>
                                        <p:tgtEl>
                                          <p:spTgt spid="21"/>
                                        </p:tgtEl>
                                        <p:attrNameLst>
                                          <p:attrName>style.visibility</p:attrName>
                                        </p:attrNameLst>
                                      </p:cBhvr>
                                      <p:to>
                                        <p:strVal val="visible"/>
                                      </p:to>
                                    </p:set>
                                    <p:animEffect transition="in" filter="fade">
                                      <p:cBhvr>
                                        <p:cTn id="44" dur="1000"/>
                                        <p:tgtEl>
                                          <p:spTgt spid="21"/>
                                        </p:tgtEl>
                                      </p:cBhvr>
                                    </p:animEffect>
                                    <p:anim calcmode="lin" valueType="num">
                                      <p:cBhvr>
                                        <p:cTn id="45" dur="1000" fill="hold"/>
                                        <p:tgtEl>
                                          <p:spTgt spid="21"/>
                                        </p:tgtEl>
                                        <p:attrNameLst>
                                          <p:attrName>ppt_x</p:attrName>
                                        </p:attrNameLst>
                                      </p:cBhvr>
                                      <p:tavLst>
                                        <p:tav tm="0">
                                          <p:val>
                                            <p:strVal val="#ppt_x"/>
                                          </p:val>
                                        </p:tav>
                                        <p:tav tm="100000">
                                          <p:val>
                                            <p:strVal val="#ppt_x"/>
                                          </p:val>
                                        </p:tav>
                                      </p:tavLst>
                                    </p:anim>
                                    <p:anim calcmode="lin" valueType="num">
                                      <p:cBhvr>
                                        <p:cTn id="46" dur="1000" fill="hold"/>
                                        <p:tgtEl>
                                          <p:spTgt spid="21"/>
                                        </p:tgtEl>
                                        <p:attrNameLst>
                                          <p:attrName>ppt_y</p:attrName>
                                        </p:attrNameLst>
                                      </p:cBhvr>
                                      <p:tavLst>
                                        <p:tav tm="0">
                                          <p:val>
                                            <p:strVal val="#ppt_y+.1"/>
                                          </p:val>
                                        </p:tav>
                                        <p:tav tm="100000">
                                          <p:val>
                                            <p:strVal val="#ppt_y"/>
                                          </p:val>
                                        </p:tav>
                                      </p:tavLst>
                                    </p:anim>
                                  </p:childTnLst>
                                </p:cTn>
                              </p:par>
                            </p:childTnLst>
                          </p:cTn>
                        </p:par>
                        <p:par>
                          <p:cTn id="47" fill="hold">
                            <p:stCondLst>
                              <p:cond delay="7500"/>
                            </p:stCondLst>
                            <p:childTnLst>
                              <p:par>
                                <p:cTn id="48" presetID="12" presetClass="entr" presetSubtype="4" fill="hold" grpId="0" nodeType="afterEffect">
                                  <p:stCondLst>
                                    <p:cond delay="0"/>
                                  </p:stCondLst>
                                  <p:iterate type="lt">
                                    <p:tmPct val="10000"/>
                                  </p:iterate>
                                  <p:childTnLst>
                                    <p:set>
                                      <p:cBhvr>
                                        <p:cTn id="49" dur="1" fill="hold">
                                          <p:stCondLst>
                                            <p:cond delay="0"/>
                                          </p:stCondLst>
                                        </p:cTn>
                                        <p:tgtEl>
                                          <p:spTgt spid="29"/>
                                        </p:tgtEl>
                                        <p:attrNameLst>
                                          <p:attrName>style.visibility</p:attrName>
                                        </p:attrNameLst>
                                      </p:cBhvr>
                                      <p:to>
                                        <p:strVal val="visible"/>
                                      </p:to>
                                    </p:set>
                                    <p:anim calcmode="lin" valueType="num">
                                      <p:cBhvr additive="base">
                                        <p:cTn id="50" dur="500"/>
                                        <p:tgtEl>
                                          <p:spTgt spid="29"/>
                                        </p:tgtEl>
                                        <p:attrNameLst>
                                          <p:attrName>ppt_y</p:attrName>
                                        </p:attrNameLst>
                                      </p:cBhvr>
                                      <p:tavLst>
                                        <p:tav tm="0">
                                          <p:val>
                                            <p:strVal val="#ppt_y+#ppt_h*1.125000"/>
                                          </p:val>
                                        </p:tav>
                                        <p:tav tm="100000">
                                          <p:val>
                                            <p:strVal val="#ppt_y"/>
                                          </p:val>
                                        </p:tav>
                                      </p:tavLst>
                                    </p:anim>
                                    <p:animEffect transition="in" filter="wipe(up)">
                                      <p:cBhvr>
                                        <p:cTn id="51"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20" grpId="0"/>
      <p:bldP spid="29"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4" name="图片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754743"/>
            <a:ext cx="2139058" cy="4106792"/>
          </a:xfrm>
          <a:prstGeom prst="rect">
            <a:avLst/>
          </a:prstGeom>
        </p:spPr>
      </p:pic>
      <p:pic>
        <p:nvPicPr>
          <p:cNvPr id="6" name="图片 5"/>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069529" y="3474010"/>
            <a:ext cx="8074471" cy="1528507"/>
          </a:xfrm>
          <a:prstGeom prst="rect">
            <a:avLst/>
          </a:prstGeom>
        </p:spPr>
      </p:pic>
      <p:pic>
        <p:nvPicPr>
          <p:cNvPr id="5" name="图片 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0" y="3853232"/>
            <a:ext cx="9144000" cy="1290268"/>
          </a:xfrm>
          <a:prstGeom prst="rect">
            <a:avLst/>
          </a:prstGeom>
        </p:spPr>
      </p:pic>
      <p:pic>
        <p:nvPicPr>
          <p:cNvPr id="8" name="图片 7"/>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3734307" y="426765"/>
            <a:ext cx="2013350" cy="2212550"/>
          </a:xfrm>
          <a:prstGeom prst="rect">
            <a:avLst/>
          </a:prstGeom>
        </p:spPr>
      </p:pic>
      <p:sp>
        <p:nvSpPr>
          <p:cNvPr id="9" name="文本框 8"/>
          <p:cNvSpPr txBox="1"/>
          <p:nvPr/>
        </p:nvSpPr>
        <p:spPr>
          <a:xfrm>
            <a:off x="3366246" y="2766124"/>
            <a:ext cx="2749471" cy="707886"/>
          </a:xfrm>
          <a:prstGeom prst="rect">
            <a:avLst/>
          </a:prstGeom>
          <a:noFill/>
        </p:spPr>
        <p:txBody>
          <a:bodyPr wrap="none" rtlCol="0">
            <a:spAutoFit/>
          </a:bodyPr>
          <a:lstStyle/>
          <a:p>
            <a:r>
              <a:rPr lang="zh-CN" altLang="en-US" sz="4000" b="1" dirty="0" smtClean="0">
                <a:solidFill>
                  <a:srgbClr val="C00000"/>
                </a:solidFill>
                <a:latin typeface="微软雅黑" panose="020B0503020204020204" pitchFamily="34" charset="-122"/>
                <a:ea typeface="微软雅黑" panose="020B0503020204020204" pitchFamily="34" charset="-122"/>
              </a:rPr>
              <a:t>感谢您观看</a:t>
            </a:r>
            <a:endParaRPr lang="zh-CN" altLang="en-US" sz="4000" b="1" dirty="0">
              <a:solidFill>
                <a:srgbClr val="C0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38296374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right)">
                                      <p:cBhvr>
                                        <p:cTn id="7" dur="1000"/>
                                        <p:tgtEl>
                                          <p:spTgt spid="5"/>
                                        </p:tgtEl>
                                      </p:cBhvr>
                                    </p:animEffect>
                                  </p:childTnLst>
                                </p:cTn>
                              </p:par>
                            </p:childTnLst>
                          </p:cTn>
                        </p:par>
                        <p:par>
                          <p:cTn id="8" fill="hold">
                            <p:stCondLst>
                              <p:cond delay="1000"/>
                            </p:stCondLst>
                            <p:childTnLst>
                              <p:par>
                                <p:cTn id="9" presetID="42"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1000"/>
                                        <p:tgtEl>
                                          <p:spTgt spid="4"/>
                                        </p:tgtEl>
                                      </p:cBhvr>
                                    </p:animEffect>
                                    <p:anim calcmode="lin" valueType="num">
                                      <p:cBhvr>
                                        <p:cTn id="12" dur="1000" fill="hold"/>
                                        <p:tgtEl>
                                          <p:spTgt spid="4"/>
                                        </p:tgtEl>
                                        <p:attrNameLst>
                                          <p:attrName>ppt_x</p:attrName>
                                        </p:attrNameLst>
                                      </p:cBhvr>
                                      <p:tavLst>
                                        <p:tav tm="0">
                                          <p:val>
                                            <p:strVal val="#ppt_x"/>
                                          </p:val>
                                        </p:tav>
                                        <p:tav tm="100000">
                                          <p:val>
                                            <p:strVal val="#ppt_x"/>
                                          </p:val>
                                        </p:tav>
                                      </p:tavLst>
                                    </p:anim>
                                    <p:anim calcmode="lin" valueType="num">
                                      <p:cBhvr>
                                        <p:cTn id="13" dur="1000" fill="hold"/>
                                        <p:tgtEl>
                                          <p:spTgt spid="4"/>
                                        </p:tgtEl>
                                        <p:attrNameLst>
                                          <p:attrName>ppt_y</p:attrName>
                                        </p:attrNameLst>
                                      </p:cBhvr>
                                      <p:tavLst>
                                        <p:tav tm="0">
                                          <p:val>
                                            <p:strVal val="#ppt_y+.1"/>
                                          </p:val>
                                        </p:tav>
                                        <p:tav tm="100000">
                                          <p:val>
                                            <p:strVal val="#ppt_y"/>
                                          </p:val>
                                        </p:tav>
                                      </p:tavLst>
                                    </p:anim>
                                  </p:childTnLst>
                                </p:cTn>
                              </p:par>
                            </p:childTnLst>
                          </p:cTn>
                        </p:par>
                        <p:par>
                          <p:cTn id="14" fill="hold">
                            <p:stCondLst>
                              <p:cond delay="2000"/>
                            </p:stCondLst>
                            <p:childTnLst>
                              <p:par>
                                <p:cTn id="15" presetID="42" presetClass="entr" presetSubtype="0"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childTnLst>
                          </p:cTn>
                        </p:par>
                        <p:par>
                          <p:cTn id="20" fill="hold">
                            <p:stCondLst>
                              <p:cond delay="3000"/>
                            </p:stCondLst>
                            <p:childTnLst>
                              <p:par>
                                <p:cTn id="21" presetID="31" presetClass="entr" presetSubtype="0"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p:cTn id="23" dur="1000" fill="hold"/>
                                        <p:tgtEl>
                                          <p:spTgt spid="8"/>
                                        </p:tgtEl>
                                        <p:attrNameLst>
                                          <p:attrName>ppt_w</p:attrName>
                                        </p:attrNameLst>
                                      </p:cBhvr>
                                      <p:tavLst>
                                        <p:tav tm="0">
                                          <p:val>
                                            <p:fltVal val="0"/>
                                          </p:val>
                                        </p:tav>
                                        <p:tav tm="100000">
                                          <p:val>
                                            <p:strVal val="#ppt_w"/>
                                          </p:val>
                                        </p:tav>
                                      </p:tavLst>
                                    </p:anim>
                                    <p:anim calcmode="lin" valueType="num">
                                      <p:cBhvr>
                                        <p:cTn id="24" dur="1000" fill="hold"/>
                                        <p:tgtEl>
                                          <p:spTgt spid="8"/>
                                        </p:tgtEl>
                                        <p:attrNameLst>
                                          <p:attrName>ppt_h</p:attrName>
                                        </p:attrNameLst>
                                      </p:cBhvr>
                                      <p:tavLst>
                                        <p:tav tm="0">
                                          <p:val>
                                            <p:fltVal val="0"/>
                                          </p:val>
                                        </p:tav>
                                        <p:tav tm="100000">
                                          <p:val>
                                            <p:strVal val="#ppt_h"/>
                                          </p:val>
                                        </p:tav>
                                      </p:tavLst>
                                    </p:anim>
                                    <p:anim calcmode="lin" valueType="num">
                                      <p:cBhvr>
                                        <p:cTn id="25" dur="1000" fill="hold"/>
                                        <p:tgtEl>
                                          <p:spTgt spid="8"/>
                                        </p:tgtEl>
                                        <p:attrNameLst>
                                          <p:attrName>style.rotation</p:attrName>
                                        </p:attrNameLst>
                                      </p:cBhvr>
                                      <p:tavLst>
                                        <p:tav tm="0">
                                          <p:val>
                                            <p:fltVal val="90"/>
                                          </p:val>
                                        </p:tav>
                                        <p:tav tm="100000">
                                          <p:val>
                                            <p:fltVal val="0"/>
                                          </p:val>
                                        </p:tav>
                                      </p:tavLst>
                                    </p:anim>
                                    <p:animEffect transition="in" filter="fade">
                                      <p:cBhvr>
                                        <p:cTn id="26" dur="1000"/>
                                        <p:tgtEl>
                                          <p:spTgt spid="8"/>
                                        </p:tgtEl>
                                      </p:cBhvr>
                                    </p:animEffect>
                                  </p:childTnLst>
                                </p:cTn>
                              </p:par>
                            </p:childTnLst>
                          </p:cTn>
                        </p:par>
                        <p:par>
                          <p:cTn id="27" fill="hold">
                            <p:stCondLst>
                              <p:cond delay="4000"/>
                            </p:stCondLst>
                            <p:childTnLst>
                              <p:par>
                                <p:cTn id="28" presetID="16" presetClass="entr" presetSubtype="21" fill="hold" grpId="0" nodeType="after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barn(inVertical)">
                                      <p:cBhvr>
                                        <p:cTn id="3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2626954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grpSp>
        <p:nvGrpSpPr>
          <p:cNvPr id="2" name="组合 1"/>
          <p:cNvGrpSpPr/>
          <p:nvPr/>
        </p:nvGrpSpPr>
        <p:grpSpPr>
          <a:xfrm>
            <a:off x="0" y="754743"/>
            <a:ext cx="9144000" cy="4388757"/>
            <a:chOff x="0" y="754743"/>
            <a:chExt cx="9144000" cy="4388757"/>
          </a:xfrm>
        </p:grpSpPr>
        <p:pic>
          <p:nvPicPr>
            <p:cNvPr id="4" name="图片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754743"/>
              <a:ext cx="2139058" cy="4106792"/>
            </a:xfrm>
            <a:prstGeom prst="rect">
              <a:avLst/>
            </a:prstGeom>
          </p:spPr>
        </p:pic>
        <p:pic>
          <p:nvPicPr>
            <p:cNvPr id="6" name="图片 5"/>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069529" y="3474010"/>
              <a:ext cx="8074471" cy="1528507"/>
            </a:xfrm>
            <a:prstGeom prst="rect">
              <a:avLst/>
            </a:prstGeom>
          </p:spPr>
        </p:pic>
        <p:pic>
          <p:nvPicPr>
            <p:cNvPr id="5" name="图片 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0" y="3853232"/>
              <a:ext cx="9144000" cy="1290268"/>
            </a:xfrm>
            <a:prstGeom prst="rect">
              <a:avLst/>
            </a:prstGeom>
          </p:spPr>
        </p:pic>
      </p:grpSp>
      <p:sp>
        <p:nvSpPr>
          <p:cNvPr id="31" name="矩形 9"/>
          <p:cNvSpPr>
            <a:spLocks noChangeArrowheads="1"/>
          </p:cNvSpPr>
          <p:nvPr/>
        </p:nvSpPr>
        <p:spPr bwMode="auto">
          <a:xfrm>
            <a:off x="3392863" y="3172438"/>
            <a:ext cx="3563937" cy="649288"/>
          </a:xfrm>
          <a:prstGeom prst="rect">
            <a:avLst/>
          </a:prstGeom>
          <a:solidFill>
            <a:srgbClr val="FF0000"/>
          </a:solidFill>
          <a:ln w="25400" cap="flat" cmpd="sng">
            <a:noFill/>
            <a:miter lim="800000"/>
            <a:headEnd/>
            <a:tailEnd/>
          </a:ln>
        </p:spPr>
        <p:txBody>
          <a:bodyPr anchor="ctr"/>
          <a:lstStyle/>
          <a:p>
            <a:pPr algn="ctr" defTabSz="967801" fontAlgn="auto">
              <a:spcBef>
                <a:spcPts val="0"/>
              </a:spcBef>
              <a:spcAft>
                <a:spcPts val="0"/>
              </a:spcAft>
              <a:defRPr/>
            </a:pPr>
            <a:r>
              <a:rPr lang="zh-CN" altLang="en-US" sz="4000" dirty="0" smtClean="0">
                <a:solidFill>
                  <a:srgbClr val="ECECEC"/>
                </a:solidFill>
                <a:latin typeface="宋体" pitchFamily="2" charset="-122"/>
                <a:sym typeface="宋体" pitchFamily="2" charset="-122"/>
              </a:rPr>
              <a:t>单击添加文字</a:t>
            </a:r>
            <a:endParaRPr lang="zh-CN" altLang="en-US" sz="4000" dirty="0">
              <a:solidFill>
                <a:srgbClr val="ECECEC"/>
              </a:solidFill>
              <a:latin typeface="宋体" pitchFamily="2" charset="-122"/>
              <a:ea typeface="+mn-ea"/>
              <a:sym typeface="宋体" pitchFamily="2" charset="-122"/>
            </a:endParaRPr>
          </a:p>
        </p:txBody>
      </p:sp>
      <p:sp>
        <p:nvSpPr>
          <p:cNvPr id="32" name="椭圆 7"/>
          <p:cNvSpPr>
            <a:spLocks noChangeArrowheads="1"/>
          </p:cNvSpPr>
          <p:nvPr/>
        </p:nvSpPr>
        <p:spPr bwMode="auto">
          <a:xfrm>
            <a:off x="3799263" y="292713"/>
            <a:ext cx="2752725" cy="2752725"/>
          </a:xfrm>
          <a:prstGeom prst="ellipse">
            <a:avLst/>
          </a:prstGeom>
          <a:solidFill>
            <a:srgbClr val="FF0000"/>
          </a:solidFill>
          <a:ln w="76200">
            <a:solidFill>
              <a:srgbClr val="F6F6F6"/>
            </a:solidFill>
            <a:round/>
            <a:headEnd/>
            <a:tailEnd/>
          </a:ln>
        </p:spPr>
        <p:txBody>
          <a:bodyPr anchor="ctr"/>
          <a:lstStyle/>
          <a:p>
            <a:pPr algn="ctr"/>
            <a:endParaRPr lang="zh-CN" altLang="zh-CN">
              <a:solidFill>
                <a:srgbClr val="FFFFFF"/>
              </a:solidFill>
              <a:latin typeface="宋体" pitchFamily="2" charset="-122"/>
              <a:ea typeface="微软雅黑" pitchFamily="34" charset="-122"/>
              <a:sym typeface="宋体" pitchFamily="2" charset="-122"/>
            </a:endParaRPr>
          </a:p>
        </p:txBody>
      </p:sp>
      <p:sp>
        <p:nvSpPr>
          <p:cNvPr id="33" name="椭圆 6"/>
          <p:cNvSpPr>
            <a:spLocks noChangeArrowheads="1"/>
          </p:cNvSpPr>
          <p:nvPr/>
        </p:nvSpPr>
        <p:spPr bwMode="auto">
          <a:xfrm>
            <a:off x="4019925" y="511788"/>
            <a:ext cx="2311400" cy="2312988"/>
          </a:xfrm>
          <a:prstGeom prst="ellipse">
            <a:avLst/>
          </a:prstGeom>
          <a:solidFill>
            <a:srgbClr val="FF0000"/>
          </a:solidFill>
          <a:ln w="76200">
            <a:solidFill>
              <a:srgbClr val="F6F6F6"/>
            </a:solidFill>
            <a:round/>
            <a:headEnd/>
            <a:tailEnd/>
          </a:ln>
        </p:spPr>
        <p:txBody>
          <a:bodyPr anchor="ctr"/>
          <a:lstStyle/>
          <a:p>
            <a:pPr algn="ctr"/>
            <a:endParaRPr lang="zh-CN" altLang="zh-CN">
              <a:solidFill>
                <a:srgbClr val="FFFFFF"/>
              </a:solidFill>
              <a:latin typeface="宋体" pitchFamily="2" charset="-122"/>
              <a:ea typeface="微软雅黑" pitchFamily="34" charset="-122"/>
              <a:sym typeface="宋体" pitchFamily="2" charset="-122"/>
            </a:endParaRPr>
          </a:p>
        </p:txBody>
      </p:sp>
      <p:sp>
        <p:nvSpPr>
          <p:cNvPr id="34" name="椭圆 5"/>
          <p:cNvSpPr>
            <a:spLocks noChangeArrowheads="1"/>
          </p:cNvSpPr>
          <p:nvPr/>
        </p:nvSpPr>
        <p:spPr bwMode="auto">
          <a:xfrm>
            <a:off x="4204075" y="695938"/>
            <a:ext cx="1943100" cy="1944688"/>
          </a:xfrm>
          <a:prstGeom prst="ellipse">
            <a:avLst/>
          </a:prstGeom>
          <a:solidFill>
            <a:srgbClr val="FF0000"/>
          </a:solidFill>
          <a:ln w="76200">
            <a:solidFill>
              <a:srgbClr val="F6F6F6"/>
            </a:solidFill>
            <a:round/>
            <a:headEnd/>
            <a:tailEnd/>
          </a:ln>
        </p:spPr>
        <p:txBody>
          <a:bodyPr anchor="ctr"/>
          <a:lstStyle/>
          <a:p>
            <a:pPr algn="ctr"/>
            <a:endParaRPr lang="zh-CN" altLang="zh-CN">
              <a:solidFill>
                <a:srgbClr val="FFFFFF"/>
              </a:solidFill>
              <a:latin typeface="宋体" pitchFamily="2" charset="-122"/>
              <a:ea typeface="微软雅黑" pitchFamily="34" charset="-122"/>
              <a:sym typeface="宋体" pitchFamily="2" charset="-122"/>
            </a:endParaRPr>
          </a:p>
        </p:txBody>
      </p:sp>
      <p:sp>
        <p:nvSpPr>
          <p:cNvPr id="35" name="椭圆 4"/>
          <p:cNvSpPr>
            <a:spLocks noChangeArrowheads="1"/>
          </p:cNvSpPr>
          <p:nvPr/>
        </p:nvSpPr>
        <p:spPr bwMode="auto">
          <a:xfrm>
            <a:off x="4419975" y="911838"/>
            <a:ext cx="1511300" cy="1512888"/>
          </a:xfrm>
          <a:prstGeom prst="ellipse">
            <a:avLst/>
          </a:prstGeom>
          <a:solidFill>
            <a:srgbClr val="FF0000"/>
          </a:solidFill>
          <a:ln w="76200" cap="flat" cmpd="sng">
            <a:solidFill>
              <a:srgbClr val="F6F6F6"/>
            </a:solidFill>
            <a:round/>
            <a:headEnd/>
            <a:tailEnd/>
          </a:ln>
        </p:spPr>
        <p:txBody>
          <a:bodyPr anchor="ctr"/>
          <a:lstStyle/>
          <a:p>
            <a:pPr algn="ctr" defTabSz="967801" fontAlgn="auto">
              <a:spcBef>
                <a:spcPts val="0"/>
              </a:spcBef>
              <a:spcAft>
                <a:spcPts val="0"/>
              </a:spcAft>
              <a:defRPr/>
            </a:pPr>
            <a:endParaRPr lang="zh-CN" altLang="zh-CN">
              <a:solidFill>
                <a:srgbClr val="FFFFFF"/>
              </a:solidFill>
              <a:latin typeface="宋体" pitchFamily="2" charset="-122"/>
              <a:ea typeface="+mn-ea"/>
              <a:sym typeface="宋体" pitchFamily="2" charset="-122"/>
            </a:endParaRPr>
          </a:p>
        </p:txBody>
      </p:sp>
      <p:sp>
        <p:nvSpPr>
          <p:cNvPr id="44" name="椭圆 3"/>
          <p:cNvSpPr>
            <a:spLocks noChangeArrowheads="1"/>
          </p:cNvSpPr>
          <p:nvPr/>
        </p:nvSpPr>
        <p:spPr bwMode="auto">
          <a:xfrm>
            <a:off x="4635875" y="1127738"/>
            <a:ext cx="1079500" cy="1081088"/>
          </a:xfrm>
          <a:prstGeom prst="ellipse">
            <a:avLst/>
          </a:prstGeom>
          <a:solidFill>
            <a:srgbClr val="FF0000"/>
          </a:solidFill>
          <a:ln w="76200" cap="flat" cmpd="sng">
            <a:solidFill>
              <a:srgbClr val="F6F6F6"/>
            </a:solidFill>
            <a:round/>
            <a:headEnd/>
            <a:tailEnd/>
          </a:ln>
        </p:spPr>
        <p:txBody>
          <a:bodyPr anchor="ctr"/>
          <a:lstStyle/>
          <a:p>
            <a:pPr algn="ctr" defTabSz="967801" fontAlgn="auto">
              <a:spcBef>
                <a:spcPts val="0"/>
              </a:spcBef>
              <a:spcAft>
                <a:spcPts val="0"/>
              </a:spcAft>
              <a:defRPr/>
            </a:pPr>
            <a:r>
              <a:rPr lang="en-US" altLang="zh-CN" sz="8000" b="1" dirty="0">
                <a:solidFill>
                  <a:srgbClr val="F8F8F8"/>
                </a:solidFill>
                <a:latin typeface="+mn-lt"/>
                <a:ea typeface="+mn-ea"/>
                <a:sym typeface="Arial" pitchFamily="34" charset="0"/>
              </a:rPr>
              <a:t>1</a:t>
            </a:r>
            <a:endParaRPr lang="zh-CN" altLang="en-US" sz="8000" b="1" dirty="0">
              <a:solidFill>
                <a:srgbClr val="F8F8F8"/>
              </a:solidFill>
              <a:latin typeface="+mn-lt"/>
              <a:ea typeface="+mn-ea"/>
              <a:sym typeface="Arial" pitchFamily="34" charset="0"/>
            </a:endParaRPr>
          </a:p>
        </p:txBody>
      </p:sp>
      <p:sp>
        <p:nvSpPr>
          <p:cNvPr id="45" name="矩形 20"/>
          <p:cNvSpPr>
            <a:spLocks noChangeArrowheads="1"/>
          </p:cNvSpPr>
          <p:nvPr/>
        </p:nvSpPr>
        <p:spPr bwMode="auto">
          <a:xfrm>
            <a:off x="3392863" y="3821726"/>
            <a:ext cx="3563937" cy="461665"/>
          </a:xfrm>
          <a:prstGeom prst="rect">
            <a:avLst/>
          </a:prstGeom>
          <a:noFill/>
          <a:ln>
            <a:noFill/>
          </a:ln>
          <a:extLst/>
        </p:spPr>
        <p:txBody>
          <a:bodyPr>
            <a:spAutoFit/>
          </a:bodyPr>
          <a:lstStyle/>
          <a:p>
            <a:pPr algn="ctr" defTabSz="967801" fontAlgn="auto">
              <a:spcBef>
                <a:spcPts val="0"/>
              </a:spcBef>
              <a:spcAft>
                <a:spcPts val="0"/>
              </a:spcAft>
              <a:defRPr/>
            </a:pPr>
            <a:r>
              <a:rPr lang="en-US" altLang="zh-CN" sz="2400" dirty="0">
                <a:solidFill>
                  <a:srgbClr val="FF0000"/>
                </a:solidFill>
                <a:latin typeface="微软雅黑" pitchFamily="34" charset="-122"/>
                <a:ea typeface="微软雅黑" pitchFamily="34" charset="-122"/>
                <a:sym typeface="微软雅黑" pitchFamily="34" charset="-122"/>
              </a:rPr>
              <a:t>OVERALL SUMMARY</a:t>
            </a:r>
            <a:endParaRPr lang="zh-CN" altLang="en-US" sz="2400" dirty="0">
              <a:solidFill>
                <a:srgbClr val="FF0000"/>
              </a:solidFill>
              <a:latin typeface="微软雅黑" pitchFamily="34" charset="-122"/>
              <a:ea typeface="微软雅黑" pitchFamily="34" charset="-122"/>
              <a:sym typeface="微软雅黑" pitchFamily="34" charset="-122"/>
            </a:endParaRPr>
          </a:p>
        </p:txBody>
      </p:sp>
    </p:spTree>
    <p:extLst>
      <p:ext uri="{BB962C8B-B14F-4D97-AF65-F5344CB8AC3E}">
        <p14:creationId xmlns:p14="http://schemas.microsoft.com/office/powerpoint/2010/main" val="392852413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heel(1)">
                                      <p:cBhvr>
                                        <p:cTn id="7" dur="2000"/>
                                        <p:tgtEl>
                                          <p:spTgt spid="32"/>
                                        </p:tgtEl>
                                      </p:cBhvr>
                                    </p:animEffect>
                                  </p:childTnLst>
                                </p:cTn>
                              </p:par>
                              <p:par>
                                <p:cTn id="8" presetID="21" presetClass="entr" presetSubtype="1" fill="hold" grpId="0" nodeType="withEffect">
                                  <p:stCondLst>
                                    <p:cond delay="500"/>
                                  </p:stCondLst>
                                  <p:childTnLst>
                                    <p:set>
                                      <p:cBhvr>
                                        <p:cTn id="9" dur="1" fill="hold">
                                          <p:stCondLst>
                                            <p:cond delay="0"/>
                                          </p:stCondLst>
                                        </p:cTn>
                                        <p:tgtEl>
                                          <p:spTgt spid="33"/>
                                        </p:tgtEl>
                                        <p:attrNameLst>
                                          <p:attrName>style.visibility</p:attrName>
                                        </p:attrNameLst>
                                      </p:cBhvr>
                                      <p:to>
                                        <p:strVal val="visible"/>
                                      </p:to>
                                    </p:set>
                                    <p:animEffect transition="in" filter="wheel(1)">
                                      <p:cBhvr>
                                        <p:cTn id="10" dur="2000"/>
                                        <p:tgtEl>
                                          <p:spTgt spid="33"/>
                                        </p:tgtEl>
                                      </p:cBhvr>
                                    </p:animEffect>
                                  </p:childTnLst>
                                </p:cTn>
                              </p:par>
                              <p:par>
                                <p:cTn id="11" presetID="21" presetClass="entr" presetSubtype="1" fill="hold" grpId="0" nodeType="withEffect">
                                  <p:stCondLst>
                                    <p:cond delay="1000"/>
                                  </p:stCondLst>
                                  <p:childTnLst>
                                    <p:set>
                                      <p:cBhvr>
                                        <p:cTn id="12" dur="1" fill="hold">
                                          <p:stCondLst>
                                            <p:cond delay="0"/>
                                          </p:stCondLst>
                                        </p:cTn>
                                        <p:tgtEl>
                                          <p:spTgt spid="34"/>
                                        </p:tgtEl>
                                        <p:attrNameLst>
                                          <p:attrName>style.visibility</p:attrName>
                                        </p:attrNameLst>
                                      </p:cBhvr>
                                      <p:to>
                                        <p:strVal val="visible"/>
                                      </p:to>
                                    </p:set>
                                    <p:animEffect transition="in" filter="wheel(1)">
                                      <p:cBhvr>
                                        <p:cTn id="13" dur="2000"/>
                                        <p:tgtEl>
                                          <p:spTgt spid="34"/>
                                        </p:tgtEl>
                                      </p:cBhvr>
                                    </p:animEffect>
                                  </p:childTnLst>
                                </p:cTn>
                              </p:par>
                              <p:par>
                                <p:cTn id="14" presetID="21" presetClass="entr" presetSubtype="1" fill="hold" nodeType="withEffect">
                                  <p:stCondLst>
                                    <p:cond delay="1500"/>
                                  </p:stCondLst>
                                  <p:childTnLst>
                                    <p:set>
                                      <p:cBhvr>
                                        <p:cTn id="15" dur="1" fill="hold">
                                          <p:stCondLst>
                                            <p:cond delay="0"/>
                                          </p:stCondLst>
                                        </p:cTn>
                                        <p:tgtEl>
                                          <p:spTgt spid="35"/>
                                        </p:tgtEl>
                                        <p:attrNameLst>
                                          <p:attrName>style.visibility</p:attrName>
                                        </p:attrNameLst>
                                      </p:cBhvr>
                                      <p:to>
                                        <p:strVal val="visible"/>
                                      </p:to>
                                    </p:set>
                                    <p:animEffect transition="in" filter="wheel(1)">
                                      <p:cBhvr>
                                        <p:cTn id="16" dur="2000"/>
                                        <p:tgtEl>
                                          <p:spTgt spid="35"/>
                                        </p:tgtEl>
                                      </p:cBhvr>
                                    </p:animEffect>
                                  </p:childTnLst>
                                </p:cTn>
                              </p:par>
                              <p:par>
                                <p:cTn id="17" presetID="21" presetClass="entr" presetSubtype="1" fill="hold" grpId="0" nodeType="withEffect">
                                  <p:stCondLst>
                                    <p:cond delay="2000"/>
                                  </p:stCondLst>
                                  <p:childTnLst>
                                    <p:set>
                                      <p:cBhvr>
                                        <p:cTn id="18" dur="1" fill="hold">
                                          <p:stCondLst>
                                            <p:cond delay="0"/>
                                          </p:stCondLst>
                                        </p:cTn>
                                        <p:tgtEl>
                                          <p:spTgt spid="44"/>
                                        </p:tgtEl>
                                        <p:attrNameLst>
                                          <p:attrName>style.visibility</p:attrName>
                                        </p:attrNameLst>
                                      </p:cBhvr>
                                      <p:to>
                                        <p:strVal val="visible"/>
                                      </p:to>
                                    </p:set>
                                    <p:animEffect transition="in" filter="wheel(1)">
                                      <p:cBhvr>
                                        <p:cTn id="19" dur="2000"/>
                                        <p:tgtEl>
                                          <p:spTgt spid="44"/>
                                        </p:tgtEl>
                                      </p:cBhvr>
                                    </p:animEffect>
                                  </p:childTnLst>
                                </p:cTn>
                              </p:par>
                            </p:childTnLst>
                          </p:cTn>
                        </p:par>
                        <p:par>
                          <p:cTn id="20" fill="hold">
                            <p:stCondLst>
                              <p:cond delay="4000"/>
                            </p:stCondLst>
                            <p:childTnLst>
                              <p:par>
                                <p:cTn id="21" presetID="42" presetClass="entr" presetSubtype="0" fill="hold" grpId="0" nodeType="afterEffect">
                                  <p:stCondLst>
                                    <p:cond delay="0"/>
                                  </p:stCondLst>
                                  <p:childTnLst>
                                    <p:set>
                                      <p:cBhvr>
                                        <p:cTn id="22" dur="1" fill="hold">
                                          <p:stCondLst>
                                            <p:cond delay="0"/>
                                          </p:stCondLst>
                                        </p:cTn>
                                        <p:tgtEl>
                                          <p:spTgt spid="31"/>
                                        </p:tgtEl>
                                        <p:attrNameLst>
                                          <p:attrName>style.visibility</p:attrName>
                                        </p:attrNameLst>
                                      </p:cBhvr>
                                      <p:to>
                                        <p:strVal val="visible"/>
                                      </p:to>
                                    </p:set>
                                    <p:animEffect>
                                      <p:cBhvr>
                                        <p:cTn id="23" dur="750"/>
                                        <p:tgtEl>
                                          <p:spTgt spid="31"/>
                                        </p:tgtEl>
                                      </p:cBhvr>
                                    </p:animEffect>
                                    <p:anim calcmode="lin" valueType="num">
                                      <p:cBhvr>
                                        <p:cTn id="24" dur="750" fill="hold"/>
                                        <p:tgtEl>
                                          <p:spTgt spid="31"/>
                                        </p:tgtEl>
                                        <p:attrNameLst>
                                          <p:attrName>ppt_x</p:attrName>
                                        </p:attrNameLst>
                                      </p:cBhvr>
                                      <p:tavLst>
                                        <p:tav tm="0">
                                          <p:val>
                                            <p:strVal val="#ppt_x"/>
                                          </p:val>
                                        </p:tav>
                                        <p:tav tm="100000">
                                          <p:val>
                                            <p:strVal val="#ppt_x"/>
                                          </p:val>
                                        </p:tav>
                                      </p:tavLst>
                                    </p:anim>
                                    <p:anim calcmode="lin" valueType="num">
                                      <p:cBhvr>
                                        <p:cTn id="25" dur="750" fill="hold"/>
                                        <p:tgtEl>
                                          <p:spTgt spid="31"/>
                                        </p:tgtEl>
                                        <p:attrNameLst>
                                          <p:attrName>ppt_y</p:attrName>
                                        </p:attrNameLst>
                                      </p:cBhvr>
                                      <p:tavLst>
                                        <p:tav tm="0">
                                          <p:val>
                                            <p:strVal val="#ppt_y+.1"/>
                                          </p:val>
                                        </p:tav>
                                        <p:tav tm="100000">
                                          <p:val>
                                            <p:strVal val="#ppt_y"/>
                                          </p:val>
                                        </p:tav>
                                      </p:tavLst>
                                    </p:anim>
                                  </p:childTnLst>
                                </p:cTn>
                              </p:par>
                              <p:par>
                                <p:cTn id="26" presetID="47" presetClass="entr" presetSubtype="0" fill="hold" grpId="0" nodeType="withEffect">
                                  <p:stCondLst>
                                    <p:cond delay="250"/>
                                  </p:stCondLst>
                                  <p:childTnLst>
                                    <p:set>
                                      <p:cBhvr>
                                        <p:cTn id="27" dur="1" fill="hold">
                                          <p:stCondLst>
                                            <p:cond delay="0"/>
                                          </p:stCondLst>
                                        </p:cTn>
                                        <p:tgtEl>
                                          <p:spTgt spid="45"/>
                                        </p:tgtEl>
                                        <p:attrNameLst>
                                          <p:attrName>style.visibility</p:attrName>
                                        </p:attrNameLst>
                                      </p:cBhvr>
                                      <p:to>
                                        <p:strVal val="visible"/>
                                      </p:to>
                                    </p:set>
                                    <p:animEffect>
                                      <p:cBhvr>
                                        <p:cTn id="28" dur="750"/>
                                        <p:tgtEl>
                                          <p:spTgt spid="45"/>
                                        </p:tgtEl>
                                      </p:cBhvr>
                                    </p:animEffect>
                                    <p:anim calcmode="lin" valueType="num">
                                      <p:cBhvr>
                                        <p:cTn id="29" dur="750" fill="hold"/>
                                        <p:tgtEl>
                                          <p:spTgt spid="45"/>
                                        </p:tgtEl>
                                        <p:attrNameLst>
                                          <p:attrName>ppt_x</p:attrName>
                                        </p:attrNameLst>
                                      </p:cBhvr>
                                      <p:tavLst>
                                        <p:tav tm="0">
                                          <p:val>
                                            <p:strVal val="#ppt_x"/>
                                          </p:val>
                                        </p:tav>
                                        <p:tav tm="100000">
                                          <p:val>
                                            <p:strVal val="#ppt_x"/>
                                          </p:val>
                                        </p:tav>
                                      </p:tavLst>
                                    </p:anim>
                                    <p:anim calcmode="lin" valueType="num">
                                      <p:cBhvr>
                                        <p:cTn id="30" dur="750" fill="hold"/>
                                        <p:tgtEl>
                                          <p:spTgt spid="4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autoUpdateAnimBg="0"/>
      <p:bldP spid="32" grpId="0" bldLvl="0" animBg="1" autoUpdateAnimBg="0"/>
      <p:bldP spid="33" grpId="0" bldLvl="0" animBg="1" autoUpdateAnimBg="0"/>
      <p:bldP spid="34" grpId="0" bldLvl="0" animBg="1" autoUpdateAnimBg="0"/>
      <p:bldP spid="44" grpId="0" bldLvl="0" animBg="1" autoUpdateAnimBg="0"/>
      <p:bldP spid="45" grpId="0" bldLvl="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idx="4294967295"/>
          </p:nvPr>
        </p:nvSpPr>
        <p:spPr>
          <a:xfrm>
            <a:off x="0" y="274638"/>
            <a:ext cx="7886700" cy="993775"/>
          </a:xfrm>
        </p:spPr>
        <p:txBody>
          <a:bodyPr>
            <a:normAutofit/>
          </a:bodyPr>
          <a:lstStyle/>
          <a:p>
            <a:r>
              <a:rPr lang="zh-CN" altLang="en-US" dirty="0" smtClean="0"/>
              <a:t> </a:t>
            </a:r>
            <a:endParaRPr lang="zh-CN" altLang="en-US" dirty="0"/>
          </a:p>
        </p:txBody>
      </p:sp>
      <p:sp>
        <p:nvSpPr>
          <p:cNvPr id="3" name="箭头3"/>
          <p:cNvSpPr>
            <a:spLocks/>
          </p:cNvSpPr>
          <p:nvPr/>
        </p:nvSpPr>
        <p:spPr bwMode="gray">
          <a:xfrm flipV="1">
            <a:off x="1131436" y="2694359"/>
            <a:ext cx="1609352" cy="1407319"/>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75000"/>
            </a:schemeClr>
          </a:solidFill>
          <a:ln>
            <a:noFill/>
          </a:ln>
          <a:effectLst/>
          <a:extLst/>
        </p:spPr>
        <p:txBody>
          <a:bodyPr wrap="none"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4" name="箭头2"/>
          <p:cNvSpPr>
            <a:spLocks/>
          </p:cNvSpPr>
          <p:nvPr/>
        </p:nvSpPr>
        <p:spPr bwMode="gray">
          <a:xfrm rot="16200000">
            <a:off x="1615479" y="1756344"/>
            <a:ext cx="358379" cy="1912938"/>
          </a:xfrm>
          <a:custGeom>
            <a:avLst/>
            <a:gdLst>
              <a:gd name="T0" fmla="*/ 37 w 142"/>
              <a:gd name="T1" fmla="*/ 1 h 604"/>
              <a:gd name="T2" fmla="*/ 45 w 142"/>
              <a:gd name="T3" fmla="*/ 472 h 604"/>
              <a:gd name="T4" fmla="*/ 0 w 142"/>
              <a:gd name="T5" fmla="*/ 474 h 604"/>
              <a:gd name="T6" fmla="*/ 72 w 142"/>
              <a:gd name="T7" fmla="*/ 604 h 604"/>
              <a:gd name="T8" fmla="*/ 142 w 142"/>
              <a:gd name="T9" fmla="*/ 474 h 604"/>
              <a:gd name="T10" fmla="*/ 100 w 142"/>
              <a:gd name="T11" fmla="*/ 474 h 604"/>
              <a:gd name="T12" fmla="*/ 99 w 142"/>
              <a:gd name="T13" fmla="*/ 0 h 604"/>
              <a:gd name="T14" fmla="*/ 37 w 142"/>
              <a:gd name="T15" fmla="*/ 1 h 6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2" h="604">
                <a:moveTo>
                  <a:pt x="37" y="1"/>
                </a:moveTo>
                <a:lnTo>
                  <a:pt x="45" y="472"/>
                </a:lnTo>
                <a:lnTo>
                  <a:pt x="0" y="474"/>
                </a:lnTo>
                <a:lnTo>
                  <a:pt x="72" y="604"/>
                </a:lnTo>
                <a:lnTo>
                  <a:pt x="142" y="474"/>
                </a:lnTo>
                <a:lnTo>
                  <a:pt x="100" y="474"/>
                </a:lnTo>
                <a:lnTo>
                  <a:pt x="99" y="0"/>
                </a:lnTo>
                <a:lnTo>
                  <a:pt x="37" y="1"/>
                </a:lnTo>
                <a:close/>
              </a:path>
            </a:pathLst>
          </a:custGeom>
          <a:solidFill>
            <a:schemeClr val="bg1">
              <a:lumMod val="75000"/>
            </a:schemeClr>
          </a:solidFill>
          <a:ln>
            <a:noFill/>
          </a:ln>
          <a:effectLst/>
          <a:extLst/>
        </p:spPr>
        <p:txBody>
          <a:bodyPr wrap="none"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5" name="箭头1"/>
          <p:cNvSpPr>
            <a:spLocks/>
          </p:cNvSpPr>
          <p:nvPr/>
        </p:nvSpPr>
        <p:spPr bwMode="gray">
          <a:xfrm>
            <a:off x="1121086" y="1397768"/>
            <a:ext cx="1609352" cy="1407319"/>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75000"/>
            </a:schemeClr>
          </a:solidFill>
          <a:ln>
            <a:noFill/>
          </a:ln>
          <a:effectLst/>
          <a:extLst/>
        </p:spPr>
        <p:txBody>
          <a:bodyPr wrap="none"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6" name="文本1"/>
          <p:cNvSpPr>
            <a:spLocks noChangeArrowheads="1"/>
          </p:cNvSpPr>
          <p:nvPr/>
        </p:nvSpPr>
        <p:spPr bwMode="gray">
          <a:xfrm>
            <a:off x="3424238" y="1141785"/>
            <a:ext cx="5457825" cy="960508"/>
          </a:xfrm>
          <a:prstGeom prst="roundRect">
            <a:avLst>
              <a:gd name="adj" fmla="val 11505"/>
            </a:avLst>
          </a:prstGeom>
          <a:gradFill>
            <a:gsLst>
              <a:gs pos="33000">
                <a:srgbClr val="F9F9F9"/>
              </a:gs>
              <a:gs pos="100000">
                <a:srgbClr val="D7D7D7"/>
              </a:gs>
            </a:gsLst>
            <a:lin ang="5400000" scaled="0"/>
          </a:gradFill>
          <a:ln w="25400" cap="flat" cmpd="sng" algn="ctr">
            <a:noFill/>
            <a:prstDash val="solid"/>
          </a:ln>
          <a:effectLst>
            <a:outerShdw blurRad="50800" dist="38100" dir="2700000" algn="tl" rotWithShape="0">
              <a:prstClr val="black">
                <a:alpha val="40000"/>
              </a:prstClr>
            </a:outerShdw>
          </a:effectLst>
          <a:extLst>
            <a:ext uri="{91240B29-F687-4F45-9708-019B960494DF}">
              <a14:hiddenLine xmlns:a14="http://schemas.microsoft.com/office/drawing/2010/main" w="6350" algn="ctr">
                <a:solidFill>
                  <a:schemeClr val="tx1"/>
                </a:solidFill>
                <a:prstDash val="sysDot"/>
                <a:round/>
                <a:headEnd/>
                <a:tailEnd/>
              </a14:hiddenLine>
            </a:ex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kumimoji="0" lang="zh-CN" altLang="en-US" sz="1400" b="1" i="0" u="none" strike="noStrike" kern="1200" cap="none" spc="0" normalizeH="0" baseline="0" noProof="0" dirty="0" smtClean="0">
                <a:ln>
                  <a:noFill/>
                </a:ln>
                <a:solidFill>
                  <a:srgbClr val="4D4D4D"/>
                </a:solidFill>
                <a:effectLst/>
                <a:uLnTx/>
                <a:uFillTx/>
                <a:latin typeface="微软雅黑" pitchFamily="34" charset="-122"/>
                <a:ea typeface="微软雅黑" pitchFamily="34" charset="-122"/>
              </a:rPr>
              <a:t>单击此处添加</a:t>
            </a:r>
            <a:r>
              <a:rPr lang="zh-CN" altLang="en-US" sz="1400" b="1" dirty="0">
                <a:solidFill>
                  <a:srgbClr val="4D4D4D"/>
                </a:solidFill>
                <a:latin typeface="微软雅黑" pitchFamily="34" charset="-122"/>
                <a:ea typeface="微软雅黑" pitchFamily="34" charset="-122"/>
              </a:rPr>
              <a:t>文本单击此处添加</a:t>
            </a:r>
            <a:r>
              <a:rPr lang="zh-CN" altLang="en-US" sz="1400" b="1" dirty="0" smtClean="0">
                <a:solidFill>
                  <a:srgbClr val="4D4D4D"/>
                </a:solidFill>
                <a:latin typeface="微软雅黑" pitchFamily="34" charset="-122"/>
                <a:ea typeface="微软雅黑" pitchFamily="34" charset="-122"/>
              </a:rPr>
              <a:t>文本</a:t>
            </a:r>
            <a:endParaRPr lang="zh-CN" altLang="zh-CN" sz="1400" b="1" dirty="0">
              <a:solidFill>
                <a:srgbClr val="4D4D4D"/>
              </a:solidFill>
              <a:latin typeface="微软雅黑" pitchFamily="34" charset="-122"/>
              <a:ea typeface="微软雅黑" pitchFamily="34" charset="-122"/>
            </a:endParaRPr>
          </a:p>
        </p:txBody>
      </p:sp>
      <p:sp>
        <p:nvSpPr>
          <p:cNvPr id="7" name="文本2"/>
          <p:cNvSpPr>
            <a:spLocks noChangeArrowheads="1"/>
          </p:cNvSpPr>
          <p:nvPr/>
        </p:nvSpPr>
        <p:spPr bwMode="gray">
          <a:xfrm>
            <a:off x="3424238" y="2263354"/>
            <a:ext cx="5457825" cy="967190"/>
          </a:xfrm>
          <a:prstGeom prst="roundRect">
            <a:avLst>
              <a:gd name="adj" fmla="val 11505"/>
            </a:avLst>
          </a:prstGeom>
          <a:gradFill>
            <a:gsLst>
              <a:gs pos="33000">
                <a:srgbClr val="F9F9F9"/>
              </a:gs>
              <a:gs pos="100000">
                <a:srgbClr val="D7D7D7"/>
              </a:gs>
            </a:gsLst>
            <a:lin ang="5400000" scaled="0"/>
          </a:gradFill>
          <a:ln w="25400" cap="flat" cmpd="sng" algn="ctr">
            <a:noFill/>
            <a:prstDash val="solid"/>
          </a:ln>
          <a:effectLst>
            <a:outerShdw blurRad="50800" dist="38100" dir="2700000" algn="tl" rotWithShape="0">
              <a:prstClr val="black">
                <a:alpha val="40000"/>
              </a:prstClr>
            </a:outerShdw>
          </a:effectLst>
          <a:extLst>
            <a:ext uri="{91240B29-F687-4F45-9708-019B960494DF}">
              <a14:hiddenLine xmlns:a14="http://schemas.microsoft.com/office/drawing/2010/main" w="6350" algn="ctr">
                <a:solidFill>
                  <a:schemeClr val="tx1"/>
                </a:solidFill>
                <a:prstDash val="sysDot"/>
                <a:round/>
                <a:headEnd/>
                <a:tailEnd/>
              </a14:hiddenLine>
            </a:ex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kumimoji="0" lang="zh-CN" altLang="en-US" sz="1400" b="1" i="0" u="none" strike="noStrike" kern="1200" cap="none" spc="0" normalizeH="0" baseline="0" noProof="0" dirty="0" smtClean="0">
                <a:ln>
                  <a:noFill/>
                </a:ln>
                <a:solidFill>
                  <a:srgbClr val="4D4D4D"/>
                </a:solidFill>
                <a:effectLst/>
                <a:uLnTx/>
                <a:uFillTx/>
                <a:latin typeface="微软雅黑" pitchFamily="34" charset="-122"/>
                <a:ea typeface="微软雅黑" pitchFamily="34" charset="-122"/>
              </a:rPr>
              <a:t>单击此处添加</a:t>
            </a:r>
            <a:r>
              <a:rPr lang="zh-CN" altLang="en-US" sz="1400" b="1" dirty="0">
                <a:solidFill>
                  <a:srgbClr val="4D4D4D"/>
                </a:solidFill>
                <a:latin typeface="微软雅黑" pitchFamily="34" charset="-122"/>
                <a:ea typeface="微软雅黑" pitchFamily="34" charset="-122"/>
              </a:rPr>
              <a:t>文本单击此处添加</a:t>
            </a:r>
            <a:r>
              <a:rPr lang="zh-CN" altLang="en-US" sz="1400" b="1" dirty="0" smtClean="0">
                <a:solidFill>
                  <a:srgbClr val="4D4D4D"/>
                </a:solidFill>
                <a:latin typeface="微软雅黑" pitchFamily="34" charset="-122"/>
                <a:ea typeface="微软雅黑" pitchFamily="34" charset="-122"/>
              </a:rPr>
              <a:t>文本</a:t>
            </a:r>
            <a:endParaRPr lang="zh-CN" altLang="zh-CN" sz="1400" b="1" dirty="0">
              <a:solidFill>
                <a:srgbClr val="4D4D4D"/>
              </a:solidFill>
              <a:latin typeface="微软雅黑" pitchFamily="34" charset="-122"/>
              <a:ea typeface="微软雅黑" pitchFamily="34" charset="-122"/>
            </a:endParaRPr>
          </a:p>
        </p:txBody>
      </p:sp>
      <p:sp>
        <p:nvSpPr>
          <p:cNvPr id="8" name="标题2"/>
          <p:cNvSpPr>
            <a:spLocks noChangeArrowheads="1"/>
          </p:cNvSpPr>
          <p:nvPr/>
        </p:nvSpPr>
        <p:spPr bwMode="gray">
          <a:xfrm>
            <a:off x="2854325" y="2256210"/>
            <a:ext cx="1628775" cy="973931"/>
          </a:xfrm>
          <a:prstGeom prst="roundRect">
            <a:avLst>
              <a:gd name="adj" fmla="val 11921"/>
            </a:avLst>
          </a:pr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a:lnSpc>
                <a:spcPct val="120000"/>
              </a:lnSpc>
            </a:pPr>
            <a:r>
              <a:rPr lang="zh-CN" altLang="en-US" kern="0">
                <a:solidFill>
                  <a:srgbClr val="F9F9F9"/>
                </a:solidFill>
                <a:latin typeface="微软雅黑" pitchFamily="34" charset="-122"/>
                <a:ea typeface="微软雅黑" pitchFamily="34" charset="-122"/>
              </a:rPr>
              <a:t>此处添加标题</a:t>
            </a:r>
            <a:r>
              <a:rPr lang="en-US" altLang="zh-CN" kern="0" dirty="0">
                <a:solidFill>
                  <a:srgbClr val="F9F9F9"/>
                </a:solidFill>
                <a:latin typeface="微软雅黑" pitchFamily="34" charset="-122"/>
                <a:ea typeface="微软雅黑" pitchFamily="34" charset="-122"/>
              </a:rPr>
              <a:t>2</a:t>
            </a:r>
            <a:endParaRPr lang="zh-CN" altLang="zh-CN" kern="0" dirty="0">
              <a:solidFill>
                <a:srgbClr val="F9F9F9"/>
              </a:solidFill>
              <a:latin typeface="微软雅黑" pitchFamily="34" charset="-122"/>
              <a:ea typeface="微软雅黑" pitchFamily="34" charset="-122"/>
            </a:endParaRPr>
          </a:p>
        </p:txBody>
      </p:sp>
      <p:sp>
        <p:nvSpPr>
          <p:cNvPr id="9" name="文本3"/>
          <p:cNvSpPr>
            <a:spLocks noChangeArrowheads="1"/>
          </p:cNvSpPr>
          <p:nvPr/>
        </p:nvSpPr>
        <p:spPr bwMode="ltGray">
          <a:xfrm>
            <a:off x="3462337" y="3405163"/>
            <a:ext cx="5422900" cy="964694"/>
          </a:xfrm>
          <a:prstGeom prst="roundRect">
            <a:avLst>
              <a:gd name="adj" fmla="val 11505"/>
            </a:avLst>
          </a:prstGeom>
          <a:gradFill>
            <a:gsLst>
              <a:gs pos="33000">
                <a:srgbClr val="F9F9F9"/>
              </a:gs>
              <a:gs pos="100000">
                <a:srgbClr val="D7D7D7"/>
              </a:gs>
            </a:gsLst>
            <a:lin ang="5400000" scaled="0"/>
          </a:gradFill>
          <a:ln w="25400" cap="flat" cmpd="sng" algn="ctr">
            <a:noFill/>
            <a:prstDash val="solid"/>
          </a:ln>
          <a:effectLst>
            <a:outerShdw blurRad="50800" dist="38100" dir="2700000" algn="tl" rotWithShape="0">
              <a:prstClr val="black">
                <a:alpha val="40000"/>
              </a:prstClr>
            </a:outerShdw>
          </a:effectLst>
          <a:extLst>
            <a:ext uri="{91240B29-F687-4F45-9708-019B960494DF}">
              <a14:hiddenLine xmlns:a14="http://schemas.microsoft.com/office/drawing/2010/main" w="6350" algn="ctr">
                <a:solidFill>
                  <a:schemeClr val="tx1"/>
                </a:solidFill>
                <a:prstDash val="sysDot"/>
                <a:round/>
                <a:headEnd/>
                <a:tailEnd/>
              </a14:hiddenLine>
            </a:ex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kumimoji="0" lang="zh-CN" altLang="en-US" sz="1400" b="1" i="0" u="none" strike="noStrike" kern="1200" cap="none" spc="0" normalizeH="0" baseline="0" noProof="0" dirty="0" smtClean="0">
                <a:ln>
                  <a:noFill/>
                </a:ln>
                <a:solidFill>
                  <a:srgbClr val="4D4D4D"/>
                </a:solidFill>
                <a:effectLst/>
                <a:uLnTx/>
                <a:uFillTx/>
                <a:latin typeface="微软雅黑" pitchFamily="34" charset="-122"/>
                <a:ea typeface="微软雅黑" pitchFamily="34" charset="-122"/>
              </a:rPr>
              <a:t>单击此处添加</a:t>
            </a:r>
            <a:r>
              <a:rPr lang="zh-CN" altLang="en-US" sz="1400" b="1" dirty="0">
                <a:solidFill>
                  <a:srgbClr val="4D4D4D"/>
                </a:solidFill>
                <a:latin typeface="微软雅黑" pitchFamily="34" charset="-122"/>
                <a:ea typeface="微软雅黑" pitchFamily="34" charset="-122"/>
              </a:rPr>
              <a:t>文本单击此处添加</a:t>
            </a:r>
            <a:r>
              <a:rPr lang="zh-CN" altLang="en-US" sz="1400" b="1" dirty="0" smtClean="0">
                <a:solidFill>
                  <a:srgbClr val="4D4D4D"/>
                </a:solidFill>
                <a:latin typeface="微软雅黑" pitchFamily="34" charset="-122"/>
                <a:ea typeface="微软雅黑" pitchFamily="34" charset="-122"/>
              </a:rPr>
              <a:t>文本</a:t>
            </a:r>
            <a:endParaRPr lang="zh-CN" altLang="zh-CN" sz="1400" b="1" dirty="0">
              <a:solidFill>
                <a:srgbClr val="4D4D4D"/>
              </a:solidFill>
              <a:latin typeface="微软雅黑" pitchFamily="34" charset="-122"/>
              <a:ea typeface="微软雅黑" pitchFamily="34" charset="-122"/>
            </a:endParaRPr>
          </a:p>
        </p:txBody>
      </p:sp>
      <p:sp>
        <p:nvSpPr>
          <p:cNvPr id="10" name="标题3"/>
          <p:cNvSpPr>
            <a:spLocks noChangeArrowheads="1"/>
          </p:cNvSpPr>
          <p:nvPr/>
        </p:nvSpPr>
        <p:spPr bwMode="gray">
          <a:xfrm>
            <a:off x="2835274" y="3398019"/>
            <a:ext cx="1628775" cy="973931"/>
          </a:xfrm>
          <a:prstGeom prst="roundRect">
            <a:avLst>
              <a:gd name="adj" fmla="val 11921"/>
            </a:avLst>
          </a:pr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a:lnSpc>
                <a:spcPct val="120000"/>
              </a:lnSpc>
            </a:pPr>
            <a:r>
              <a:rPr lang="zh-CN" altLang="en-US" kern="0">
                <a:solidFill>
                  <a:srgbClr val="F9F9F9"/>
                </a:solidFill>
                <a:latin typeface="微软雅黑" pitchFamily="34" charset="-122"/>
                <a:ea typeface="微软雅黑" pitchFamily="34" charset="-122"/>
              </a:rPr>
              <a:t>此处添加标题</a:t>
            </a:r>
            <a:r>
              <a:rPr lang="en-US" altLang="zh-CN" kern="0" dirty="0">
                <a:solidFill>
                  <a:srgbClr val="F9F9F9"/>
                </a:solidFill>
                <a:latin typeface="微软雅黑" pitchFamily="34" charset="-122"/>
                <a:ea typeface="微软雅黑" pitchFamily="34" charset="-122"/>
              </a:rPr>
              <a:t>3</a:t>
            </a:r>
            <a:endParaRPr lang="zh-CN" altLang="zh-CN" kern="0" dirty="0">
              <a:solidFill>
                <a:srgbClr val="F9F9F9"/>
              </a:solidFill>
              <a:latin typeface="微软雅黑" pitchFamily="34" charset="-122"/>
              <a:ea typeface="微软雅黑" pitchFamily="34" charset="-122"/>
            </a:endParaRPr>
          </a:p>
        </p:txBody>
      </p:sp>
      <p:grpSp>
        <p:nvGrpSpPr>
          <p:cNvPr id="11" name="圆形"/>
          <p:cNvGrpSpPr/>
          <p:nvPr/>
        </p:nvGrpSpPr>
        <p:grpSpPr>
          <a:xfrm>
            <a:off x="443183" y="1968351"/>
            <a:ext cx="1480686" cy="1450790"/>
            <a:chOff x="4828393" y="2858615"/>
            <a:chExt cx="1931237" cy="1931674"/>
          </a:xfrm>
          <a:effectLst>
            <a:outerShdw blurRad="50800" dist="38100" dir="2700000" algn="tl" rotWithShape="0">
              <a:prstClr val="black">
                <a:alpha val="40000"/>
              </a:prstClr>
            </a:outerShdw>
          </a:effectLst>
        </p:grpSpPr>
        <p:sp>
          <p:nvSpPr>
            <p:cNvPr id="12" name="Oval 19"/>
            <p:cNvSpPr>
              <a:spLocks noChangeArrowheads="1"/>
            </p:cNvSpPr>
            <p:nvPr/>
          </p:nvSpPr>
          <p:spPr bwMode="auto">
            <a:xfrm>
              <a:off x="4828393" y="2858615"/>
              <a:ext cx="1931237" cy="1931674"/>
            </a:xfrm>
            <a:prstGeom prst="ellipse">
              <a:avLst/>
            </a:prstGeom>
            <a:solidFill>
              <a:srgbClr val="C80000"/>
            </a:solidFill>
            <a:ln w="9525">
              <a:solidFill>
                <a:srgbClr val="F9F9F9"/>
              </a:solidFill>
              <a:round/>
              <a:headEnd/>
              <a:tailEnd/>
            </a:ln>
            <a:effectLst/>
          </p:spPr>
          <p:txBody>
            <a:bodyPr anchor="ctr"/>
            <a:lstStyle/>
            <a:p>
              <a:pPr algn="ctr" fontAlgn="auto">
                <a:lnSpc>
                  <a:spcPct val="120000"/>
                </a:lnSpc>
                <a:spcBef>
                  <a:spcPts val="0"/>
                </a:spcBef>
                <a:spcAft>
                  <a:spcPts val="0"/>
                </a:spcAft>
                <a:defRPr/>
              </a:pPr>
              <a:r>
                <a:rPr lang="zh-CN" altLang="en-US" sz="2400" b="1" kern="0" dirty="0" smtClean="0">
                  <a:solidFill>
                    <a:schemeClr val="bg1"/>
                  </a:solidFill>
                  <a:latin typeface="Arial" pitchFamily="34" charset="0"/>
                  <a:ea typeface="微软雅黑" pitchFamily="34" charset="-122"/>
                </a:rPr>
                <a:t>添加</a:t>
              </a:r>
              <a:endParaRPr lang="en-US" altLang="zh-CN" sz="2400" b="1" kern="0" dirty="0" smtClean="0">
                <a:solidFill>
                  <a:schemeClr val="bg1"/>
                </a:solidFill>
                <a:latin typeface="Arial" pitchFamily="34" charset="0"/>
                <a:ea typeface="微软雅黑" pitchFamily="34" charset="-122"/>
              </a:endParaRPr>
            </a:p>
            <a:p>
              <a:pPr algn="ctr" fontAlgn="auto">
                <a:lnSpc>
                  <a:spcPct val="120000"/>
                </a:lnSpc>
                <a:spcBef>
                  <a:spcPts val="0"/>
                </a:spcBef>
                <a:spcAft>
                  <a:spcPts val="0"/>
                </a:spcAft>
                <a:defRPr/>
              </a:pPr>
              <a:r>
                <a:rPr lang="zh-CN" altLang="en-US" sz="2400" b="1" kern="0" dirty="0" smtClean="0">
                  <a:solidFill>
                    <a:schemeClr val="bg1"/>
                  </a:solidFill>
                  <a:latin typeface="Arial" pitchFamily="34" charset="0"/>
                  <a:ea typeface="微软雅黑" pitchFamily="34" charset="-122"/>
                </a:rPr>
                <a:t>文本</a:t>
              </a:r>
              <a:endParaRPr lang="zh-CN" altLang="en-US" sz="2400" b="1" kern="0" dirty="0">
                <a:solidFill>
                  <a:schemeClr val="bg1"/>
                </a:solidFill>
                <a:latin typeface="Arial" pitchFamily="34" charset="0"/>
                <a:ea typeface="微软雅黑" pitchFamily="34" charset="-122"/>
              </a:endParaRPr>
            </a:p>
          </p:txBody>
        </p:sp>
        <p:sp>
          <p:nvSpPr>
            <p:cNvPr id="13" name="未知"/>
            <p:cNvSpPr>
              <a:spLocks/>
            </p:cNvSpPr>
            <p:nvPr/>
          </p:nvSpPr>
          <p:spPr bwMode="auto">
            <a:xfrm>
              <a:off x="5049912" y="2902929"/>
              <a:ext cx="1490214" cy="727147"/>
            </a:xfrm>
            <a:custGeom>
              <a:avLst/>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2400" b="1" kern="0" dirty="0">
                <a:solidFill>
                  <a:schemeClr val="bg1"/>
                </a:solidFill>
                <a:ea typeface="微软雅黑" pitchFamily="34" charset="-122"/>
              </a:endParaRPr>
            </a:p>
          </p:txBody>
        </p:sp>
      </p:grpSp>
      <p:sp>
        <p:nvSpPr>
          <p:cNvPr id="14" name="标题1"/>
          <p:cNvSpPr>
            <a:spLocks noChangeArrowheads="1"/>
          </p:cNvSpPr>
          <p:nvPr/>
        </p:nvSpPr>
        <p:spPr bwMode="gray">
          <a:xfrm>
            <a:off x="2841625" y="1129879"/>
            <a:ext cx="1628775" cy="973931"/>
          </a:xfrm>
          <a:prstGeom prst="roundRect">
            <a:avLst>
              <a:gd name="adj" fmla="val 11921"/>
            </a:avLst>
          </a:pr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a:lnSpc>
                <a:spcPct val="120000"/>
              </a:lnSpc>
            </a:pPr>
            <a:r>
              <a:rPr lang="zh-CN" altLang="en-US" kern="0" dirty="0">
                <a:solidFill>
                  <a:srgbClr val="F9F9F9"/>
                </a:solidFill>
                <a:latin typeface="微软雅黑" pitchFamily="34" charset="-122"/>
                <a:ea typeface="微软雅黑" pitchFamily="34" charset="-122"/>
              </a:rPr>
              <a:t>此处添加标题</a:t>
            </a:r>
            <a:r>
              <a:rPr lang="en-US" altLang="zh-CN" kern="0" dirty="0">
                <a:solidFill>
                  <a:srgbClr val="F9F9F9"/>
                </a:solidFill>
                <a:latin typeface="微软雅黑" pitchFamily="34" charset="-122"/>
                <a:ea typeface="微软雅黑" pitchFamily="34" charset="-122"/>
              </a:rPr>
              <a:t>1</a:t>
            </a:r>
            <a:endParaRPr lang="zh-CN" altLang="zh-CN" kern="0" dirty="0">
              <a:solidFill>
                <a:srgbClr val="F9F9F9"/>
              </a:solidFill>
              <a:latin typeface="微软雅黑" pitchFamily="34" charset="-122"/>
              <a:ea typeface="微软雅黑" pitchFamily="34" charset="-122"/>
            </a:endParaRPr>
          </a:p>
        </p:txBody>
      </p:sp>
    </p:spTree>
    <p:extLst>
      <p:ext uri="{BB962C8B-B14F-4D97-AF65-F5344CB8AC3E}">
        <p14:creationId xmlns:p14="http://schemas.microsoft.com/office/powerpoint/2010/main" val="397893178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childTnLst>
                                </p:cTn>
                              </p:par>
                              <p:par>
                                <p:cTn id="9" presetID="8" presetClass="emph" presetSubtype="0" fill="hold" nodeType="withEffect">
                                  <p:stCondLst>
                                    <p:cond delay="0"/>
                                  </p:stCondLst>
                                  <p:childTnLst>
                                    <p:animRot by="21600000">
                                      <p:cBhvr>
                                        <p:cTn id="10" dur="500" fill="hold"/>
                                        <p:tgtEl>
                                          <p:spTgt spid="11"/>
                                        </p:tgtEl>
                                        <p:attrNameLst>
                                          <p:attrName>r</p:attrName>
                                        </p:attrNameLst>
                                      </p:cBhvr>
                                    </p:animRo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ipe(left)">
                                      <p:cBhvr>
                                        <p:cTn id="14" dur="500"/>
                                        <p:tgtEl>
                                          <p:spTgt spid="5"/>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left)">
                                      <p:cBhvr>
                                        <p:cTn id="17" dur="500"/>
                                        <p:tgtEl>
                                          <p:spTgt spid="4"/>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wipe(left)">
                                      <p:cBhvr>
                                        <p:cTn id="20" dur="500"/>
                                        <p:tgtEl>
                                          <p:spTgt spid="3"/>
                                        </p:tgtEl>
                                      </p:cBhvr>
                                    </p:animEffect>
                                  </p:childTnLst>
                                </p:cTn>
                              </p:par>
                            </p:childTnLst>
                          </p:cTn>
                        </p:par>
                        <p:par>
                          <p:cTn id="21" fill="hold">
                            <p:stCondLst>
                              <p:cond delay="1000"/>
                            </p:stCondLst>
                            <p:childTnLst>
                              <p:par>
                                <p:cTn id="22" presetID="1" presetClass="entr" presetSubtype="0" fill="hold" grpId="1" nodeType="afterEffect">
                                  <p:stCondLst>
                                    <p:cond delay="500"/>
                                  </p:stCondLst>
                                  <p:childTnLst>
                                    <p:set>
                                      <p:cBhvr>
                                        <p:cTn id="23" dur="1" fill="hold">
                                          <p:stCondLst>
                                            <p:cond delay="0"/>
                                          </p:stCondLst>
                                        </p:cTn>
                                        <p:tgtEl>
                                          <p:spTgt spid="14"/>
                                        </p:tgtEl>
                                        <p:attrNameLst>
                                          <p:attrName>style.visibility</p:attrName>
                                        </p:attrNameLst>
                                      </p:cBhvr>
                                      <p:to>
                                        <p:strVal val="visible"/>
                                      </p:to>
                                    </p:set>
                                  </p:childTnLst>
                                </p:cTn>
                              </p:par>
                              <p:par>
                                <p:cTn id="24" presetID="50" presetClass="path" presetSubtype="0" accel="50000" decel="50000" fill="hold" grpId="0" nodeType="withEffect">
                                  <p:stCondLst>
                                    <p:cond delay="500"/>
                                  </p:stCondLst>
                                  <p:childTnLst>
                                    <p:animMotion origin="layout" path="M 3.61111E-6 8.64198E-7 L 0.00677 8.64198E-7 C 0.00902 0.05185 0.0033 0.2213 0.0033 0.31142 C 0.0033 0.40154 0.00659 0.59228 0.00642 0.54105 L 0.00225 0.00401 " pathEditMode="relative" rAng="0" ptsTypes="FfaAF">
                                      <p:cBhvr>
                                        <p:cTn id="25" dur="2000" fill="hold"/>
                                        <p:tgtEl>
                                          <p:spTgt spid="14"/>
                                        </p:tgtEl>
                                        <p:attrNameLst>
                                          <p:attrName>ppt_x</p:attrName>
                                          <p:attrName>ppt_y</p:attrName>
                                        </p:attrNameLst>
                                      </p:cBhvr>
                                      <p:rCtr x="451" y="29599"/>
                                    </p:animMotion>
                                  </p:childTnLst>
                                </p:cTn>
                              </p:par>
                              <p:par>
                                <p:cTn id="26" presetID="32" presetClass="emph" presetSubtype="0" fill="hold" grpId="2" nodeType="withEffect">
                                  <p:stCondLst>
                                    <p:cond delay="500"/>
                                  </p:stCondLst>
                                  <p:childTnLst>
                                    <p:animRot by="120000">
                                      <p:cBhvr>
                                        <p:cTn id="27" dur="200" fill="hold">
                                          <p:stCondLst>
                                            <p:cond delay="0"/>
                                          </p:stCondLst>
                                        </p:cTn>
                                        <p:tgtEl>
                                          <p:spTgt spid="14"/>
                                        </p:tgtEl>
                                        <p:attrNameLst>
                                          <p:attrName>r</p:attrName>
                                        </p:attrNameLst>
                                      </p:cBhvr>
                                    </p:animRot>
                                    <p:animRot by="-240000">
                                      <p:cBhvr>
                                        <p:cTn id="28" dur="400" fill="hold">
                                          <p:stCondLst>
                                            <p:cond delay="400"/>
                                          </p:stCondLst>
                                        </p:cTn>
                                        <p:tgtEl>
                                          <p:spTgt spid="14"/>
                                        </p:tgtEl>
                                        <p:attrNameLst>
                                          <p:attrName>r</p:attrName>
                                        </p:attrNameLst>
                                      </p:cBhvr>
                                    </p:animRot>
                                    <p:animRot by="240000">
                                      <p:cBhvr>
                                        <p:cTn id="29" dur="400" fill="hold">
                                          <p:stCondLst>
                                            <p:cond delay="800"/>
                                          </p:stCondLst>
                                        </p:cTn>
                                        <p:tgtEl>
                                          <p:spTgt spid="14"/>
                                        </p:tgtEl>
                                        <p:attrNameLst>
                                          <p:attrName>r</p:attrName>
                                        </p:attrNameLst>
                                      </p:cBhvr>
                                    </p:animRot>
                                    <p:animRot by="-240000">
                                      <p:cBhvr>
                                        <p:cTn id="30" dur="400" fill="hold">
                                          <p:stCondLst>
                                            <p:cond delay="1200"/>
                                          </p:stCondLst>
                                        </p:cTn>
                                        <p:tgtEl>
                                          <p:spTgt spid="14"/>
                                        </p:tgtEl>
                                        <p:attrNameLst>
                                          <p:attrName>r</p:attrName>
                                        </p:attrNameLst>
                                      </p:cBhvr>
                                    </p:animRot>
                                    <p:animRot by="120000">
                                      <p:cBhvr>
                                        <p:cTn id="31" dur="400" fill="hold">
                                          <p:stCondLst>
                                            <p:cond delay="1600"/>
                                          </p:stCondLst>
                                        </p:cTn>
                                        <p:tgtEl>
                                          <p:spTgt spid="14"/>
                                        </p:tgtEl>
                                        <p:attrNameLst>
                                          <p:attrName>r</p:attrName>
                                        </p:attrNameLst>
                                      </p:cBhvr>
                                    </p:animRot>
                                  </p:childTnLst>
                                </p:cTn>
                              </p:par>
                              <p:par>
                                <p:cTn id="32" presetID="10" presetClass="entr" presetSubtype="0" fill="hold" grpId="0" nodeType="withEffect">
                                  <p:stCondLst>
                                    <p:cond delay="1000"/>
                                  </p:stCondLst>
                                  <p:childTnLst>
                                    <p:set>
                                      <p:cBhvr>
                                        <p:cTn id="33" dur="1" fill="hold">
                                          <p:stCondLst>
                                            <p:cond delay="0"/>
                                          </p:stCondLst>
                                        </p:cTn>
                                        <p:tgtEl>
                                          <p:spTgt spid="8"/>
                                        </p:tgtEl>
                                        <p:attrNameLst>
                                          <p:attrName>style.visibility</p:attrName>
                                        </p:attrNameLst>
                                      </p:cBhvr>
                                      <p:to>
                                        <p:strVal val="visible"/>
                                      </p:to>
                                    </p:set>
                                    <p:animEffect transition="in" filter="fade">
                                      <p:cBhvr>
                                        <p:cTn id="34" dur="1000"/>
                                        <p:tgtEl>
                                          <p:spTgt spid="8"/>
                                        </p:tgtEl>
                                      </p:cBhvr>
                                    </p:animEffect>
                                  </p:childTnLst>
                                </p:cTn>
                              </p:par>
                              <p:par>
                                <p:cTn id="35" presetID="10" presetClass="entr" presetSubtype="0" fill="hold" grpId="0" nodeType="withEffect">
                                  <p:stCondLst>
                                    <p:cond delay="150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1000"/>
                                        <p:tgtEl>
                                          <p:spTgt spid="10"/>
                                        </p:tgtEl>
                                      </p:cBhvr>
                                    </p:animEffec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7"/>
                                        </p:tgtEl>
                                        <p:attrNameLst>
                                          <p:attrName>style.visibility</p:attrName>
                                        </p:attrNameLst>
                                      </p:cBhvr>
                                      <p:to>
                                        <p:strVal val="visible"/>
                                      </p:to>
                                    </p:set>
                                    <p:animEffect transition="in" filter="fade">
                                      <p:cBhvr>
                                        <p:cTn id="41" dur="500"/>
                                        <p:tgtEl>
                                          <p:spTgt spid="7"/>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6"/>
                                        </p:tgtEl>
                                        <p:attrNameLst>
                                          <p:attrName>style.visibility</p:attrName>
                                        </p:attrNameLst>
                                      </p:cBhvr>
                                      <p:to>
                                        <p:strVal val="visible"/>
                                      </p:to>
                                    </p:set>
                                    <p:animEffect transition="in" filter="fade">
                                      <p:cBhvr>
                                        <p:cTn id="44" dur="500"/>
                                        <p:tgtEl>
                                          <p:spTgt spid="6"/>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fade">
                                      <p:cBhvr>
                                        <p:cTn id="4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P spid="14" grpId="0" animBg="1"/>
      <p:bldP spid="14" grpId="1" animBg="1"/>
      <p:bldP spid="14" grpId="2"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idx="4294967295"/>
          </p:nvPr>
        </p:nvSpPr>
        <p:spPr>
          <a:xfrm>
            <a:off x="0" y="274638"/>
            <a:ext cx="7886700" cy="993775"/>
          </a:xfrm>
        </p:spPr>
        <p:txBody>
          <a:bodyPr>
            <a:normAutofit/>
          </a:bodyPr>
          <a:lstStyle/>
          <a:p>
            <a:r>
              <a:rPr lang="zh-CN" altLang="en-US" dirty="0" smtClean="0"/>
              <a:t> </a:t>
            </a:r>
            <a:endParaRPr lang="zh-CN" altLang="en-US" dirty="0"/>
          </a:p>
        </p:txBody>
      </p:sp>
      <p:grpSp>
        <p:nvGrpSpPr>
          <p:cNvPr id="3" name="组合 2"/>
          <p:cNvGrpSpPr/>
          <p:nvPr/>
        </p:nvGrpSpPr>
        <p:grpSpPr>
          <a:xfrm>
            <a:off x="416802" y="2847706"/>
            <a:ext cx="8363729" cy="1884284"/>
            <a:chOff x="416802" y="3527919"/>
            <a:chExt cx="8363729" cy="2512378"/>
          </a:xfrm>
        </p:grpSpPr>
        <p:sp>
          <p:nvSpPr>
            <p:cNvPr id="4" name="等腰三角形 5"/>
            <p:cNvSpPr/>
            <p:nvPr/>
          </p:nvSpPr>
          <p:spPr>
            <a:xfrm>
              <a:off x="416802" y="3527919"/>
              <a:ext cx="8363729" cy="2205337"/>
            </a:xfrm>
            <a:custGeom>
              <a:avLst/>
              <a:gdLst/>
              <a:ahLst/>
              <a:cxnLst/>
              <a:rect l="l" t="t" r="r" b="b"/>
              <a:pathLst>
                <a:path w="8363729" h="2205337">
                  <a:moveTo>
                    <a:pt x="4181865" y="0"/>
                  </a:moveTo>
                  <a:lnTo>
                    <a:pt x="8363729" y="2205337"/>
                  </a:lnTo>
                  <a:lnTo>
                    <a:pt x="5501308" y="2205337"/>
                  </a:lnTo>
                  <a:lnTo>
                    <a:pt x="4180569" y="10775"/>
                  </a:lnTo>
                  <a:lnTo>
                    <a:pt x="2859830" y="2205337"/>
                  </a:lnTo>
                  <a:lnTo>
                    <a:pt x="0" y="2205337"/>
                  </a:lnTo>
                  <a:close/>
                </a:path>
              </a:pathLst>
            </a:custGeom>
            <a:gradFill flip="none" rotWithShape="1">
              <a:gsLst>
                <a:gs pos="0">
                  <a:srgbClr val="D7D7D7"/>
                </a:gs>
                <a:gs pos="100000">
                  <a:srgbClr val="E6E6E6"/>
                </a:gs>
              </a:gsLst>
              <a:lin ang="16200000" scaled="1"/>
              <a:tileRect/>
            </a:gradFill>
            <a:ln w="25400" cap="flat" cmpd="sng" algn="ctr">
              <a:noFill/>
              <a:prstDash val="solid"/>
            </a:ln>
            <a:effectLst>
              <a:outerShdw blurRad="50800" dist="38100" algn="l" rotWithShape="0">
                <a:prstClr val="black">
                  <a:alpha val="40000"/>
                </a:prstClr>
              </a:outerShdw>
            </a:effectLst>
            <a:scene3d>
              <a:camera prst="orthographicFront">
                <a:rot lat="19799998" lon="0" rev="0"/>
              </a:camera>
              <a:lightRig rig="contrasting" dir="t">
                <a:rot lat="0" lon="0" rev="5400000"/>
              </a:lightRig>
            </a:scene3d>
            <a:sp3d extrusionH="711200">
              <a:bevelB w="0" h="0"/>
              <a:extrusionClr>
                <a:srgbClr val="C5C5C5"/>
              </a:extrusionClr>
            </a:sp3d>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800" b="1" i="0" u="none" strike="noStrike" kern="0" cap="none" spc="0" normalizeH="0" baseline="0" noProof="0" dirty="0">
                <a:ln>
                  <a:noFill/>
                </a:ln>
                <a:solidFill>
                  <a:sysClr val="window" lastClr="FFFFFF"/>
                </a:solidFill>
                <a:effectLst/>
                <a:uLnTx/>
                <a:uFillTx/>
                <a:latin typeface="Impact" pitchFamily="34" charset="0"/>
                <a:ea typeface="微软雅黑" pitchFamily="34" charset="-122"/>
                <a:cs typeface="+mn-cs"/>
              </a:endParaRPr>
            </a:p>
          </p:txBody>
        </p:sp>
        <p:sp>
          <p:nvSpPr>
            <p:cNvPr id="5" name="矩形 4"/>
            <p:cNvSpPr/>
            <p:nvPr/>
          </p:nvSpPr>
          <p:spPr>
            <a:xfrm>
              <a:off x="1475656" y="5629928"/>
              <a:ext cx="654346" cy="410369"/>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rPr>
                <a:t>文本</a:t>
              </a:r>
              <a:r>
                <a:rPr kumimoji="0" lang="en-US" altLang="zh-CN" sz="1400" b="1"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rPr>
                <a:t>1</a:t>
              </a:r>
              <a:endParaRPr kumimoji="0" lang="zh-CN" altLang="en-US" sz="1400" b="0" i="0" u="none" strike="noStrike" kern="0" cap="none" spc="0" normalizeH="0" baseline="0" noProof="0" dirty="0">
                <a:ln>
                  <a:noFill/>
                </a:ln>
                <a:solidFill>
                  <a:srgbClr val="7D7D7D"/>
                </a:solidFill>
                <a:effectLst/>
                <a:uLnTx/>
                <a:uFillTx/>
                <a:latin typeface="Impact" pitchFamily="34" charset="0"/>
                <a:ea typeface="微软雅黑" pitchFamily="34" charset="-122"/>
              </a:endParaRPr>
            </a:p>
          </p:txBody>
        </p:sp>
        <p:sp>
          <p:nvSpPr>
            <p:cNvPr id="6" name="矩形 5"/>
            <p:cNvSpPr/>
            <p:nvPr/>
          </p:nvSpPr>
          <p:spPr>
            <a:xfrm>
              <a:off x="7164288" y="5629928"/>
              <a:ext cx="654346" cy="410369"/>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rPr>
                <a:t>文本</a:t>
              </a:r>
              <a:r>
                <a:rPr kumimoji="0" lang="en-US" altLang="zh-CN" sz="1400" b="1"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rPr>
                <a:t>3</a:t>
              </a:r>
              <a:endParaRPr kumimoji="0" lang="zh-CN" altLang="en-US" sz="1400" b="0" i="0" u="none" strike="noStrike" kern="0" cap="none" spc="0" normalizeH="0" baseline="0" noProof="0" dirty="0">
                <a:ln>
                  <a:noFill/>
                </a:ln>
                <a:solidFill>
                  <a:srgbClr val="7D7D7D"/>
                </a:solidFill>
                <a:effectLst/>
                <a:uLnTx/>
                <a:uFillTx/>
                <a:latin typeface="Impact" pitchFamily="34" charset="0"/>
                <a:ea typeface="微软雅黑" pitchFamily="34" charset="-122"/>
              </a:endParaRPr>
            </a:p>
          </p:txBody>
        </p:sp>
      </p:grpSp>
      <p:grpSp>
        <p:nvGrpSpPr>
          <p:cNvPr id="7" name="组合 6"/>
          <p:cNvGrpSpPr/>
          <p:nvPr/>
        </p:nvGrpSpPr>
        <p:grpSpPr>
          <a:xfrm>
            <a:off x="3283040" y="2855159"/>
            <a:ext cx="2635846" cy="1876831"/>
            <a:chOff x="3283040" y="3537856"/>
            <a:chExt cx="2635846" cy="2502441"/>
          </a:xfrm>
        </p:grpSpPr>
        <p:sp>
          <p:nvSpPr>
            <p:cNvPr id="8" name="等腰三角形 7"/>
            <p:cNvSpPr/>
            <p:nvPr/>
          </p:nvSpPr>
          <p:spPr>
            <a:xfrm>
              <a:off x="3283040" y="3537856"/>
              <a:ext cx="2635846" cy="2195099"/>
            </a:xfrm>
            <a:prstGeom prst="triangle">
              <a:avLst/>
            </a:prstGeom>
            <a:gradFill flip="none" rotWithShape="1">
              <a:gsLst>
                <a:gs pos="0">
                  <a:srgbClr val="C5C5C5"/>
                </a:gs>
                <a:gs pos="100000">
                  <a:srgbClr val="D7D7D7"/>
                </a:gs>
              </a:gsLst>
              <a:lin ang="16200000" scaled="1"/>
              <a:tileRect/>
            </a:gradFill>
            <a:ln w="25400" cap="flat" cmpd="sng" algn="ctr">
              <a:noFill/>
              <a:prstDash val="solid"/>
            </a:ln>
            <a:effectLst/>
            <a:scene3d>
              <a:camera prst="orthographicFront">
                <a:rot lat="19800000" lon="0" rev="0"/>
              </a:camera>
              <a:lightRig rig="contrasting" dir="t"/>
            </a:scene3d>
            <a:sp3d extrusionH="711200">
              <a:bevelB w="0" h="0"/>
              <a:extrusionClr>
                <a:srgbClr val="A9A9A9"/>
              </a:extrusionClr>
            </a:sp3d>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800" b="1" i="0" u="none" strike="noStrike" kern="0" cap="none" spc="0" normalizeH="0" baseline="0" noProof="0" dirty="0">
                <a:ln>
                  <a:noFill/>
                </a:ln>
                <a:solidFill>
                  <a:sysClr val="window" lastClr="FFFFFF"/>
                </a:solidFill>
                <a:effectLst/>
                <a:uLnTx/>
                <a:uFillTx/>
                <a:latin typeface="Impact" pitchFamily="34" charset="0"/>
                <a:ea typeface="微软雅黑" pitchFamily="34" charset="-122"/>
                <a:cs typeface="+mn-cs"/>
              </a:endParaRPr>
            </a:p>
          </p:txBody>
        </p:sp>
        <p:sp>
          <p:nvSpPr>
            <p:cNvPr id="9" name="矩形 8"/>
            <p:cNvSpPr/>
            <p:nvPr/>
          </p:nvSpPr>
          <p:spPr>
            <a:xfrm>
              <a:off x="4283968" y="5629928"/>
              <a:ext cx="654346" cy="410369"/>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ysClr val="window" lastClr="FFFFFF">
                      <a:lumMod val="95000"/>
                    </a:sysClr>
                  </a:solidFill>
                  <a:effectLst/>
                  <a:uLnTx/>
                  <a:uFillTx/>
                  <a:latin typeface="微软雅黑" pitchFamily="34" charset="-122"/>
                  <a:ea typeface="微软雅黑" pitchFamily="34" charset="-122"/>
                </a:rPr>
                <a:t>文本</a:t>
              </a:r>
              <a:r>
                <a:rPr kumimoji="0" lang="en-US" altLang="zh-CN" sz="1400" b="1" i="0" u="none" strike="noStrike" kern="0" cap="none" spc="0" normalizeH="0" baseline="0" noProof="0" dirty="0" smtClean="0">
                  <a:ln>
                    <a:noFill/>
                  </a:ln>
                  <a:solidFill>
                    <a:sysClr val="window" lastClr="FFFFFF">
                      <a:lumMod val="95000"/>
                    </a:sysClr>
                  </a:solidFill>
                  <a:effectLst/>
                  <a:uLnTx/>
                  <a:uFillTx/>
                  <a:latin typeface="微软雅黑" pitchFamily="34" charset="-122"/>
                  <a:ea typeface="微软雅黑" pitchFamily="34" charset="-122"/>
                </a:rPr>
                <a:t>2</a:t>
              </a:r>
              <a:endParaRPr kumimoji="0" lang="zh-CN" altLang="en-US" sz="1400" b="0" i="0" u="none" strike="noStrike" kern="0" cap="none" spc="0" normalizeH="0" baseline="0" noProof="0" dirty="0">
                <a:ln>
                  <a:noFill/>
                </a:ln>
                <a:solidFill>
                  <a:sysClr val="window" lastClr="FFFFFF">
                    <a:lumMod val="95000"/>
                  </a:sysClr>
                </a:solidFill>
                <a:effectLst/>
                <a:uLnTx/>
                <a:uFillTx/>
                <a:latin typeface="Impact" pitchFamily="34" charset="0"/>
                <a:ea typeface="微软雅黑" pitchFamily="34" charset="-122"/>
              </a:endParaRPr>
            </a:p>
          </p:txBody>
        </p:sp>
      </p:grpSp>
      <p:grpSp>
        <p:nvGrpSpPr>
          <p:cNvPr id="10" name="组合 20"/>
          <p:cNvGrpSpPr>
            <a:grpSpLocks/>
          </p:cNvGrpSpPr>
          <p:nvPr/>
        </p:nvGrpSpPr>
        <p:grpSpPr bwMode="auto">
          <a:xfrm>
            <a:off x="1849528" y="3107364"/>
            <a:ext cx="1433512" cy="1125861"/>
            <a:chOff x="7242844" y="2761727"/>
            <a:chExt cx="1677511" cy="1374579"/>
          </a:xfrm>
        </p:grpSpPr>
        <p:grpSp>
          <p:nvGrpSpPr>
            <p:cNvPr id="11" name="组合 21"/>
            <p:cNvGrpSpPr>
              <a:grpSpLocks/>
            </p:cNvGrpSpPr>
            <p:nvPr/>
          </p:nvGrpSpPr>
          <p:grpSpPr bwMode="auto">
            <a:xfrm>
              <a:off x="7242844" y="2761727"/>
              <a:ext cx="1677511" cy="1374579"/>
              <a:chOff x="7737176" y="3044094"/>
              <a:chExt cx="1677511" cy="1374579"/>
            </a:xfrm>
          </p:grpSpPr>
          <p:grpSp>
            <p:nvGrpSpPr>
              <p:cNvPr id="23" name="组合 33"/>
              <p:cNvGrpSpPr>
                <a:grpSpLocks/>
              </p:cNvGrpSpPr>
              <p:nvPr/>
            </p:nvGrpSpPr>
            <p:grpSpPr bwMode="auto">
              <a:xfrm>
                <a:off x="7737176" y="3044094"/>
                <a:ext cx="1677511" cy="1374579"/>
                <a:chOff x="7647017" y="2699415"/>
                <a:chExt cx="2617944" cy="2145185"/>
              </a:xfrm>
            </p:grpSpPr>
            <p:sp>
              <p:nvSpPr>
                <p:cNvPr id="25" name="Oval 8"/>
                <p:cNvSpPr>
                  <a:spLocks noChangeArrowheads="1"/>
                </p:cNvSpPr>
                <p:nvPr/>
              </p:nvSpPr>
              <p:spPr bwMode="auto">
                <a:xfrm flipV="1">
                  <a:off x="7647017" y="4398170"/>
                  <a:ext cx="2617944" cy="446430"/>
                </a:xfrm>
                <a:prstGeom prst="ellipse">
                  <a:avLst/>
                </a:prstGeom>
                <a:gradFill rotWithShape="1">
                  <a:gsLst>
                    <a:gs pos="0">
                      <a:srgbClr val="000000">
                        <a:alpha val="7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26" name="Oval 19"/>
                <p:cNvSpPr>
                  <a:spLocks noChangeArrowheads="1"/>
                </p:cNvSpPr>
                <p:nvPr/>
              </p:nvSpPr>
              <p:spPr bwMode="auto">
                <a:xfrm>
                  <a:off x="8012312" y="2699415"/>
                  <a:ext cx="1930843" cy="1930666"/>
                </a:xfrm>
                <a:prstGeom prst="ellipse">
                  <a:avLst/>
                </a:prstGeom>
                <a:solidFill>
                  <a:srgbClr val="FF6E00"/>
                </a:solidFill>
                <a:ln w="9525">
                  <a:noFill/>
                  <a:round/>
                  <a:headEnd/>
                  <a:tailEnd/>
                </a:ln>
                <a:effec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1"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27" name="未知"/>
                <p:cNvSpPr>
                  <a:spLocks/>
                </p:cNvSpPr>
                <p:nvPr/>
              </p:nvSpPr>
              <p:spPr bwMode="auto">
                <a:xfrm>
                  <a:off x="8232648" y="2742899"/>
                  <a:ext cx="1490170" cy="727623"/>
                </a:xfrm>
                <a:custGeom>
                  <a:avLst/>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grpSp>
          <p:sp>
            <p:nvSpPr>
              <p:cNvPr id="24" name="TextBox 34"/>
              <p:cNvSpPr txBox="1">
                <a:spLocks noChangeArrowheads="1"/>
              </p:cNvSpPr>
              <p:nvPr/>
            </p:nvSpPr>
            <p:spPr bwMode="auto">
              <a:xfrm>
                <a:off x="8359908" y="3160739"/>
                <a:ext cx="488097" cy="1008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a:ln>
                      <a:noFill/>
                    </a:ln>
                    <a:solidFill>
                      <a:sysClr val="window" lastClr="FFFFFF"/>
                    </a:solidFill>
                    <a:effectLst/>
                    <a:uLnTx/>
                    <a:uFillTx/>
                    <a:latin typeface="Impact" pitchFamily="34" charset="0"/>
                    <a:ea typeface="微软雅黑" pitchFamily="34" charset="-122"/>
                  </a:rPr>
                  <a:t>2</a:t>
                </a:r>
                <a:endParaRPr kumimoji="0" lang="zh-CN" altLang="en-US" sz="3600" b="0" i="0" u="none" strike="noStrike" kern="0" cap="none" spc="0" normalizeH="0" baseline="0" noProof="0" dirty="0">
                  <a:ln>
                    <a:noFill/>
                  </a:ln>
                  <a:solidFill>
                    <a:sysClr val="window" lastClr="FFFFFF"/>
                  </a:solidFill>
                  <a:effectLst/>
                  <a:uLnTx/>
                  <a:uFillTx/>
                  <a:latin typeface="Impact" pitchFamily="34" charset="0"/>
                  <a:ea typeface="微软雅黑" pitchFamily="34" charset="-122"/>
                </a:endParaRPr>
              </a:p>
            </p:txBody>
          </p:sp>
        </p:grpSp>
        <p:grpSp>
          <p:nvGrpSpPr>
            <p:cNvPr id="12" name="Group 12"/>
            <p:cNvGrpSpPr>
              <a:grpSpLocks/>
            </p:cNvGrpSpPr>
            <p:nvPr/>
          </p:nvGrpSpPr>
          <p:grpSpPr bwMode="auto">
            <a:xfrm rot="-1693754" flipH="1" flipV="1">
              <a:off x="7549762" y="3711857"/>
              <a:ext cx="1227443" cy="293770"/>
              <a:chOff x="2532" y="1051"/>
              <a:chExt cx="893" cy="246"/>
            </a:xfrm>
          </p:grpSpPr>
          <p:grpSp>
            <p:nvGrpSpPr>
              <p:cNvPr id="13" name="Group 13"/>
              <p:cNvGrpSpPr>
                <a:grpSpLocks/>
              </p:cNvGrpSpPr>
              <p:nvPr/>
            </p:nvGrpSpPr>
            <p:grpSpPr bwMode="auto">
              <a:xfrm>
                <a:off x="2532" y="1051"/>
                <a:ext cx="743" cy="185"/>
                <a:chOff x="1565" y="2568"/>
                <a:chExt cx="1118" cy="279"/>
              </a:xfrm>
            </p:grpSpPr>
            <p:sp>
              <p:nvSpPr>
                <p:cNvPr id="19" name="AutoShape 14"/>
                <p:cNvSpPr>
                  <a:spLocks noChangeArrowheads="1"/>
                </p:cNvSpPr>
                <p:nvPr/>
              </p:nvSpPr>
              <p:spPr bwMode="ltGray">
                <a:xfrm rot="5263130">
                  <a:off x="1859" y="2292"/>
                  <a:ext cx="239" cy="824"/>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20" name="AutoShape 15"/>
                <p:cNvSpPr>
                  <a:spLocks noChangeArrowheads="1"/>
                </p:cNvSpPr>
                <p:nvPr/>
              </p:nvSpPr>
              <p:spPr bwMode="ltGray">
                <a:xfrm rot="6078281">
                  <a:off x="1993" y="2295"/>
                  <a:ext cx="239"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21" name="AutoShape 16"/>
                <p:cNvSpPr>
                  <a:spLocks noChangeArrowheads="1"/>
                </p:cNvSpPr>
                <p:nvPr/>
              </p:nvSpPr>
              <p:spPr bwMode="ltGray">
                <a:xfrm rot="6373927">
                  <a:off x="2070" y="2313"/>
                  <a:ext cx="242" cy="826"/>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22" name="AutoShape 17"/>
                <p:cNvSpPr>
                  <a:spLocks noChangeArrowheads="1"/>
                </p:cNvSpPr>
                <p:nvPr/>
              </p:nvSpPr>
              <p:spPr bwMode="ltGray">
                <a:xfrm rot="6906312">
                  <a:off x="2163" y="2352"/>
                  <a:ext cx="239" cy="816"/>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grpSp>
          <p:grpSp>
            <p:nvGrpSpPr>
              <p:cNvPr id="14" name="Group 18"/>
              <p:cNvGrpSpPr>
                <a:grpSpLocks/>
              </p:cNvGrpSpPr>
              <p:nvPr/>
            </p:nvGrpSpPr>
            <p:grpSpPr bwMode="auto">
              <a:xfrm rot="1353540">
                <a:off x="2682" y="1111"/>
                <a:ext cx="743" cy="186"/>
                <a:chOff x="1565" y="2568"/>
                <a:chExt cx="1118" cy="279"/>
              </a:xfrm>
            </p:grpSpPr>
            <p:sp>
              <p:nvSpPr>
                <p:cNvPr id="15" name="AutoShape 19"/>
                <p:cNvSpPr>
                  <a:spLocks noChangeArrowheads="1"/>
                </p:cNvSpPr>
                <p:nvPr/>
              </p:nvSpPr>
              <p:spPr bwMode="ltGray">
                <a:xfrm rot="5263130">
                  <a:off x="1865" y="2297"/>
                  <a:ext cx="236"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16" name="AutoShape 20"/>
                <p:cNvSpPr>
                  <a:spLocks noChangeArrowheads="1"/>
                </p:cNvSpPr>
                <p:nvPr/>
              </p:nvSpPr>
              <p:spPr bwMode="ltGray">
                <a:xfrm rot="6078281">
                  <a:off x="2006" y="2290"/>
                  <a:ext cx="233" cy="824"/>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17" name="AutoShape 21"/>
                <p:cNvSpPr>
                  <a:spLocks noChangeArrowheads="1"/>
                </p:cNvSpPr>
                <p:nvPr/>
              </p:nvSpPr>
              <p:spPr bwMode="ltGray">
                <a:xfrm rot="6373927">
                  <a:off x="2082" y="2311"/>
                  <a:ext cx="233"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18" name="AutoShape 22"/>
                <p:cNvSpPr>
                  <a:spLocks noChangeArrowheads="1"/>
                </p:cNvSpPr>
                <p:nvPr/>
              </p:nvSpPr>
              <p:spPr bwMode="ltGray">
                <a:xfrm rot="6906312">
                  <a:off x="2172" y="2348"/>
                  <a:ext cx="233" cy="818"/>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grpSp>
        </p:grpSp>
      </p:grpSp>
      <p:grpSp>
        <p:nvGrpSpPr>
          <p:cNvPr id="28" name="组合 57"/>
          <p:cNvGrpSpPr>
            <a:grpSpLocks/>
          </p:cNvGrpSpPr>
          <p:nvPr/>
        </p:nvGrpSpPr>
        <p:grpSpPr bwMode="auto">
          <a:xfrm>
            <a:off x="3881910" y="3133557"/>
            <a:ext cx="1433512" cy="1125861"/>
            <a:chOff x="7242844" y="2761727"/>
            <a:chExt cx="1677511" cy="1374579"/>
          </a:xfrm>
        </p:grpSpPr>
        <p:grpSp>
          <p:nvGrpSpPr>
            <p:cNvPr id="29" name="组合 58"/>
            <p:cNvGrpSpPr>
              <a:grpSpLocks/>
            </p:cNvGrpSpPr>
            <p:nvPr/>
          </p:nvGrpSpPr>
          <p:grpSpPr bwMode="auto">
            <a:xfrm>
              <a:off x="7242844" y="2761727"/>
              <a:ext cx="1677511" cy="1374579"/>
              <a:chOff x="7737176" y="3044094"/>
              <a:chExt cx="1677511" cy="1374579"/>
            </a:xfrm>
          </p:grpSpPr>
          <p:grpSp>
            <p:nvGrpSpPr>
              <p:cNvPr id="41" name="组合 70"/>
              <p:cNvGrpSpPr>
                <a:grpSpLocks/>
              </p:cNvGrpSpPr>
              <p:nvPr/>
            </p:nvGrpSpPr>
            <p:grpSpPr bwMode="auto">
              <a:xfrm>
                <a:off x="7737176" y="3044094"/>
                <a:ext cx="1677511" cy="1374579"/>
                <a:chOff x="7647017" y="2699415"/>
                <a:chExt cx="2617944" cy="2145185"/>
              </a:xfrm>
            </p:grpSpPr>
            <p:sp>
              <p:nvSpPr>
                <p:cNvPr id="43" name="Oval 8"/>
                <p:cNvSpPr>
                  <a:spLocks noChangeArrowheads="1"/>
                </p:cNvSpPr>
                <p:nvPr/>
              </p:nvSpPr>
              <p:spPr bwMode="auto">
                <a:xfrm flipV="1">
                  <a:off x="7647017" y="4398170"/>
                  <a:ext cx="2617944" cy="446430"/>
                </a:xfrm>
                <a:prstGeom prst="ellipse">
                  <a:avLst/>
                </a:prstGeom>
                <a:gradFill rotWithShape="1">
                  <a:gsLst>
                    <a:gs pos="0">
                      <a:srgbClr val="000000">
                        <a:alpha val="7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44" name="Oval 19"/>
                <p:cNvSpPr>
                  <a:spLocks noChangeArrowheads="1"/>
                </p:cNvSpPr>
                <p:nvPr/>
              </p:nvSpPr>
              <p:spPr bwMode="auto">
                <a:xfrm>
                  <a:off x="8012312" y="2699415"/>
                  <a:ext cx="1930843" cy="1930666"/>
                </a:xfrm>
                <a:prstGeom prst="ellipse">
                  <a:avLst/>
                </a:prstGeom>
                <a:solidFill>
                  <a:srgbClr val="C80000"/>
                </a:solidFill>
                <a:ln w="9525">
                  <a:noFill/>
                  <a:round/>
                  <a:headEnd/>
                  <a:tailEnd/>
                </a:ln>
                <a:effec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1"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45" name="未知"/>
                <p:cNvSpPr>
                  <a:spLocks/>
                </p:cNvSpPr>
                <p:nvPr/>
              </p:nvSpPr>
              <p:spPr bwMode="auto">
                <a:xfrm>
                  <a:off x="8232648" y="2742899"/>
                  <a:ext cx="1490170" cy="727623"/>
                </a:xfrm>
                <a:custGeom>
                  <a:avLst/>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grpSp>
          <p:sp>
            <p:nvSpPr>
              <p:cNvPr id="42" name="TextBox 71"/>
              <p:cNvSpPr txBox="1">
                <a:spLocks noChangeArrowheads="1"/>
              </p:cNvSpPr>
              <p:nvPr/>
            </p:nvSpPr>
            <p:spPr bwMode="auto">
              <a:xfrm>
                <a:off x="8359908" y="3160739"/>
                <a:ext cx="422441" cy="1008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a:ln>
                      <a:noFill/>
                    </a:ln>
                    <a:solidFill>
                      <a:sysClr val="window" lastClr="FFFFFF"/>
                    </a:solidFill>
                    <a:effectLst/>
                    <a:uLnTx/>
                    <a:uFillTx/>
                    <a:latin typeface="Impact" pitchFamily="34" charset="0"/>
                    <a:ea typeface="微软雅黑" pitchFamily="34" charset="-122"/>
                  </a:rPr>
                  <a:t>1</a:t>
                </a:r>
                <a:endParaRPr kumimoji="0" lang="zh-CN" altLang="en-US" sz="3600" b="0" i="0" u="none" strike="noStrike" kern="0" cap="none" spc="0" normalizeH="0" baseline="0" noProof="0" dirty="0">
                  <a:ln>
                    <a:noFill/>
                  </a:ln>
                  <a:solidFill>
                    <a:sysClr val="window" lastClr="FFFFFF"/>
                  </a:solidFill>
                  <a:effectLst/>
                  <a:uLnTx/>
                  <a:uFillTx/>
                  <a:latin typeface="Impact" pitchFamily="34" charset="0"/>
                  <a:ea typeface="微软雅黑" pitchFamily="34" charset="-122"/>
                </a:endParaRPr>
              </a:p>
            </p:txBody>
          </p:sp>
        </p:grpSp>
        <p:grpSp>
          <p:nvGrpSpPr>
            <p:cNvPr id="30" name="Group 12"/>
            <p:cNvGrpSpPr>
              <a:grpSpLocks/>
            </p:cNvGrpSpPr>
            <p:nvPr/>
          </p:nvGrpSpPr>
          <p:grpSpPr bwMode="auto">
            <a:xfrm rot="-1693754" flipH="1" flipV="1">
              <a:off x="7549762" y="3711857"/>
              <a:ext cx="1227443" cy="293770"/>
              <a:chOff x="2532" y="1051"/>
              <a:chExt cx="893" cy="246"/>
            </a:xfrm>
          </p:grpSpPr>
          <p:grpSp>
            <p:nvGrpSpPr>
              <p:cNvPr id="31" name="Group 13"/>
              <p:cNvGrpSpPr>
                <a:grpSpLocks/>
              </p:cNvGrpSpPr>
              <p:nvPr/>
            </p:nvGrpSpPr>
            <p:grpSpPr bwMode="auto">
              <a:xfrm>
                <a:off x="2532" y="1051"/>
                <a:ext cx="743" cy="185"/>
                <a:chOff x="1565" y="2568"/>
                <a:chExt cx="1118" cy="279"/>
              </a:xfrm>
            </p:grpSpPr>
            <p:sp>
              <p:nvSpPr>
                <p:cNvPr id="37" name="AutoShape 14"/>
                <p:cNvSpPr>
                  <a:spLocks noChangeArrowheads="1"/>
                </p:cNvSpPr>
                <p:nvPr/>
              </p:nvSpPr>
              <p:spPr bwMode="ltGray">
                <a:xfrm rot="5263130">
                  <a:off x="1859" y="2292"/>
                  <a:ext cx="239" cy="824"/>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38" name="AutoShape 15"/>
                <p:cNvSpPr>
                  <a:spLocks noChangeArrowheads="1"/>
                </p:cNvSpPr>
                <p:nvPr/>
              </p:nvSpPr>
              <p:spPr bwMode="ltGray">
                <a:xfrm rot="6078281">
                  <a:off x="1993" y="2295"/>
                  <a:ext cx="239"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39" name="AutoShape 16"/>
                <p:cNvSpPr>
                  <a:spLocks noChangeArrowheads="1"/>
                </p:cNvSpPr>
                <p:nvPr/>
              </p:nvSpPr>
              <p:spPr bwMode="ltGray">
                <a:xfrm rot="6373927">
                  <a:off x="2070" y="2313"/>
                  <a:ext cx="242" cy="826"/>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40" name="AutoShape 17"/>
                <p:cNvSpPr>
                  <a:spLocks noChangeArrowheads="1"/>
                </p:cNvSpPr>
                <p:nvPr/>
              </p:nvSpPr>
              <p:spPr bwMode="ltGray">
                <a:xfrm rot="6906312">
                  <a:off x="2163" y="2352"/>
                  <a:ext cx="239" cy="816"/>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grpSp>
          <p:grpSp>
            <p:nvGrpSpPr>
              <p:cNvPr id="32" name="Group 18"/>
              <p:cNvGrpSpPr>
                <a:grpSpLocks/>
              </p:cNvGrpSpPr>
              <p:nvPr/>
            </p:nvGrpSpPr>
            <p:grpSpPr bwMode="auto">
              <a:xfrm rot="1353540">
                <a:off x="2682" y="1111"/>
                <a:ext cx="743" cy="186"/>
                <a:chOff x="1565" y="2568"/>
                <a:chExt cx="1118" cy="279"/>
              </a:xfrm>
            </p:grpSpPr>
            <p:sp>
              <p:nvSpPr>
                <p:cNvPr id="33" name="AutoShape 19"/>
                <p:cNvSpPr>
                  <a:spLocks noChangeArrowheads="1"/>
                </p:cNvSpPr>
                <p:nvPr/>
              </p:nvSpPr>
              <p:spPr bwMode="ltGray">
                <a:xfrm rot="5263130">
                  <a:off x="1865" y="2297"/>
                  <a:ext cx="236"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34" name="AutoShape 20"/>
                <p:cNvSpPr>
                  <a:spLocks noChangeArrowheads="1"/>
                </p:cNvSpPr>
                <p:nvPr/>
              </p:nvSpPr>
              <p:spPr bwMode="ltGray">
                <a:xfrm rot="6078281">
                  <a:off x="2006" y="2290"/>
                  <a:ext cx="233" cy="824"/>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35" name="AutoShape 21"/>
                <p:cNvSpPr>
                  <a:spLocks noChangeArrowheads="1"/>
                </p:cNvSpPr>
                <p:nvPr/>
              </p:nvSpPr>
              <p:spPr bwMode="ltGray">
                <a:xfrm rot="6373927">
                  <a:off x="2082" y="2311"/>
                  <a:ext cx="233"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36" name="AutoShape 22"/>
                <p:cNvSpPr>
                  <a:spLocks noChangeArrowheads="1"/>
                </p:cNvSpPr>
                <p:nvPr/>
              </p:nvSpPr>
              <p:spPr bwMode="ltGray">
                <a:xfrm rot="6906312">
                  <a:off x="2172" y="2348"/>
                  <a:ext cx="233" cy="818"/>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grpSp>
        </p:grpSp>
      </p:grpSp>
      <p:grpSp>
        <p:nvGrpSpPr>
          <p:cNvPr id="46" name="组合 93"/>
          <p:cNvGrpSpPr>
            <a:grpSpLocks/>
          </p:cNvGrpSpPr>
          <p:nvPr/>
        </p:nvGrpSpPr>
        <p:grpSpPr bwMode="auto">
          <a:xfrm>
            <a:off x="6000751" y="3133557"/>
            <a:ext cx="1433513" cy="1125861"/>
            <a:chOff x="7242844" y="2761727"/>
            <a:chExt cx="1677511" cy="1374579"/>
          </a:xfrm>
        </p:grpSpPr>
        <p:grpSp>
          <p:nvGrpSpPr>
            <p:cNvPr id="47" name="组合 94"/>
            <p:cNvGrpSpPr>
              <a:grpSpLocks/>
            </p:cNvGrpSpPr>
            <p:nvPr/>
          </p:nvGrpSpPr>
          <p:grpSpPr bwMode="auto">
            <a:xfrm>
              <a:off x="7242844" y="2761727"/>
              <a:ext cx="1677511" cy="1374579"/>
              <a:chOff x="7737176" y="3044094"/>
              <a:chExt cx="1677511" cy="1374579"/>
            </a:xfrm>
          </p:grpSpPr>
          <p:grpSp>
            <p:nvGrpSpPr>
              <p:cNvPr id="59" name="组合 106"/>
              <p:cNvGrpSpPr>
                <a:grpSpLocks/>
              </p:cNvGrpSpPr>
              <p:nvPr/>
            </p:nvGrpSpPr>
            <p:grpSpPr bwMode="auto">
              <a:xfrm>
                <a:off x="7737176" y="3044094"/>
                <a:ext cx="1677511" cy="1374579"/>
                <a:chOff x="7647017" y="2699415"/>
                <a:chExt cx="2617944" cy="2145185"/>
              </a:xfrm>
            </p:grpSpPr>
            <p:sp>
              <p:nvSpPr>
                <p:cNvPr id="61" name="Oval 8"/>
                <p:cNvSpPr>
                  <a:spLocks noChangeArrowheads="1"/>
                </p:cNvSpPr>
                <p:nvPr/>
              </p:nvSpPr>
              <p:spPr bwMode="auto">
                <a:xfrm flipV="1">
                  <a:off x="7647017" y="4398170"/>
                  <a:ext cx="2617944" cy="446430"/>
                </a:xfrm>
                <a:prstGeom prst="ellipse">
                  <a:avLst/>
                </a:prstGeom>
                <a:gradFill rotWithShape="1">
                  <a:gsLst>
                    <a:gs pos="0">
                      <a:srgbClr val="000000">
                        <a:alpha val="7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62" name="Oval 19"/>
                <p:cNvSpPr>
                  <a:spLocks noChangeArrowheads="1"/>
                </p:cNvSpPr>
                <p:nvPr/>
              </p:nvSpPr>
              <p:spPr bwMode="auto">
                <a:xfrm>
                  <a:off x="8012311" y="2699415"/>
                  <a:ext cx="1930842" cy="1930666"/>
                </a:xfrm>
                <a:prstGeom prst="ellipse">
                  <a:avLst/>
                </a:prstGeom>
                <a:solidFill>
                  <a:srgbClr val="FF9900"/>
                </a:solidFill>
                <a:ln w="9525">
                  <a:noFill/>
                  <a:round/>
                  <a:headEnd/>
                  <a:tailEnd/>
                </a:ln>
                <a:effec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1"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63" name="未知"/>
                <p:cNvSpPr>
                  <a:spLocks/>
                </p:cNvSpPr>
                <p:nvPr/>
              </p:nvSpPr>
              <p:spPr bwMode="auto">
                <a:xfrm>
                  <a:off x="8232648" y="2742899"/>
                  <a:ext cx="1490169" cy="727623"/>
                </a:xfrm>
                <a:custGeom>
                  <a:avLst/>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grpSp>
          <p:sp>
            <p:nvSpPr>
              <p:cNvPr id="60" name="TextBox 107"/>
              <p:cNvSpPr txBox="1">
                <a:spLocks noChangeArrowheads="1"/>
              </p:cNvSpPr>
              <p:nvPr/>
            </p:nvSpPr>
            <p:spPr bwMode="auto">
              <a:xfrm>
                <a:off x="8359908" y="3160739"/>
                <a:ext cx="503104" cy="1008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a:ln>
                      <a:noFill/>
                    </a:ln>
                    <a:solidFill>
                      <a:sysClr val="window" lastClr="FFFFFF"/>
                    </a:solidFill>
                    <a:effectLst/>
                    <a:uLnTx/>
                    <a:uFillTx/>
                    <a:latin typeface="Impact" pitchFamily="34" charset="0"/>
                    <a:ea typeface="微软雅黑" pitchFamily="34" charset="-122"/>
                  </a:rPr>
                  <a:t>3</a:t>
                </a:r>
                <a:endParaRPr kumimoji="0" lang="zh-CN" altLang="en-US" sz="3600" b="0" i="0" u="none" strike="noStrike" kern="0" cap="none" spc="0" normalizeH="0" baseline="0" noProof="0" dirty="0">
                  <a:ln>
                    <a:noFill/>
                  </a:ln>
                  <a:solidFill>
                    <a:sysClr val="window" lastClr="FFFFFF"/>
                  </a:solidFill>
                  <a:effectLst/>
                  <a:uLnTx/>
                  <a:uFillTx/>
                  <a:latin typeface="Impact" pitchFamily="34" charset="0"/>
                  <a:ea typeface="微软雅黑" pitchFamily="34" charset="-122"/>
                </a:endParaRPr>
              </a:p>
            </p:txBody>
          </p:sp>
        </p:grpSp>
        <p:grpSp>
          <p:nvGrpSpPr>
            <p:cNvPr id="48" name="Group 12"/>
            <p:cNvGrpSpPr>
              <a:grpSpLocks/>
            </p:cNvGrpSpPr>
            <p:nvPr/>
          </p:nvGrpSpPr>
          <p:grpSpPr bwMode="auto">
            <a:xfrm rot="-1693754" flipH="1" flipV="1">
              <a:off x="7549762" y="3711857"/>
              <a:ext cx="1227443" cy="293770"/>
              <a:chOff x="2532" y="1051"/>
              <a:chExt cx="893" cy="246"/>
            </a:xfrm>
          </p:grpSpPr>
          <p:grpSp>
            <p:nvGrpSpPr>
              <p:cNvPr id="49" name="Group 13"/>
              <p:cNvGrpSpPr>
                <a:grpSpLocks/>
              </p:cNvGrpSpPr>
              <p:nvPr/>
            </p:nvGrpSpPr>
            <p:grpSpPr bwMode="auto">
              <a:xfrm>
                <a:off x="2532" y="1051"/>
                <a:ext cx="743" cy="185"/>
                <a:chOff x="1565" y="2568"/>
                <a:chExt cx="1118" cy="279"/>
              </a:xfrm>
            </p:grpSpPr>
            <p:sp>
              <p:nvSpPr>
                <p:cNvPr id="55" name="AutoShape 14"/>
                <p:cNvSpPr>
                  <a:spLocks noChangeArrowheads="1"/>
                </p:cNvSpPr>
                <p:nvPr/>
              </p:nvSpPr>
              <p:spPr bwMode="ltGray">
                <a:xfrm rot="5263130">
                  <a:off x="1859" y="2292"/>
                  <a:ext cx="239" cy="824"/>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56" name="AutoShape 15"/>
                <p:cNvSpPr>
                  <a:spLocks noChangeArrowheads="1"/>
                </p:cNvSpPr>
                <p:nvPr/>
              </p:nvSpPr>
              <p:spPr bwMode="ltGray">
                <a:xfrm rot="6078281">
                  <a:off x="1993" y="2295"/>
                  <a:ext cx="239"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57" name="AutoShape 16"/>
                <p:cNvSpPr>
                  <a:spLocks noChangeArrowheads="1"/>
                </p:cNvSpPr>
                <p:nvPr/>
              </p:nvSpPr>
              <p:spPr bwMode="ltGray">
                <a:xfrm rot="6373927">
                  <a:off x="2070" y="2313"/>
                  <a:ext cx="242" cy="826"/>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58" name="AutoShape 17"/>
                <p:cNvSpPr>
                  <a:spLocks noChangeArrowheads="1"/>
                </p:cNvSpPr>
                <p:nvPr/>
              </p:nvSpPr>
              <p:spPr bwMode="ltGray">
                <a:xfrm rot="6906312">
                  <a:off x="2163" y="2352"/>
                  <a:ext cx="239" cy="816"/>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grpSp>
          <p:grpSp>
            <p:nvGrpSpPr>
              <p:cNvPr id="50" name="Group 18"/>
              <p:cNvGrpSpPr>
                <a:grpSpLocks/>
              </p:cNvGrpSpPr>
              <p:nvPr/>
            </p:nvGrpSpPr>
            <p:grpSpPr bwMode="auto">
              <a:xfrm rot="1353540">
                <a:off x="2682" y="1111"/>
                <a:ext cx="743" cy="186"/>
                <a:chOff x="1565" y="2568"/>
                <a:chExt cx="1118" cy="279"/>
              </a:xfrm>
            </p:grpSpPr>
            <p:sp>
              <p:nvSpPr>
                <p:cNvPr id="51" name="AutoShape 19"/>
                <p:cNvSpPr>
                  <a:spLocks noChangeArrowheads="1"/>
                </p:cNvSpPr>
                <p:nvPr/>
              </p:nvSpPr>
              <p:spPr bwMode="ltGray">
                <a:xfrm rot="5263130">
                  <a:off x="1865" y="2297"/>
                  <a:ext cx="236"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52" name="AutoShape 20"/>
                <p:cNvSpPr>
                  <a:spLocks noChangeArrowheads="1"/>
                </p:cNvSpPr>
                <p:nvPr/>
              </p:nvSpPr>
              <p:spPr bwMode="ltGray">
                <a:xfrm rot="6078281">
                  <a:off x="2006" y="2290"/>
                  <a:ext cx="233" cy="824"/>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53" name="AutoShape 21"/>
                <p:cNvSpPr>
                  <a:spLocks noChangeArrowheads="1"/>
                </p:cNvSpPr>
                <p:nvPr/>
              </p:nvSpPr>
              <p:spPr bwMode="ltGray">
                <a:xfrm rot="6373927">
                  <a:off x="2082" y="2311"/>
                  <a:ext cx="233"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54" name="AutoShape 22"/>
                <p:cNvSpPr>
                  <a:spLocks noChangeArrowheads="1"/>
                </p:cNvSpPr>
                <p:nvPr/>
              </p:nvSpPr>
              <p:spPr bwMode="ltGray">
                <a:xfrm rot="6906312">
                  <a:off x="2172" y="2348"/>
                  <a:ext cx="233" cy="818"/>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grpSp>
        </p:grpSp>
      </p:grpSp>
      <p:sp>
        <p:nvSpPr>
          <p:cNvPr id="64" name="矩形 63"/>
          <p:cNvSpPr/>
          <p:nvPr/>
        </p:nvSpPr>
        <p:spPr>
          <a:xfrm>
            <a:off x="251520" y="1221600"/>
            <a:ext cx="2062861" cy="270030"/>
          </a:xfrm>
          <a:prstGeom prst="rect">
            <a:avLst/>
          </a:prstGeom>
          <a:solidFill>
            <a:srgbClr val="C80000"/>
          </a:soli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rgbClr val="F9F9F9"/>
                </a:solidFill>
                <a:effectLst/>
                <a:uLnTx/>
                <a:uFillTx/>
                <a:latin typeface="微软雅黑" pitchFamily="34" charset="-122"/>
                <a:ea typeface="微软雅黑" pitchFamily="34" charset="-122"/>
                <a:cs typeface="+mn-cs"/>
              </a:rPr>
              <a:t>单击此处添加文本</a:t>
            </a:r>
          </a:p>
        </p:txBody>
      </p:sp>
      <p:sp>
        <p:nvSpPr>
          <p:cNvPr id="65" name="矩形 64"/>
          <p:cNvSpPr/>
          <p:nvPr/>
        </p:nvSpPr>
        <p:spPr>
          <a:xfrm>
            <a:off x="6717821" y="1245166"/>
            <a:ext cx="2062861" cy="270030"/>
          </a:xfrm>
          <a:prstGeom prst="rect">
            <a:avLst/>
          </a:prstGeom>
          <a:solidFill>
            <a:srgbClr val="C80000"/>
          </a:soli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rgbClr val="F9F9F9"/>
                </a:solidFill>
                <a:effectLst/>
                <a:uLnTx/>
                <a:uFillTx/>
                <a:latin typeface="微软雅黑" pitchFamily="34" charset="-122"/>
                <a:ea typeface="微软雅黑" pitchFamily="34" charset="-122"/>
                <a:cs typeface="+mn-cs"/>
              </a:rPr>
              <a:t>单击此处添加文本</a:t>
            </a:r>
          </a:p>
        </p:txBody>
      </p:sp>
      <p:sp>
        <p:nvSpPr>
          <p:cNvPr id="66" name="矩形 65"/>
          <p:cNvSpPr/>
          <p:nvPr/>
        </p:nvSpPr>
        <p:spPr>
          <a:xfrm>
            <a:off x="2483768" y="1245166"/>
            <a:ext cx="4104456" cy="354476"/>
          </a:xfrm>
          <a:prstGeom prst="rect">
            <a:avLst/>
          </a:prstGeom>
          <a:solidFill>
            <a:srgbClr val="C80000"/>
          </a:soli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rgbClr val="F9F9F9"/>
                </a:solidFill>
                <a:effectLst/>
                <a:uLnTx/>
                <a:uFillTx/>
                <a:latin typeface="微软雅黑" pitchFamily="34" charset="-122"/>
                <a:ea typeface="微软雅黑" pitchFamily="34" charset="-122"/>
                <a:cs typeface="+mn-cs"/>
              </a:rPr>
              <a:t>单击此处添加文本</a:t>
            </a:r>
          </a:p>
        </p:txBody>
      </p:sp>
      <p:sp>
        <p:nvSpPr>
          <p:cNvPr id="67" name="矩形 66"/>
          <p:cNvSpPr/>
          <p:nvPr/>
        </p:nvSpPr>
        <p:spPr>
          <a:xfrm>
            <a:off x="250825" y="1491854"/>
            <a:ext cx="2063750" cy="1512094"/>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180000" tIns="180000" rIns="180000" anchor="t"/>
          <a:lstStyle/>
          <a:p>
            <a:pPr marL="0" marR="0" lvl="0" indent="0" defTabSz="914400" eaLnBrk="1" fontAlgn="auto" latinLnBrk="0" hangingPunct="1">
              <a:lnSpc>
                <a:spcPct val="150000"/>
              </a:lnSpc>
              <a:spcBef>
                <a:spcPts val="1200"/>
              </a:spcBef>
              <a:spcAft>
                <a:spcPts val="0"/>
              </a:spcAft>
              <a:buClrTx/>
              <a:buSzTx/>
              <a:buFontTx/>
              <a:buNone/>
              <a:tabLst/>
              <a:defRPr/>
            </a:pPr>
            <a:r>
              <a:rPr kumimoji="0" lang="zh-CN" altLang="en-US" sz="12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mn-cs"/>
              </a:rPr>
              <a:t>单击此处添加段落文本单击此处添加段落文本单击此处添加段落文本单击此处添加段落文本</a:t>
            </a:r>
            <a:endParaRPr kumimoji="0" lang="en-US" altLang="zh-CN" sz="12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mn-cs"/>
            </a:endParaRPr>
          </a:p>
        </p:txBody>
      </p:sp>
      <p:sp>
        <p:nvSpPr>
          <p:cNvPr id="68" name="矩形 67"/>
          <p:cNvSpPr/>
          <p:nvPr/>
        </p:nvSpPr>
        <p:spPr>
          <a:xfrm>
            <a:off x="6718301" y="1515666"/>
            <a:ext cx="2062163" cy="1512094"/>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180000" tIns="180000" rIns="180000" anchor="t"/>
          <a:lstStyle/>
          <a:p>
            <a:pPr marL="0" marR="0" lvl="0" indent="0" defTabSz="914400" eaLnBrk="1" fontAlgn="auto" latinLnBrk="0" hangingPunct="1">
              <a:lnSpc>
                <a:spcPct val="150000"/>
              </a:lnSpc>
              <a:spcBef>
                <a:spcPts val="1200"/>
              </a:spcBef>
              <a:spcAft>
                <a:spcPts val="0"/>
              </a:spcAft>
              <a:buClrTx/>
              <a:buSzTx/>
              <a:buFontTx/>
              <a:buNone/>
              <a:tabLst/>
              <a:defRPr/>
            </a:pPr>
            <a:r>
              <a:rPr kumimoji="0" lang="zh-CN" altLang="en-US" sz="12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mn-cs"/>
              </a:rPr>
              <a:t>单击此处添加段落文本单击此处添加段落文本单击此处添加段落文本单击此处添加段落文本</a:t>
            </a:r>
            <a:endParaRPr kumimoji="0" lang="en-US" altLang="zh-CN" sz="12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mn-cs"/>
            </a:endParaRPr>
          </a:p>
        </p:txBody>
      </p:sp>
      <p:sp>
        <p:nvSpPr>
          <p:cNvPr id="69" name="矩形 68"/>
          <p:cNvSpPr/>
          <p:nvPr/>
        </p:nvSpPr>
        <p:spPr>
          <a:xfrm>
            <a:off x="2484439" y="1600200"/>
            <a:ext cx="4103687" cy="756047"/>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180000" tIns="180000" rIns="180000" anchor="t"/>
          <a:lstStyle/>
          <a:p>
            <a:pPr marL="0" marR="0" lvl="0" indent="0" defTabSz="914400" eaLnBrk="1" fontAlgn="auto" latinLnBrk="0" hangingPunct="1">
              <a:lnSpc>
                <a:spcPct val="150000"/>
              </a:lnSpc>
              <a:spcBef>
                <a:spcPts val="1200"/>
              </a:spcBef>
              <a:spcAft>
                <a:spcPts val="0"/>
              </a:spcAft>
              <a:buClrTx/>
              <a:buSzTx/>
              <a:buFontTx/>
              <a:buNone/>
              <a:tabLst/>
              <a:defRPr/>
            </a:pPr>
            <a:r>
              <a:rPr kumimoji="0" lang="zh-CN" altLang="en-US" sz="12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mn-cs"/>
              </a:rPr>
              <a:t>单击此处添加段落文本单击此处添加段落文本单击此处添加段落文本单击此处添加段落文本</a:t>
            </a:r>
            <a:endParaRPr kumimoji="0" lang="en-US" altLang="zh-CN" sz="12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418686307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par>
                                <p:cTn id="8" presetID="22" presetClass="entr" presetSubtype="4"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down)">
                                      <p:cBhvr>
                                        <p:cTn id="10" dur="750"/>
                                        <p:tgtEl>
                                          <p:spTgt spid="7"/>
                                        </p:tgtEl>
                                      </p:cBhvr>
                                    </p:animEffect>
                                  </p:childTnLst>
                                </p:cTn>
                              </p:par>
                            </p:childTnLst>
                          </p:cTn>
                        </p:par>
                        <p:par>
                          <p:cTn id="11" fill="hold">
                            <p:stCondLst>
                              <p:cond delay="750"/>
                            </p:stCondLst>
                            <p:childTnLst>
                              <p:par>
                                <p:cTn id="12" presetID="53" presetClass="entr" presetSubtype="16" fill="hold" nodeType="afterEffect">
                                  <p:stCondLst>
                                    <p:cond delay="0"/>
                                  </p:stCondLst>
                                  <p:childTnLst>
                                    <p:set>
                                      <p:cBhvr>
                                        <p:cTn id="13" dur="1" fill="hold">
                                          <p:stCondLst>
                                            <p:cond delay="0"/>
                                          </p:stCondLst>
                                        </p:cTn>
                                        <p:tgtEl>
                                          <p:spTgt spid="28"/>
                                        </p:tgtEl>
                                        <p:attrNameLst>
                                          <p:attrName>style.visibility</p:attrName>
                                        </p:attrNameLst>
                                      </p:cBhvr>
                                      <p:to>
                                        <p:strVal val="visible"/>
                                      </p:to>
                                    </p:set>
                                    <p:anim calcmode="lin" valueType="num">
                                      <p:cBhvr>
                                        <p:cTn id="14" dur="500" fill="hold"/>
                                        <p:tgtEl>
                                          <p:spTgt spid="28"/>
                                        </p:tgtEl>
                                        <p:attrNameLst>
                                          <p:attrName>ppt_w</p:attrName>
                                        </p:attrNameLst>
                                      </p:cBhvr>
                                      <p:tavLst>
                                        <p:tav tm="0">
                                          <p:val>
                                            <p:fltVal val="0"/>
                                          </p:val>
                                        </p:tav>
                                        <p:tav tm="100000">
                                          <p:val>
                                            <p:strVal val="#ppt_w"/>
                                          </p:val>
                                        </p:tav>
                                      </p:tavLst>
                                    </p:anim>
                                    <p:anim calcmode="lin" valueType="num">
                                      <p:cBhvr>
                                        <p:cTn id="15" dur="500" fill="hold"/>
                                        <p:tgtEl>
                                          <p:spTgt spid="28"/>
                                        </p:tgtEl>
                                        <p:attrNameLst>
                                          <p:attrName>ppt_h</p:attrName>
                                        </p:attrNameLst>
                                      </p:cBhvr>
                                      <p:tavLst>
                                        <p:tav tm="0">
                                          <p:val>
                                            <p:fltVal val="0"/>
                                          </p:val>
                                        </p:tav>
                                        <p:tav tm="100000">
                                          <p:val>
                                            <p:strVal val="#ppt_h"/>
                                          </p:val>
                                        </p:tav>
                                      </p:tavLst>
                                    </p:anim>
                                    <p:animEffect transition="in" filter="fade">
                                      <p:cBhvr>
                                        <p:cTn id="16" dur="500"/>
                                        <p:tgtEl>
                                          <p:spTgt spid="28"/>
                                        </p:tgtEl>
                                      </p:cBhvr>
                                    </p:animEffect>
                                  </p:childTnLst>
                                </p:cTn>
                              </p:par>
                            </p:childTnLst>
                          </p:cTn>
                        </p:par>
                        <p:par>
                          <p:cTn id="17" fill="hold">
                            <p:stCondLst>
                              <p:cond delay="1250"/>
                            </p:stCondLst>
                            <p:childTnLst>
                              <p:par>
                                <p:cTn id="18" presetID="16" presetClass="entr" presetSubtype="21" fill="hold" grpId="0" nodeType="afterEffect">
                                  <p:stCondLst>
                                    <p:cond delay="0"/>
                                  </p:stCondLst>
                                  <p:childTnLst>
                                    <p:set>
                                      <p:cBhvr>
                                        <p:cTn id="19" dur="1" fill="hold">
                                          <p:stCondLst>
                                            <p:cond delay="0"/>
                                          </p:stCondLst>
                                        </p:cTn>
                                        <p:tgtEl>
                                          <p:spTgt spid="66"/>
                                        </p:tgtEl>
                                        <p:attrNameLst>
                                          <p:attrName>style.visibility</p:attrName>
                                        </p:attrNameLst>
                                      </p:cBhvr>
                                      <p:to>
                                        <p:strVal val="visible"/>
                                      </p:to>
                                    </p:set>
                                    <p:animEffect transition="in" filter="barn(inVertical)">
                                      <p:cBhvr>
                                        <p:cTn id="20" dur="500"/>
                                        <p:tgtEl>
                                          <p:spTgt spid="66"/>
                                        </p:tgtEl>
                                      </p:cBhvr>
                                    </p:animEffect>
                                  </p:childTnLst>
                                </p:cTn>
                              </p:par>
                            </p:childTnLst>
                          </p:cTn>
                        </p:par>
                        <p:par>
                          <p:cTn id="21" fill="hold">
                            <p:stCondLst>
                              <p:cond delay="1750"/>
                            </p:stCondLst>
                            <p:childTnLst>
                              <p:par>
                                <p:cTn id="22" presetID="22" presetClass="entr" presetSubtype="1" fill="hold" grpId="0" nodeType="afterEffect">
                                  <p:stCondLst>
                                    <p:cond delay="0"/>
                                  </p:stCondLst>
                                  <p:childTnLst>
                                    <p:set>
                                      <p:cBhvr>
                                        <p:cTn id="23" dur="1" fill="hold">
                                          <p:stCondLst>
                                            <p:cond delay="0"/>
                                          </p:stCondLst>
                                        </p:cTn>
                                        <p:tgtEl>
                                          <p:spTgt spid="69"/>
                                        </p:tgtEl>
                                        <p:attrNameLst>
                                          <p:attrName>style.visibility</p:attrName>
                                        </p:attrNameLst>
                                      </p:cBhvr>
                                      <p:to>
                                        <p:strVal val="visible"/>
                                      </p:to>
                                    </p:set>
                                    <p:animEffect transition="in" filter="wipe(up)">
                                      <p:cBhvr>
                                        <p:cTn id="24" dur="500"/>
                                        <p:tgtEl>
                                          <p:spTgt spid="69"/>
                                        </p:tgtEl>
                                      </p:cBhvr>
                                    </p:animEffect>
                                  </p:childTnLst>
                                </p:cTn>
                              </p:par>
                            </p:childTnLst>
                          </p:cTn>
                        </p:par>
                        <p:par>
                          <p:cTn id="25" fill="hold">
                            <p:stCondLst>
                              <p:cond delay="2250"/>
                            </p:stCondLst>
                            <p:childTnLst>
                              <p:par>
                                <p:cTn id="26" presetID="53" presetClass="entr" presetSubtype="16" fill="hold" nodeType="after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p:cTn id="28" dur="500" fill="hold"/>
                                        <p:tgtEl>
                                          <p:spTgt spid="10"/>
                                        </p:tgtEl>
                                        <p:attrNameLst>
                                          <p:attrName>ppt_w</p:attrName>
                                        </p:attrNameLst>
                                      </p:cBhvr>
                                      <p:tavLst>
                                        <p:tav tm="0">
                                          <p:val>
                                            <p:fltVal val="0"/>
                                          </p:val>
                                        </p:tav>
                                        <p:tav tm="100000">
                                          <p:val>
                                            <p:strVal val="#ppt_w"/>
                                          </p:val>
                                        </p:tav>
                                      </p:tavLst>
                                    </p:anim>
                                    <p:anim calcmode="lin" valueType="num">
                                      <p:cBhvr>
                                        <p:cTn id="29" dur="500" fill="hold"/>
                                        <p:tgtEl>
                                          <p:spTgt spid="10"/>
                                        </p:tgtEl>
                                        <p:attrNameLst>
                                          <p:attrName>ppt_h</p:attrName>
                                        </p:attrNameLst>
                                      </p:cBhvr>
                                      <p:tavLst>
                                        <p:tav tm="0">
                                          <p:val>
                                            <p:fltVal val="0"/>
                                          </p:val>
                                        </p:tav>
                                        <p:tav tm="100000">
                                          <p:val>
                                            <p:strVal val="#ppt_h"/>
                                          </p:val>
                                        </p:tav>
                                      </p:tavLst>
                                    </p:anim>
                                    <p:animEffect transition="in" filter="fade">
                                      <p:cBhvr>
                                        <p:cTn id="30" dur="500"/>
                                        <p:tgtEl>
                                          <p:spTgt spid="10"/>
                                        </p:tgtEl>
                                      </p:cBhvr>
                                    </p:animEffect>
                                  </p:childTnLst>
                                </p:cTn>
                              </p:par>
                            </p:childTnLst>
                          </p:cTn>
                        </p:par>
                        <p:par>
                          <p:cTn id="31" fill="hold">
                            <p:stCondLst>
                              <p:cond delay="2750"/>
                            </p:stCondLst>
                            <p:childTnLst>
                              <p:par>
                                <p:cTn id="32" presetID="16" presetClass="entr" presetSubtype="21" fill="hold" grpId="0" nodeType="afterEffect">
                                  <p:stCondLst>
                                    <p:cond delay="0"/>
                                  </p:stCondLst>
                                  <p:childTnLst>
                                    <p:set>
                                      <p:cBhvr>
                                        <p:cTn id="33" dur="1" fill="hold">
                                          <p:stCondLst>
                                            <p:cond delay="0"/>
                                          </p:stCondLst>
                                        </p:cTn>
                                        <p:tgtEl>
                                          <p:spTgt spid="64"/>
                                        </p:tgtEl>
                                        <p:attrNameLst>
                                          <p:attrName>style.visibility</p:attrName>
                                        </p:attrNameLst>
                                      </p:cBhvr>
                                      <p:to>
                                        <p:strVal val="visible"/>
                                      </p:to>
                                    </p:set>
                                    <p:animEffect transition="in" filter="barn(inVertical)">
                                      <p:cBhvr>
                                        <p:cTn id="34" dur="500"/>
                                        <p:tgtEl>
                                          <p:spTgt spid="64"/>
                                        </p:tgtEl>
                                      </p:cBhvr>
                                    </p:animEffect>
                                  </p:childTnLst>
                                </p:cTn>
                              </p:par>
                            </p:childTnLst>
                          </p:cTn>
                        </p:par>
                        <p:par>
                          <p:cTn id="35" fill="hold">
                            <p:stCondLst>
                              <p:cond delay="3250"/>
                            </p:stCondLst>
                            <p:childTnLst>
                              <p:par>
                                <p:cTn id="36" presetID="22" presetClass="entr" presetSubtype="1" fill="hold" grpId="0" nodeType="afterEffect">
                                  <p:stCondLst>
                                    <p:cond delay="0"/>
                                  </p:stCondLst>
                                  <p:childTnLst>
                                    <p:set>
                                      <p:cBhvr>
                                        <p:cTn id="37" dur="1" fill="hold">
                                          <p:stCondLst>
                                            <p:cond delay="0"/>
                                          </p:stCondLst>
                                        </p:cTn>
                                        <p:tgtEl>
                                          <p:spTgt spid="67"/>
                                        </p:tgtEl>
                                        <p:attrNameLst>
                                          <p:attrName>style.visibility</p:attrName>
                                        </p:attrNameLst>
                                      </p:cBhvr>
                                      <p:to>
                                        <p:strVal val="visible"/>
                                      </p:to>
                                    </p:set>
                                    <p:animEffect transition="in" filter="wipe(up)">
                                      <p:cBhvr>
                                        <p:cTn id="38" dur="500"/>
                                        <p:tgtEl>
                                          <p:spTgt spid="67"/>
                                        </p:tgtEl>
                                      </p:cBhvr>
                                    </p:animEffect>
                                  </p:childTnLst>
                                </p:cTn>
                              </p:par>
                            </p:childTnLst>
                          </p:cTn>
                        </p:par>
                        <p:par>
                          <p:cTn id="39" fill="hold">
                            <p:stCondLst>
                              <p:cond delay="3750"/>
                            </p:stCondLst>
                            <p:childTnLst>
                              <p:par>
                                <p:cTn id="40" presetID="53" presetClass="entr" presetSubtype="16" fill="hold" nodeType="afterEffect">
                                  <p:stCondLst>
                                    <p:cond delay="0"/>
                                  </p:stCondLst>
                                  <p:childTnLst>
                                    <p:set>
                                      <p:cBhvr>
                                        <p:cTn id="41" dur="1" fill="hold">
                                          <p:stCondLst>
                                            <p:cond delay="0"/>
                                          </p:stCondLst>
                                        </p:cTn>
                                        <p:tgtEl>
                                          <p:spTgt spid="46"/>
                                        </p:tgtEl>
                                        <p:attrNameLst>
                                          <p:attrName>style.visibility</p:attrName>
                                        </p:attrNameLst>
                                      </p:cBhvr>
                                      <p:to>
                                        <p:strVal val="visible"/>
                                      </p:to>
                                    </p:set>
                                    <p:anim calcmode="lin" valueType="num">
                                      <p:cBhvr>
                                        <p:cTn id="42" dur="500" fill="hold"/>
                                        <p:tgtEl>
                                          <p:spTgt spid="46"/>
                                        </p:tgtEl>
                                        <p:attrNameLst>
                                          <p:attrName>ppt_w</p:attrName>
                                        </p:attrNameLst>
                                      </p:cBhvr>
                                      <p:tavLst>
                                        <p:tav tm="0">
                                          <p:val>
                                            <p:fltVal val="0"/>
                                          </p:val>
                                        </p:tav>
                                        <p:tav tm="100000">
                                          <p:val>
                                            <p:strVal val="#ppt_w"/>
                                          </p:val>
                                        </p:tav>
                                      </p:tavLst>
                                    </p:anim>
                                    <p:anim calcmode="lin" valueType="num">
                                      <p:cBhvr>
                                        <p:cTn id="43" dur="500" fill="hold"/>
                                        <p:tgtEl>
                                          <p:spTgt spid="46"/>
                                        </p:tgtEl>
                                        <p:attrNameLst>
                                          <p:attrName>ppt_h</p:attrName>
                                        </p:attrNameLst>
                                      </p:cBhvr>
                                      <p:tavLst>
                                        <p:tav tm="0">
                                          <p:val>
                                            <p:fltVal val="0"/>
                                          </p:val>
                                        </p:tav>
                                        <p:tav tm="100000">
                                          <p:val>
                                            <p:strVal val="#ppt_h"/>
                                          </p:val>
                                        </p:tav>
                                      </p:tavLst>
                                    </p:anim>
                                    <p:animEffect transition="in" filter="fade">
                                      <p:cBhvr>
                                        <p:cTn id="44" dur="500"/>
                                        <p:tgtEl>
                                          <p:spTgt spid="46"/>
                                        </p:tgtEl>
                                      </p:cBhvr>
                                    </p:animEffect>
                                  </p:childTnLst>
                                </p:cTn>
                              </p:par>
                            </p:childTnLst>
                          </p:cTn>
                        </p:par>
                        <p:par>
                          <p:cTn id="45" fill="hold">
                            <p:stCondLst>
                              <p:cond delay="4250"/>
                            </p:stCondLst>
                            <p:childTnLst>
                              <p:par>
                                <p:cTn id="46" presetID="16" presetClass="entr" presetSubtype="21" fill="hold" grpId="0" nodeType="afterEffect">
                                  <p:stCondLst>
                                    <p:cond delay="0"/>
                                  </p:stCondLst>
                                  <p:childTnLst>
                                    <p:set>
                                      <p:cBhvr>
                                        <p:cTn id="47" dur="1" fill="hold">
                                          <p:stCondLst>
                                            <p:cond delay="0"/>
                                          </p:stCondLst>
                                        </p:cTn>
                                        <p:tgtEl>
                                          <p:spTgt spid="65"/>
                                        </p:tgtEl>
                                        <p:attrNameLst>
                                          <p:attrName>style.visibility</p:attrName>
                                        </p:attrNameLst>
                                      </p:cBhvr>
                                      <p:to>
                                        <p:strVal val="visible"/>
                                      </p:to>
                                    </p:set>
                                    <p:animEffect transition="in" filter="barn(inVertical)">
                                      <p:cBhvr>
                                        <p:cTn id="48" dur="500"/>
                                        <p:tgtEl>
                                          <p:spTgt spid="65"/>
                                        </p:tgtEl>
                                      </p:cBhvr>
                                    </p:animEffect>
                                  </p:childTnLst>
                                </p:cTn>
                              </p:par>
                            </p:childTnLst>
                          </p:cTn>
                        </p:par>
                        <p:par>
                          <p:cTn id="49" fill="hold">
                            <p:stCondLst>
                              <p:cond delay="4750"/>
                            </p:stCondLst>
                            <p:childTnLst>
                              <p:par>
                                <p:cTn id="50" presetID="22" presetClass="entr" presetSubtype="1" fill="hold" grpId="0" nodeType="afterEffect">
                                  <p:stCondLst>
                                    <p:cond delay="0"/>
                                  </p:stCondLst>
                                  <p:childTnLst>
                                    <p:set>
                                      <p:cBhvr>
                                        <p:cTn id="51" dur="1" fill="hold">
                                          <p:stCondLst>
                                            <p:cond delay="0"/>
                                          </p:stCondLst>
                                        </p:cTn>
                                        <p:tgtEl>
                                          <p:spTgt spid="68"/>
                                        </p:tgtEl>
                                        <p:attrNameLst>
                                          <p:attrName>style.visibility</p:attrName>
                                        </p:attrNameLst>
                                      </p:cBhvr>
                                      <p:to>
                                        <p:strVal val="visible"/>
                                      </p:to>
                                    </p:set>
                                    <p:animEffect transition="in" filter="wipe(up)">
                                      <p:cBhvr>
                                        <p:cTn id="52"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P spid="65" grpId="0" animBg="1"/>
      <p:bldP spid="66" grpId="0" animBg="1"/>
      <p:bldP spid="67" grpId="0" animBg="1"/>
      <p:bldP spid="68" grpId="0" animBg="1"/>
      <p:bldP spid="6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idx="4294967295"/>
          </p:nvPr>
        </p:nvSpPr>
        <p:spPr>
          <a:xfrm>
            <a:off x="0" y="274638"/>
            <a:ext cx="7886700" cy="993775"/>
          </a:xfrm>
        </p:spPr>
        <p:txBody>
          <a:bodyPr>
            <a:normAutofit/>
          </a:bodyPr>
          <a:lstStyle/>
          <a:p>
            <a:r>
              <a:rPr lang="zh-CN" altLang="en-US" dirty="0" smtClean="0"/>
              <a:t> </a:t>
            </a:r>
            <a:endParaRPr lang="zh-CN" altLang="en-US" dirty="0"/>
          </a:p>
        </p:txBody>
      </p:sp>
      <p:grpSp>
        <p:nvGrpSpPr>
          <p:cNvPr id="3" name="Group 2"/>
          <p:cNvGrpSpPr>
            <a:grpSpLocks/>
          </p:cNvGrpSpPr>
          <p:nvPr/>
        </p:nvGrpSpPr>
        <p:grpSpPr bwMode="auto">
          <a:xfrm>
            <a:off x="1571625" y="1143000"/>
            <a:ext cx="2863850" cy="1120775"/>
            <a:chOff x="0" y="0"/>
            <a:chExt cx="2864440" cy="1121345"/>
          </a:xfrm>
        </p:grpSpPr>
        <p:grpSp>
          <p:nvGrpSpPr>
            <p:cNvPr id="4" name="Group 3"/>
            <p:cNvGrpSpPr>
              <a:grpSpLocks/>
            </p:cNvGrpSpPr>
            <p:nvPr/>
          </p:nvGrpSpPr>
          <p:grpSpPr bwMode="auto">
            <a:xfrm>
              <a:off x="0" y="0"/>
              <a:ext cx="2864435" cy="1121340"/>
              <a:chOff x="0" y="0"/>
              <a:chExt cx="2864435" cy="1121340"/>
            </a:xfrm>
          </p:grpSpPr>
          <p:sp>
            <p:nvSpPr>
              <p:cNvPr id="8" name="AutoShape 73"/>
              <p:cNvSpPr>
                <a:spLocks noChangeArrowheads="1"/>
              </p:cNvSpPr>
              <p:nvPr/>
            </p:nvSpPr>
            <p:spPr bwMode="auto">
              <a:xfrm rot="2700000">
                <a:off x="1917964" y="174869"/>
                <a:ext cx="827509" cy="1065431"/>
              </a:xfrm>
              <a:prstGeom prst="rightArrow">
                <a:avLst>
                  <a:gd name="adj1" fmla="val 70398"/>
                  <a:gd name="adj2" fmla="val 63769"/>
                </a:avLst>
              </a:prstGeom>
              <a:solidFill>
                <a:srgbClr val="BFBFBF"/>
              </a:solidFill>
              <a:ln>
                <a:noFill/>
              </a:ln>
              <a:extLst>
                <a:ext uri="{91240B29-F687-4F45-9708-019B960494DF}">
                  <a14:hiddenLine xmlns:a14="http://schemas.microsoft.com/office/drawing/2010/main" w="9525" cmpd="sng">
                    <a:solidFill>
                      <a:srgbClr val="000000"/>
                    </a:solidFill>
                    <a:miter lim="800000"/>
                    <a:headEnd/>
                    <a:tailEnd/>
                  </a14:hiddenLine>
                </a:ext>
              </a:extLst>
            </p:spPr>
            <p:txBody>
              <a:bodyPr wrap="none" anchor="ctr"/>
              <a:lstStyle/>
              <a:p>
                <a:endParaRPr lang="zh-CN" altLang="zh-CN">
                  <a:solidFill>
                    <a:srgbClr val="000000"/>
                  </a:solidFill>
                  <a:sym typeface="Calibri" pitchFamily="34" charset="0"/>
                </a:endParaRPr>
              </a:p>
            </p:txBody>
          </p:sp>
          <p:sp>
            <p:nvSpPr>
              <p:cNvPr id="9" name="圆角矩形 10"/>
              <p:cNvSpPr>
                <a:spLocks noChangeArrowheads="1"/>
              </p:cNvSpPr>
              <p:nvPr/>
            </p:nvSpPr>
            <p:spPr bwMode="auto">
              <a:xfrm>
                <a:off x="0" y="0"/>
                <a:ext cx="1980021" cy="756034"/>
              </a:xfrm>
              <a:prstGeom prst="roundRect">
                <a:avLst>
                  <a:gd name="adj" fmla="val 3278"/>
                </a:avLst>
              </a:prstGeom>
              <a:solidFill>
                <a:srgbClr val="D9D9D9">
                  <a:alpha val="68999"/>
                </a:srgbClr>
              </a:solidFill>
              <a:ln w="12700" cap="flat" cmpd="sng">
                <a:solidFill>
                  <a:srgbClr val="BFBFBF"/>
                </a:solidFill>
                <a:bevel/>
                <a:headEnd/>
                <a:tailEnd/>
              </a:ln>
            </p:spPr>
            <p:txBody>
              <a:bodyPr anchor="ctr"/>
              <a:lstStyle/>
              <a:p>
                <a:pPr algn="ctr"/>
                <a:endParaRPr lang="zh-CN" altLang="zh-CN">
                  <a:solidFill>
                    <a:srgbClr val="FFFFFF"/>
                  </a:solidFill>
                  <a:sym typeface="Calibri" pitchFamily="34" charset="0"/>
                </a:endParaRPr>
              </a:p>
            </p:txBody>
          </p:sp>
        </p:grpSp>
        <p:grpSp>
          <p:nvGrpSpPr>
            <p:cNvPr id="5" name="Group 6"/>
            <p:cNvGrpSpPr>
              <a:grpSpLocks noChangeAspect="1"/>
            </p:cNvGrpSpPr>
            <p:nvPr/>
          </p:nvGrpSpPr>
          <p:grpSpPr bwMode="auto">
            <a:xfrm>
              <a:off x="1624348" y="0"/>
              <a:ext cx="757393" cy="756034"/>
              <a:chOff x="0" y="0"/>
              <a:chExt cx="1377311" cy="1374837"/>
            </a:xfrm>
          </p:grpSpPr>
          <p:sp>
            <p:nvSpPr>
              <p:cNvPr id="6" name="椭圆 7"/>
              <p:cNvSpPr>
                <a:spLocks noChangeAspect="1" noChangeArrowheads="1"/>
              </p:cNvSpPr>
              <p:nvPr/>
            </p:nvSpPr>
            <p:spPr bwMode="auto">
              <a:xfrm>
                <a:off x="0" y="0"/>
                <a:ext cx="1377311" cy="1374837"/>
              </a:xfrm>
              <a:prstGeom prst="ellipse">
                <a:avLst/>
              </a:prstGeom>
              <a:gradFill rotWithShape="1">
                <a:gsLst>
                  <a:gs pos="0">
                    <a:srgbClr val="DBF5F9"/>
                  </a:gs>
                  <a:gs pos="100000">
                    <a:srgbClr val="6E6D68"/>
                  </a:gs>
                </a:gsLst>
                <a:lin ang="1890000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endParaRPr lang="zh-CN" altLang="zh-CN">
                  <a:solidFill>
                    <a:srgbClr val="000000"/>
                  </a:solidFill>
                  <a:sym typeface="Calibri" pitchFamily="34" charset="0"/>
                </a:endParaRPr>
              </a:p>
            </p:txBody>
          </p:sp>
          <p:sp>
            <p:nvSpPr>
              <p:cNvPr id="7" name="椭圆 117"/>
              <p:cNvSpPr>
                <a:spLocks noChangeAspect="1" noChangeArrowheads="1"/>
              </p:cNvSpPr>
              <p:nvPr/>
            </p:nvSpPr>
            <p:spPr bwMode="auto">
              <a:xfrm>
                <a:off x="43311" y="40436"/>
                <a:ext cx="1178078" cy="1178432"/>
              </a:xfrm>
              <a:prstGeom prst="ellipse">
                <a:avLst/>
              </a:prstGeom>
              <a:solidFill>
                <a:srgbClr val="C80000"/>
              </a:solidFill>
              <a:ln w="25400" cap="flat" cmpd="sng">
                <a:solidFill>
                  <a:schemeClr val="bg1"/>
                </a:solidFill>
                <a:bevel/>
                <a:headEnd/>
                <a:tailEnd/>
              </a:ln>
            </p:spPr>
            <p:txBody>
              <a:bodyPr anchor="ctr"/>
              <a:lstStyle/>
              <a:p>
                <a:pPr algn="ctr"/>
                <a:endParaRPr lang="zh-CN" altLang="zh-CN">
                  <a:solidFill>
                    <a:srgbClr val="FFFFFF"/>
                  </a:solidFill>
                  <a:sym typeface="Calibri" pitchFamily="34" charset="0"/>
                </a:endParaRPr>
              </a:p>
            </p:txBody>
          </p:sp>
        </p:grpSp>
      </p:grpSp>
      <p:grpSp>
        <p:nvGrpSpPr>
          <p:cNvPr id="10" name="Group 9"/>
          <p:cNvGrpSpPr>
            <a:grpSpLocks/>
          </p:cNvGrpSpPr>
          <p:nvPr/>
        </p:nvGrpSpPr>
        <p:grpSpPr bwMode="auto">
          <a:xfrm>
            <a:off x="830263" y="2387600"/>
            <a:ext cx="2854325" cy="1065213"/>
            <a:chOff x="0" y="0"/>
            <a:chExt cx="2854732" cy="1065212"/>
          </a:xfrm>
        </p:grpSpPr>
        <p:grpSp>
          <p:nvGrpSpPr>
            <p:cNvPr id="11" name="Group 10"/>
            <p:cNvGrpSpPr>
              <a:grpSpLocks/>
            </p:cNvGrpSpPr>
            <p:nvPr/>
          </p:nvGrpSpPr>
          <p:grpSpPr bwMode="auto">
            <a:xfrm>
              <a:off x="0" y="0"/>
              <a:ext cx="2854732" cy="1065212"/>
              <a:chOff x="0" y="0"/>
              <a:chExt cx="2854732" cy="1065212"/>
            </a:xfrm>
          </p:grpSpPr>
          <p:sp>
            <p:nvSpPr>
              <p:cNvPr id="15" name="AutoShape 71"/>
              <p:cNvSpPr>
                <a:spLocks noChangeArrowheads="1"/>
              </p:cNvSpPr>
              <p:nvPr/>
            </p:nvSpPr>
            <p:spPr bwMode="auto">
              <a:xfrm>
                <a:off x="2025939" y="0"/>
                <a:ext cx="828793" cy="1065212"/>
              </a:xfrm>
              <a:prstGeom prst="rightArrow">
                <a:avLst>
                  <a:gd name="adj1" fmla="val 70398"/>
                  <a:gd name="adj2" fmla="val 62116"/>
                </a:avLst>
              </a:prstGeom>
              <a:solidFill>
                <a:srgbClr val="BFBFBF"/>
              </a:solidFill>
              <a:ln>
                <a:noFill/>
              </a:ln>
              <a:extLst>
                <a:ext uri="{91240B29-F687-4F45-9708-019B960494DF}">
                  <a14:hiddenLine xmlns:a14="http://schemas.microsoft.com/office/drawing/2010/main" w="9525" cmpd="sng">
                    <a:solidFill>
                      <a:srgbClr val="000000"/>
                    </a:solidFill>
                    <a:miter lim="800000"/>
                    <a:headEnd/>
                    <a:tailEnd/>
                  </a14:hiddenLine>
                </a:ext>
              </a:extLst>
            </p:spPr>
            <p:txBody>
              <a:bodyPr wrap="none" anchor="ctr"/>
              <a:lstStyle/>
              <a:p>
                <a:endParaRPr lang="zh-CN" altLang="zh-CN">
                  <a:solidFill>
                    <a:srgbClr val="000000"/>
                  </a:solidFill>
                  <a:sym typeface="Calibri" pitchFamily="34" charset="0"/>
                </a:endParaRPr>
              </a:p>
            </p:txBody>
          </p:sp>
          <p:sp>
            <p:nvSpPr>
              <p:cNvPr id="16" name="圆角矩形 17"/>
              <p:cNvSpPr>
                <a:spLocks noChangeArrowheads="1"/>
              </p:cNvSpPr>
              <p:nvPr/>
            </p:nvSpPr>
            <p:spPr bwMode="auto">
              <a:xfrm>
                <a:off x="0" y="153987"/>
                <a:ext cx="1979894" cy="757238"/>
              </a:xfrm>
              <a:prstGeom prst="roundRect">
                <a:avLst>
                  <a:gd name="adj" fmla="val 3278"/>
                </a:avLst>
              </a:prstGeom>
              <a:solidFill>
                <a:srgbClr val="D9D9D9">
                  <a:alpha val="68999"/>
                </a:srgbClr>
              </a:solidFill>
              <a:ln w="12700" cap="flat" cmpd="sng">
                <a:solidFill>
                  <a:srgbClr val="BFBFBF"/>
                </a:solidFill>
                <a:bevel/>
                <a:headEnd/>
                <a:tailEnd/>
              </a:ln>
            </p:spPr>
            <p:txBody>
              <a:bodyPr anchor="ctr"/>
              <a:lstStyle/>
              <a:p>
                <a:pPr algn="ctr"/>
                <a:endParaRPr lang="zh-CN" altLang="zh-CN">
                  <a:solidFill>
                    <a:srgbClr val="FFFFFF"/>
                  </a:solidFill>
                  <a:sym typeface="Calibri" pitchFamily="34" charset="0"/>
                </a:endParaRPr>
              </a:p>
            </p:txBody>
          </p:sp>
        </p:grpSp>
        <p:grpSp>
          <p:nvGrpSpPr>
            <p:cNvPr id="12" name="Group 13"/>
            <p:cNvGrpSpPr>
              <a:grpSpLocks noChangeAspect="1"/>
            </p:cNvGrpSpPr>
            <p:nvPr/>
          </p:nvGrpSpPr>
          <p:grpSpPr bwMode="auto">
            <a:xfrm>
              <a:off x="1625832" y="153987"/>
              <a:ext cx="755758" cy="757238"/>
              <a:chOff x="0" y="0"/>
              <a:chExt cx="1374337" cy="1377026"/>
            </a:xfrm>
          </p:grpSpPr>
          <p:sp>
            <p:nvSpPr>
              <p:cNvPr id="13" name="椭圆 14"/>
              <p:cNvSpPr>
                <a:spLocks noChangeAspect="1" noChangeArrowheads="1"/>
              </p:cNvSpPr>
              <p:nvPr/>
            </p:nvSpPr>
            <p:spPr bwMode="auto">
              <a:xfrm>
                <a:off x="0" y="0"/>
                <a:ext cx="1374337" cy="1377026"/>
              </a:xfrm>
              <a:prstGeom prst="ellipse">
                <a:avLst/>
              </a:prstGeom>
              <a:gradFill rotWithShape="1">
                <a:gsLst>
                  <a:gs pos="0">
                    <a:srgbClr val="DBF5F9"/>
                  </a:gs>
                  <a:gs pos="100000">
                    <a:srgbClr val="6E6D68"/>
                  </a:gs>
                </a:gsLst>
                <a:lin ang="1890000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endParaRPr lang="zh-CN" altLang="zh-CN">
                  <a:solidFill>
                    <a:srgbClr val="000000"/>
                  </a:solidFill>
                  <a:sym typeface="Calibri" pitchFamily="34" charset="0"/>
                </a:endParaRPr>
              </a:p>
            </p:txBody>
          </p:sp>
          <p:sp>
            <p:nvSpPr>
              <p:cNvPr id="14" name="椭圆 117"/>
              <p:cNvSpPr>
                <a:spLocks noChangeAspect="1" noChangeArrowheads="1"/>
              </p:cNvSpPr>
              <p:nvPr/>
            </p:nvSpPr>
            <p:spPr bwMode="auto">
              <a:xfrm>
                <a:off x="40422" y="40416"/>
                <a:ext cx="1178003" cy="1177833"/>
              </a:xfrm>
              <a:prstGeom prst="ellipse">
                <a:avLst/>
              </a:prstGeom>
              <a:solidFill>
                <a:srgbClr val="C80000"/>
              </a:solidFill>
              <a:ln w="25400" cap="flat" cmpd="sng">
                <a:solidFill>
                  <a:schemeClr val="bg1"/>
                </a:solidFill>
                <a:bevel/>
                <a:headEnd/>
                <a:tailEnd/>
              </a:ln>
            </p:spPr>
            <p:txBody>
              <a:bodyPr anchor="ctr"/>
              <a:lstStyle/>
              <a:p>
                <a:pPr algn="ctr"/>
                <a:endParaRPr lang="zh-CN" altLang="zh-CN">
                  <a:solidFill>
                    <a:srgbClr val="FFFFFF"/>
                  </a:solidFill>
                  <a:sym typeface="Calibri" pitchFamily="34" charset="0"/>
                </a:endParaRPr>
              </a:p>
            </p:txBody>
          </p:sp>
        </p:grpSp>
      </p:grpSp>
      <p:grpSp>
        <p:nvGrpSpPr>
          <p:cNvPr id="17" name="Group 16"/>
          <p:cNvGrpSpPr>
            <a:grpSpLocks/>
          </p:cNvGrpSpPr>
          <p:nvPr/>
        </p:nvGrpSpPr>
        <p:grpSpPr bwMode="auto">
          <a:xfrm>
            <a:off x="1571625" y="3451225"/>
            <a:ext cx="2740025" cy="1225550"/>
            <a:chOff x="0" y="0"/>
            <a:chExt cx="2740606" cy="1225002"/>
          </a:xfrm>
        </p:grpSpPr>
        <p:grpSp>
          <p:nvGrpSpPr>
            <p:cNvPr id="18" name="Group 17"/>
            <p:cNvGrpSpPr>
              <a:grpSpLocks/>
            </p:cNvGrpSpPr>
            <p:nvPr/>
          </p:nvGrpSpPr>
          <p:grpSpPr bwMode="auto">
            <a:xfrm>
              <a:off x="0" y="126671"/>
              <a:ext cx="2867277" cy="1098331"/>
              <a:chOff x="0" y="0"/>
              <a:chExt cx="2867277" cy="1098331"/>
            </a:xfrm>
          </p:grpSpPr>
          <p:sp>
            <p:nvSpPr>
              <p:cNvPr id="22" name="AutoShape 75"/>
              <p:cNvSpPr>
                <a:spLocks noChangeArrowheads="1"/>
              </p:cNvSpPr>
              <p:nvPr/>
            </p:nvSpPr>
            <p:spPr bwMode="auto">
              <a:xfrm rot="18900000">
                <a:off x="1786673" y="0"/>
                <a:ext cx="1080604" cy="827262"/>
              </a:xfrm>
              <a:prstGeom prst="rightArrow">
                <a:avLst>
                  <a:gd name="adj1" fmla="val 70398"/>
                  <a:gd name="adj2" fmla="val 85813"/>
                </a:avLst>
              </a:prstGeom>
              <a:solidFill>
                <a:srgbClr val="BFBFBF"/>
              </a:solidFill>
              <a:ln>
                <a:noFill/>
              </a:ln>
              <a:extLst>
                <a:ext uri="{91240B29-F687-4F45-9708-019B960494DF}">
                  <a14:hiddenLine xmlns:a14="http://schemas.microsoft.com/office/drawing/2010/main" w="9525" cmpd="sng">
                    <a:solidFill>
                      <a:srgbClr val="000000"/>
                    </a:solidFill>
                    <a:miter lim="800000"/>
                    <a:headEnd/>
                    <a:tailEnd/>
                  </a14:hiddenLine>
                </a:ext>
              </a:extLst>
            </p:spPr>
            <p:txBody>
              <a:bodyPr wrap="none" anchor="ctr"/>
              <a:lstStyle/>
              <a:p>
                <a:endParaRPr lang="zh-CN" altLang="zh-CN">
                  <a:solidFill>
                    <a:srgbClr val="000000"/>
                  </a:solidFill>
                  <a:sym typeface="Calibri" pitchFamily="34" charset="0"/>
                </a:endParaRPr>
              </a:p>
            </p:txBody>
          </p:sp>
          <p:sp>
            <p:nvSpPr>
              <p:cNvPr id="23" name="圆角矩形 24"/>
              <p:cNvSpPr>
                <a:spLocks noChangeArrowheads="1"/>
              </p:cNvSpPr>
              <p:nvPr/>
            </p:nvSpPr>
            <p:spPr bwMode="auto">
              <a:xfrm>
                <a:off x="0" y="343019"/>
                <a:ext cx="1980033" cy="755312"/>
              </a:xfrm>
              <a:prstGeom prst="roundRect">
                <a:avLst>
                  <a:gd name="adj" fmla="val 3278"/>
                </a:avLst>
              </a:prstGeom>
              <a:solidFill>
                <a:srgbClr val="D9D9D9">
                  <a:alpha val="68999"/>
                </a:srgbClr>
              </a:solidFill>
              <a:ln w="12700" cap="flat" cmpd="sng">
                <a:solidFill>
                  <a:srgbClr val="BFBFBF"/>
                </a:solidFill>
                <a:bevel/>
                <a:headEnd/>
                <a:tailEnd/>
              </a:ln>
            </p:spPr>
            <p:txBody>
              <a:bodyPr anchor="ctr"/>
              <a:lstStyle/>
              <a:p>
                <a:pPr algn="ctr"/>
                <a:endParaRPr lang="zh-CN" altLang="zh-CN">
                  <a:solidFill>
                    <a:srgbClr val="FFFFFF"/>
                  </a:solidFill>
                  <a:sym typeface="Calibri" pitchFamily="34" charset="0"/>
                </a:endParaRPr>
              </a:p>
            </p:txBody>
          </p:sp>
        </p:grpSp>
        <p:grpSp>
          <p:nvGrpSpPr>
            <p:cNvPr id="19" name="Group 20"/>
            <p:cNvGrpSpPr>
              <a:grpSpLocks noChangeAspect="1"/>
            </p:cNvGrpSpPr>
            <p:nvPr/>
          </p:nvGrpSpPr>
          <p:grpSpPr bwMode="auto">
            <a:xfrm>
              <a:off x="1624357" y="469690"/>
              <a:ext cx="757398" cy="755312"/>
              <a:chOff x="0" y="0"/>
              <a:chExt cx="1377320" cy="1373524"/>
            </a:xfrm>
          </p:grpSpPr>
          <p:sp>
            <p:nvSpPr>
              <p:cNvPr id="20" name="椭圆 21"/>
              <p:cNvSpPr>
                <a:spLocks noChangeAspect="1" noChangeArrowheads="1"/>
              </p:cNvSpPr>
              <p:nvPr/>
            </p:nvSpPr>
            <p:spPr bwMode="auto">
              <a:xfrm>
                <a:off x="0" y="0"/>
                <a:ext cx="1377320" cy="1373524"/>
              </a:xfrm>
              <a:prstGeom prst="ellipse">
                <a:avLst/>
              </a:prstGeom>
              <a:gradFill rotWithShape="1">
                <a:gsLst>
                  <a:gs pos="0">
                    <a:srgbClr val="DBF5F9"/>
                  </a:gs>
                  <a:gs pos="100000">
                    <a:srgbClr val="6E6D68"/>
                  </a:gs>
                </a:gsLst>
                <a:lin ang="1890000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endParaRPr lang="zh-CN" altLang="zh-CN">
                  <a:solidFill>
                    <a:srgbClr val="000000"/>
                  </a:solidFill>
                  <a:sym typeface="Calibri" pitchFamily="34" charset="0"/>
                </a:endParaRPr>
              </a:p>
            </p:txBody>
          </p:sp>
          <p:sp>
            <p:nvSpPr>
              <p:cNvPr id="21" name="椭圆 117"/>
              <p:cNvSpPr>
                <a:spLocks noChangeAspect="1" noChangeArrowheads="1"/>
              </p:cNvSpPr>
              <p:nvPr/>
            </p:nvSpPr>
            <p:spPr bwMode="auto">
              <a:xfrm>
                <a:off x="43311" y="37511"/>
                <a:ext cx="1178086" cy="1180193"/>
              </a:xfrm>
              <a:prstGeom prst="ellipse">
                <a:avLst/>
              </a:prstGeom>
              <a:solidFill>
                <a:srgbClr val="C80000"/>
              </a:solidFill>
              <a:ln w="25400" cap="flat" cmpd="sng">
                <a:solidFill>
                  <a:schemeClr val="bg1"/>
                </a:solidFill>
                <a:bevel/>
                <a:headEnd/>
                <a:tailEnd/>
              </a:ln>
            </p:spPr>
            <p:txBody>
              <a:bodyPr anchor="ctr"/>
              <a:lstStyle/>
              <a:p>
                <a:pPr algn="ctr"/>
                <a:endParaRPr lang="zh-CN" altLang="zh-CN">
                  <a:solidFill>
                    <a:srgbClr val="FFFFFF"/>
                  </a:solidFill>
                  <a:sym typeface="Calibri" pitchFamily="34" charset="0"/>
                </a:endParaRPr>
              </a:p>
            </p:txBody>
          </p:sp>
        </p:grpSp>
      </p:grpSp>
      <p:grpSp>
        <p:nvGrpSpPr>
          <p:cNvPr id="24" name="Group 23"/>
          <p:cNvGrpSpPr>
            <a:grpSpLocks/>
          </p:cNvGrpSpPr>
          <p:nvPr/>
        </p:nvGrpSpPr>
        <p:grpSpPr bwMode="auto">
          <a:xfrm>
            <a:off x="4659313" y="3575050"/>
            <a:ext cx="2838450" cy="1101725"/>
            <a:chOff x="0" y="0"/>
            <a:chExt cx="2838783" cy="1100991"/>
          </a:xfrm>
        </p:grpSpPr>
        <p:grpSp>
          <p:nvGrpSpPr>
            <p:cNvPr id="25" name="Group 24"/>
            <p:cNvGrpSpPr>
              <a:grpSpLocks/>
            </p:cNvGrpSpPr>
            <p:nvPr/>
          </p:nvGrpSpPr>
          <p:grpSpPr bwMode="auto">
            <a:xfrm>
              <a:off x="119076" y="-118983"/>
              <a:ext cx="2719707" cy="1219974"/>
              <a:chOff x="0" y="0"/>
              <a:chExt cx="2719707" cy="1219974"/>
            </a:xfrm>
          </p:grpSpPr>
          <p:sp>
            <p:nvSpPr>
              <p:cNvPr id="29" name="AutoShape 69"/>
              <p:cNvSpPr>
                <a:spLocks noChangeArrowheads="1"/>
              </p:cNvSpPr>
              <p:nvPr/>
            </p:nvSpPr>
            <p:spPr bwMode="auto">
              <a:xfrm rot="2700000" flipH="1">
                <a:off x="-119452" y="119452"/>
                <a:ext cx="1066089" cy="827185"/>
              </a:xfrm>
              <a:prstGeom prst="rightArrow">
                <a:avLst>
                  <a:gd name="adj1" fmla="val 70398"/>
                  <a:gd name="adj2" fmla="val 83230"/>
                </a:avLst>
              </a:prstGeom>
              <a:solidFill>
                <a:srgbClr val="BFBFBF"/>
              </a:solidFill>
              <a:ln>
                <a:noFill/>
              </a:ln>
              <a:extLst>
                <a:ext uri="{91240B29-F687-4F45-9708-019B960494DF}">
                  <a14:hiddenLine xmlns:a14="http://schemas.microsoft.com/office/drawing/2010/main" w="9525" cmpd="sng">
                    <a:solidFill>
                      <a:srgbClr val="000000"/>
                    </a:solidFill>
                    <a:miter lim="800000"/>
                    <a:headEnd/>
                    <a:tailEnd/>
                  </a14:hiddenLine>
                </a:ext>
              </a:extLst>
            </p:spPr>
            <p:txBody>
              <a:bodyPr wrap="none" anchor="ctr"/>
              <a:lstStyle/>
              <a:p>
                <a:endParaRPr lang="zh-CN" altLang="zh-CN">
                  <a:solidFill>
                    <a:srgbClr val="000000"/>
                  </a:solidFill>
                  <a:sym typeface="Calibri" pitchFamily="34" charset="0"/>
                </a:endParaRPr>
              </a:p>
            </p:txBody>
          </p:sp>
          <p:sp>
            <p:nvSpPr>
              <p:cNvPr id="30" name="圆角矩形 31"/>
              <p:cNvSpPr>
                <a:spLocks noChangeArrowheads="1"/>
              </p:cNvSpPr>
              <p:nvPr/>
            </p:nvSpPr>
            <p:spPr bwMode="auto">
              <a:xfrm>
                <a:off x="739862" y="463241"/>
                <a:ext cx="1979845" cy="756733"/>
              </a:xfrm>
              <a:prstGeom prst="roundRect">
                <a:avLst>
                  <a:gd name="adj" fmla="val 3278"/>
                </a:avLst>
              </a:prstGeom>
              <a:solidFill>
                <a:srgbClr val="D9D9D9">
                  <a:alpha val="68999"/>
                </a:srgbClr>
              </a:solidFill>
              <a:ln w="12700" cap="flat" cmpd="sng">
                <a:solidFill>
                  <a:srgbClr val="BFBFBF"/>
                </a:solidFill>
                <a:bevel/>
                <a:headEnd/>
                <a:tailEnd/>
              </a:ln>
            </p:spPr>
            <p:txBody>
              <a:bodyPr anchor="ctr"/>
              <a:lstStyle/>
              <a:p>
                <a:pPr algn="ctr"/>
                <a:endParaRPr lang="zh-CN" altLang="zh-CN">
                  <a:solidFill>
                    <a:srgbClr val="FFFFFF"/>
                  </a:solidFill>
                  <a:sym typeface="Calibri" pitchFamily="34" charset="0"/>
                </a:endParaRPr>
              </a:p>
            </p:txBody>
          </p:sp>
        </p:grpSp>
        <p:grpSp>
          <p:nvGrpSpPr>
            <p:cNvPr id="26" name="Group 27"/>
            <p:cNvGrpSpPr>
              <a:grpSpLocks noChangeAspect="1"/>
            </p:cNvGrpSpPr>
            <p:nvPr/>
          </p:nvGrpSpPr>
          <p:grpSpPr bwMode="auto">
            <a:xfrm>
              <a:off x="458841" y="344257"/>
              <a:ext cx="755739" cy="756734"/>
              <a:chOff x="0" y="0"/>
              <a:chExt cx="1374302" cy="1376109"/>
            </a:xfrm>
          </p:grpSpPr>
          <p:sp>
            <p:nvSpPr>
              <p:cNvPr id="27" name="椭圆 28"/>
              <p:cNvSpPr>
                <a:spLocks noChangeAspect="1" noChangeArrowheads="1"/>
              </p:cNvSpPr>
              <p:nvPr/>
            </p:nvSpPr>
            <p:spPr bwMode="auto">
              <a:xfrm>
                <a:off x="0" y="0"/>
                <a:ext cx="1374302" cy="1376109"/>
              </a:xfrm>
              <a:prstGeom prst="ellipse">
                <a:avLst/>
              </a:prstGeom>
              <a:gradFill rotWithShape="1">
                <a:gsLst>
                  <a:gs pos="0">
                    <a:srgbClr val="DBF5F9"/>
                  </a:gs>
                  <a:gs pos="100000">
                    <a:srgbClr val="6E6D68"/>
                  </a:gs>
                </a:gsLst>
                <a:lin ang="1890000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endParaRPr lang="zh-CN" altLang="zh-CN">
                  <a:solidFill>
                    <a:srgbClr val="000000"/>
                  </a:solidFill>
                  <a:sym typeface="Calibri" pitchFamily="34" charset="0"/>
                </a:endParaRPr>
              </a:p>
            </p:txBody>
          </p:sp>
          <p:sp>
            <p:nvSpPr>
              <p:cNvPr id="28" name="椭圆 117"/>
              <p:cNvSpPr>
                <a:spLocks noChangeAspect="1" noChangeArrowheads="1"/>
              </p:cNvSpPr>
              <p:nvPr/>
            </p:nvSpPr>
            <p:spPr bwMode="auto">
              <a:xfrm>
                <a:off x="40421" y="40389"/>
                <a:ext cx="1180861" cy="1179934"/>
              </a:xfrm>
              <a:prstGeom prst="ellipse">
                <a:avLst/>
              </a:prstGeom>
              <a:solidFill>
                <a:srgbClr val="C80000"/>
              </a:solidFill>
              <a:ln w="25400" cap="flat" cmpd="sng">
                <a:solidFill>
                  <a:schemeClr val="bg1"/>
                </a:solidFill>
                <a:bevel/>
                <a:headEnd/>
                <a:tailEnd/>
              </a:ln>
            </p:spPr>
            <p:txBody>
              <a:bodyPr anchor="ctr"/>
              <a:lstStyle/>
              <a:p>
                <a:pPr algn="ctr"/>
                <a:endParaRPr lang="zh-CN" altLang="zh-CN">
                  <a:solidFill>
                    <a:srgbClr val="FFFFFF"/>
                  </a:solidFill>
                  <a:sym typeface="Calibri" pitchFamily="34" charset="0"/>
                </a:endParaRPr>
              </a:p>
            </p:txBody>
          </p:sp>
        </p:grpSp>
      </p:grpSp>
      <p:grpSp>
        <p:nvGrpSpPr>
          <p:cNvPr id="31" name="Group 30"/>
          <p:cNvGrpSpPr>
            <a:grpSpLocks/>
          </p:cNvGrpSpPr>
          <p:nvPr/>
        </p:nvGrpSpPr>
        <p:grpSpPr bwMode="auto">
          <a:xfrm>
            <a:off x="5407025" y="2387600"/>
            <a:ext cx="2843213" cy="1065213"/>
            <a:chOff x="0" y="0"/>
            <a:chExt cx="2842718" cy="1065212"/>
          </a:xfrm>
        </p:grpSpPr>
        <p:grpSp>
          <p:nvGrpSpPr>
            <p:cNvPr id="32" name="Group 31"/>
            <p:cNvGrpSpPr>
              <a:grpSpLocks/>
            </p:cNvGrpSpPr>
            <p:nvPr/>
          </p:nvGrpSpPr>
          <p:grpSpPr bwMode="auto">
            <a:xfrm>
              <a:off x="0" y="0"/>
              <a:ext cx="2842718" cy="1065212"/>
              <a:chOff x="0" y="0"/>
              <a:chExt cx="2842718" cy="1065212"/>
            </a:xfrm>
          </p:grpSpPr>
          <p:sp>
            <p:nvSpPr>
              <p:cNvPr id="36" name="AutoShape 49"/>
              <p:cNvSpPr>
                <a:spLocks noChangeArrowheads="1"/>
              </p:cNvSpPr>
              <p:nvPr/>
            </p:nvSpPr>
            <p:spPr bwMode="auto">
              <a:xfrm flipH="1">
                <a:off x="0" y="0"/>
                <a:ext cx="828531" cy="1065212"/>
              </a:xfrm>
              <a:prstGeom prst="rightArrow">
                <a:avLst>
                  <a:gd name="adj1" fmla="val 70398"/>
                  <a:gd name="adj2" fmla="val 68255"/>
                </a:avLst>
              </a:prstGeom>
              <a:solidFill>
                <a:srgbClr val="BFBFBF"/>
              </a:solidFill>
              <a:ln>
                <a:noFill/>
              </a:ln>
              <a:extLst>
                <a:ext uri="{91240B29-F687-4F45-9708-019B960494DF}">
                  <a14:hiddenLine xmlns:a14="http://schemas.microsoft.com/office/drawing/2010/main" w="9525" cmpd="sng">
                    <a:solidFill>
                      <a:srgbClr val="000000"/>
                    </a:solidFill>
                    <a:miter lim="800000"/>
                    <a:headEnd/>
                    <a:tailEnd/>
                  </a14:hiddenLine>
                </a:ext>
              </a:extLst>
            </p:spPr>
            <p:txBody>
              <a:bodyPr wrap="none" anchor="ctr"/>
              <a:lstStyle/>
              <a:p>
                <a:endParaRPr lang="zh-CN" altLang="zh-CN">
                  <a:solidFill>
                    <a:srgbClr val="000000"/>
                  </a:solidFill>
                  <a:sym typeface="Calibri" pitchFamily="34" charset="0"/>
                </a:endParaRPr>
              </a:p>
            </p:txBody>
          </p:sp>
          <p:sp>
            <p:nvSpPr>
              <p:cNvPr id="37" name="圆角矩形 38"/>
              <p:cNvSpPr>
                <a:spLocks noChangeArrowheads="1"/>
              </p:cNvSpPr>
              <p:nvPr/>
            </p:nvSpPr>
            <p:spPr bwMode="auto">
              <a:xfrm>
                <a:off x="863450" y="153987"/>
                <a:ext cx="1979268" cy="757238"/>
              </a:xfrm>
              <a:prstGeom prst="roundRect">
                <a:avLst>
                  <a:gd name="adj" fmla="val 3278"/>
                </a:avLst>
              </a:prstGeom>
              <a:solidFill>
                <a:srgbClr val="D9D9D9">
                  <a:alpha val="68999"/>
                </a:srgbClr>
              </a:solidFill>
              <a:ln w="12700" cap="flat" cmpd="sng">
                <a:solidFill>
                  <a:srgbClr val="BFBFBF"/>
                </a:solidFill>
                <a:bevel/>
                <a:headEnd/>
                <a:tailEnd/>
              </a:ln>
            </p:spPr>
            <p:txBody>
              <a:bodyPr anchor="ctr"/>
              <a:lstStyle/>
              <a:p>
                <a:pPr algn="ctr"/>
                <a:endParaRPr lang="zh-CN" altLang="zh-CN">
                  <a:solidFill>
                    <a:srgbClr val="FFFFFF"/>
                  </a:solidFill>
                  <a:sym typeface="Calibri" pitchFamily="34" charset="0"/>
                </a:endParaRPr>
              </a:p>
            </p:txBody>
          </p:sp>
        </p:grpSp>
        <p:grpSp>
          <p:nvGrpSpPr>
            <p:cNvPr id="33" name="Group 34"/>
            <p:cNvGrpSpPr>
              <a:grpSpLocks noChangeAspect="1"/>
            </p:cNvGrpSpPr>
            <p:nvPr/>
          </p:nvGrpSpPr>
          <p:grpSpPr bwMode="auto">
            <a:xfrm>
              <a:off x="474580" y="153987"/>
              <a:ext cx="755518" cy="757238"/>
              <a:chOff x="0" y="0"/>
              <a:chExt cx="1373901" cy="1377026"/>
            </a:xfrm>
          </p:grpSpPr>
          <p:sp>
            <p:nvSpPr>
              <p:cNvPr id="34" name="椭圆 35"/>
              <p:cNvSpPr>
                <a:spLocks noChangeAspect="1" noChangeArrowheads="1"/>
              </p:cNvSpPr>
              <p:nvPr/>
            </p:nvSpPr>
            <p:spPr bwMode="auto">
              <a:xfrm>
                <a:off x="0" y="0"/>
                <a:ext cx="1373901" cy="1377026"/>
              </a:xfrm>
              <a:prstGeom prst="ellipse">
                <a:avLst/>
              </a:prstGeom>
              <a:gradFill rotWithShape="1">
                <a:gsLst>
                  <a:gs pos="0">
                    <a:srgbClr val="DBF5F9"/>
                  </a:gs>
                  <a:gs pos="100000">
                    <a:srgbClr val="6E6D68"/>
                  </a:gs>
                </a:gsLst>
                <a:lin ang="1890000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endParaRPr lang="zh-CN" altLang="zh-CN">
                  <a:solidFill>
                    <a:srgbClr val="000000"/>
                  </a:solidFill>
                  <a:sym typeface="Calibri" pitchFamily="34" charset="0"/>
                </a:endParaRPr>
              </a:p>
            </p:txBody>
          </p:sp>
          <p:sp>
            <p:nvSpPr>
              <p:cNvPr id="35" name="椭圆 117"/>
              <p:cNvSpPr>
                <a:spLocks noChangeAspect="1" noChangeArrowheads="1"/>
              </p:cNvSpPr>
              <p:nvPr/>
            </p:nvSpPr>
            <p:spPr bwMode="auto">
              <a:xfrm>
                <a:off x="40409" y="40416"/>
                <a:ext cx="1177629" cy="1177833"/>
              </a:xfrm>
              <a:prstGeom prst="ellipse">
                <a:avLst/>
              </a:prstGeom>
              <a:solidFill>
                <a:srgbClr val="C80000"/>
              </a:solidFill>
              <a:ln w="25400" cap="flat" cmpd="sng">
                <a:solidFill>
                  <a:schemeClr val="bg1"/>
                </a:solidFill>
                <a:bevel/>
                <a:headEnd/>
                <a:tailEnd/>
              </a:ln>
            </p:spPr>
            <p:txBody>
              <a:bodyPr anchor="ctr"/>
              <a:lstStyle/>
              <a:p>
                <a:pPr algn="ctr"/>
                <a:endParaRPr lang="zh-CN" altLang="zh-CN">
                  <a:solidFill>
                    <a:srgbClr val="FFFFFF"/>
                  </a:solidFill>
                  <a:sym typeface="Calibri" pitchFamily="34" charset="0"/>
                </a:endParaRPr>
              </a:p>
            </p:txBody>
          </p:sp>
        </p:grpSp>
      </p:grpSp>
      <p:grpSp>
        <p:nvGrpSpPr>
          <p:cNvPr id="38" name="Group 37"/>
          <p:cNvGrpSpPr>
            <a:grpSpLocks/>
          </p:cNvGrpSpPr>
          <p:nvPr/>
        </p:nvGrpSpPr>
        <p:grpSpPr bwMode="auto">
          <a:xfrm>
            <a:off x="4778375" y="1143000"/>
            <a:ext cx="2719388" cy="1239838"/>
            <a:chOff x="0" y="0"/>
            <a:chExt cx="2720177" cy="1239951"/>
          </a:xfrm>
        </p:grpSpPr>
        <p:grpSp>
          <p:nvGrpSpPr>
            <p:cNvPr id="39" name="Group 38"/>
            <p:cNvGrpSpPr>
              <a:grpSpLocks/>
            </p:cNvGrpSpPr>
            <p:nvPr/>
          </p:nvGrpSpPr>
          <p:grpSpPr bwMode="auto">
            <a:xfrm>
              <a:off x="83" y="0"/>
              <a:ext cx="2720094" cy="1240051"/>
              <a:chOff x="0" y="0"/>
              <a:chExt cx="2720094" cy="1240051"/>
            </a:xfrm>
          </p:grpSpPr>
          <p:sp>
            <p:nvSpPr>
              <p:cNvPr id="43" name="AutoShape 67"/>
              <p:cNvSpPr>
                <a:spLocks noChangeArrowheads="1"/>
              </p:cNvSpPr>
              <p:nvPr/>
            </p:nvSpPr>
            <p:spPr bwMode="auto">
              <a:xfrm rot="18900000" flipH="1">
                <a:off x="1" y="174529"/>
                <a:ext cx="827164" cy="1065521"/>
              </a:xfrm>
              <a:prstGeom prst="rightArrow">
                <a:avLst>
                  <a:gd name="adj1" fmla="val 70398"/>
                  <a:gd name="adj2" fmla="val 63769"/>
                </a:avLst>
              </a:prstGeom>
              <a:solidFill>
                <a:srgbClr val="BFBFBF"/>
              </a:solidFill>
              <a:ln>
                <a:noFill/>
              </a:ln>
              <a:extLst>
                <a:ext uri="{91240B29-F687-4F45-9708-019B960494DF}">
                  <a14:hiddenLine xmlns:a14="http://schemas.microsoft.com/office/drawing/2010/main" w="9525" cmpd="sng">
                    <a:solidFill>
                      <a:srgbClr val="000000"/>
                    </a:solidFill>
                    <a:miter lim="800000"/>
                    <a:headEnd/>
                    <a:tailEnd/>
                  </a14:hiddenLine>
                </a:ext>
              </a:extLst>
            </p:spPr>
            <p:txBody>
              <a:bodyPr wrap="none" anchor="ctr"/>
              <a:lstStyle/>
              <a:p>
                <a:endParaRPr lang="zh-CN" altLang="zh-CN">
                  <a:solidFill>
                    <a:srgbClr val="000000"/>
                  </a:solidFill>
                  <a:sym typeface="Calibri" pitchFamily="34" charset="0"/>
                </a:endParaRPr>
              </a:p>
            </p:txBody>
          </p:sp>
          <p:sp>
            <p:nvSpPr>
              <p:cNvPr id="44" name="圆角矩形 45"/>
              <p:cNvSpPr>
                <a:spLocks noChangeArrowheads="1"/>
              </p:cNvSpPr>
              <p:nvPr/>
            </p:nvSpPr>
            <p:spPr bwMode="auto">
              <a:xfrm>
                <a:off x="739907" y="0"/>
                <a:ext cx="1980187" cy="755719"/>
              </a:xfrm>
              <a:prstGeom prst="roundRect">
                <a:avLst>
                  <a:gd name="adj" fmla="val 3278"/>
                </a:avLst>
              </a:prstGeom>
              <a:solidFill>
                <a:srgbClr val="D9D9D9">
                  <a:alpha val="68999"/>
                </a:srgbClr>
              </a:solidFill>
              <a:ln w="12700" cap="flat" cmpd="sng">
                <a:solidFill>
                  <a:srgbClr val="BFBFBF"/>
                </a:solidFill>
                <a:bevel/>
                <a:headEnd/>
                <a:tailEnd/>
              </a:ln>
            </p:spPr>
            <p:txBody>
              <a:bodyPr anchor="ctr"/>
              <a:lstStyle/>
              <a:p>
                <a:pPr algn="ctr"/>
                <a:endParaRPr lang="zh-CN" altLang="zh-CN">
                  <a:solidFill>
                    <a:srgbClr val="FFFFFF"/>
                  </a:solidFill>
                  <a:sym typeface="Calibri" pitchFamily="34" charset="0"/>
                </a:endParaRPr>
              </a:p>
            </p:txBody>
          </p:sp>
        </p:grpSp>
        <p:grpSp>
          <p:nvGrpSpPr>
            <p:cNvPr id="40" name="Group 41"/>
            <p:cNvGrpSpPr>
              <a:grpSpLocks noChangeAspect="1"/>
            </p:cNvGrpSpPr>
            <p:nvPr/>
          </p:nvGrpSpPr>
          <p:grpSpPr bwMode="auto">
            <a:xfrm>
              <a:off x="339824" y="0"/>
              <a:ext cx="757458" cy="755719"/>
              <a:chOff x="0" y="0"/>
              <a:chExt cx="1377429" cy="1374264"/>
            </a:xfrm>
          </p:grpSpPr>
          <p:sp>
            <p:nvSpPr>
              <p:cNvPr id="41" name="椭圆 42"/>
              <p:cNvSpPr>
                <a:spLocks noChangeAspect="1" noChangeArrowheads="1"/>
              </p:cNvSpPr>
              <p:nvPr/>
            </p:nvSpPr>
            <p:spPr bwMode="auto">
              <a:xfrm>
                <a:off x="0" y="0"/>
                <a:ext cx="1377429" cy="1374264"/>
              </a:xfrm>
              <a:prstGeom prst="ellipse">
                <a:avLst/>
              </a:prstGeom>
              <a:gradFill rotWithShape="1">
                <a:gsLst>
                  <a:gs pos="0">
                    <a:srgbClr val="DBF5F9"/>
                  </a:gs>
                  <a:gs pos="100000">
                    <a:srgbClr val="6E6D68"/>
                  </a:gs>
                </a:gsLst>
                <a:lin ang="1890000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endParaRPr lang="zh-CN" altLang="zh-CN">
                  <a:solidFill>
                    <a:srgbClr val="000000"/>
                  </a:solidFill>
                  <a:sym typeface="Calibri" pitchFamily="34" charset="0"/>
                </a:endParaRPr>
              </a:p>
            </p:txBody>
          </p:sp>
          <p:sp>
            <p:nvSpPr>
              <p:cNvPr id="42" name="椭圆 117"/>
              <p:cNvSpPr>
                <a:spLocks noChangeAspect="1" noChangeArrowheads="1"/>
              </p:cNvSpPr>
              <p:nvPr/>
            </p:nvSpPr>
            <p:spPr bwMode="auto">
              <a:xfrm>
                <a:off x="43316" y="40420"/>
                <a:ext cx="1178177" cy="1177941"/>
              </a:xfrm>
              <a:prstGeom prst="ellipse">
                <a:avLst/>
              </a:prstGeom>
              <a:solidFill>
                <a:srgbClr val="C80000"/>
              </a:solidFill>
              <a:ln w="25400" cap="flat" cmpd="sng">
                <a:solidFill>
                  <a:schemeClr val="bg1"/>
                </a:solidFill>
                <a:bevel/>
                <a:headEnd/>
                <a:tailEnd/>
              </a:ln>
            </p:spPr>
            <p:txBody>
              <a:bodyPr anchor="ctr"/>
              <a:lstStyle/>
              <a:p>
                <a:pPr algn="ctr"/>
                <a:endParaRPr lang="zh-CN" altLang="zh-CN">
                  <a:solidFill>
                    <a:srgbClr val="FFFFFF"/>
                  </a:solidFill>
                  <a:sym typeface="Calibri" pitchFamily="34" charset="0"/>
                </a:endParaRPr>
              </a:p>
            </p:txBody>
          </p:sp>
        </p:grpSp>
      </p:grpSp>
      <p:sp>
        <p:nvSpPr>
          <p:cNvPr id="45" name="Text Box 18"/>
          <p:cNvSpPr>
            <a:spLocks noChangeArrowheads="1"/>
          </p:cNvSpPr>
          <p:nvPr/>
        </p:nvSpPr>
        <p:spPr bwMode="auto">
          <a:xfrm>
            <a:off x="952500" y="2751138"/>
            <a:ext cx="143192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a:spAutoFit/>
          </a:bodyPr>
          <a:lstStyle/>
          <a:p>
            <a:pPr algn="ctr">
              <a:spcBef>
                <a:spcPct val="50000"/>
              </a:spcBef>
            </a:pPr>
            <a:r>
              <a:rPr lang="zh-CN" altLang="en-US" sz="1600">
                <a:solidFill>
                  <a:srgbClr val="000000"/>
                </a:solidFill>
                <a:latin typeface="微软雅黑" pitchFamily="34" charset="-122"/>
                <a:ea typeface="微软雅黑" pitchFamily="34" charset="-122"/>
                <a:sym typeface="微软雅黑" pitchFamily="34" charset="-122"/>
              </a:rPr>
              <a:t>点击添加文本</a:t>
            </a:r>
            <a:endParaRPr lang="zh-CN" altLang="en-US"/>
          </a:p>
        </p:txBody>
      </p:sp>
      <p:sp>
        <p:nvSpPr>
          <p:cNvPr id="46" name="Text Box 18"/>
          <p:cNvSpPr>
            <a:spLocks noChangeArrowheads="1"/>
          </p:cNvSpPr>
          <p:nvPr/>
        </p:nvSpPr>
        <p:spPr bwMode="auto">
          <a:xfrm>
            <a:off x="6646863" y="2751138"/>
            <a:ext cx="1557337"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a:spAutoFit/>
          </a:bodyPr>
          <a:lstStyle/>
          <a:p>
            <a:pPr algn="ctr">
              <a:spcBef>
                <a:spcPct val="50000"/>
              </a:spcBef>
            </a:pPr>
            <a:r>
              <a:rPr lang="zh-CN" altLang="en-US" sz="1600">
                <a:solidFill>
                  <a:srgbClr val="000000"/>
                </a:solidFill>
                <a:latin typeface="微软雅黑" pitchFamily="34" charset="-122"/>
                <a:ea typeface="微软雅黑" pitchFamily="34" charset="-122"/>
                <a:sym typeface="微软雅黑" pitchFamily="34" charset="-122"/>
              </a:rPr>
              <a:t>点击添加文本</a:t>
            </a:r>
            <a:endParaRPr lang="zh-CN" altLang="en-US"/>
          </a:p>
        </p:txBody>
      </p:sp>
      <p:sp>
        <p:nvSpPr>
          <p:cNvPr id="47" name="Text Box 18"/>
          <p:cNvSpPr>
            <a:spLocks noChangeArrowheads="1"/>
          </p:cNvSpPr>
          <p:nvPr/>
        </p:nvSpPr>
        <p:spPr bwMode="auto">
          <a:xfrm>
            <a:off x="5924550" y="1350963"/>
            <a:ext cx="1557338"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a:spAutoFit/>
          </a:bodyPr>
          <a:lstStyle/>
          <a:p>
            <a:pPr algn="ctr">
              <a:spcBef>
                <a:spcPct val="50000"/>
              </a:spcBef>
            </a:pPr>
            <a:r>
              <a:rPr lang="zh-CN" altLang="en-US" sz="1600">
                <a:solidFill>
                  <a:srgbClr val="000000"/>
                </a:solidFill>
                <a:latin typeface="微软雅黑" pitchFamily="34" charset="-122"/>
                <a:ea typeface="微软雅黑" pitchFamily="34" charset="-122"/>
                <a:sym typeface="微软雅黑" pitchFamily="34" charset="-122"/>
              </a:rPr>
              <a:t>点击添加文本</a:t>
            </a:r>
            <a:endParaRPr lang="zh-CN" altLang="en-US"/>
          </a:p>
        </p:txBody>
      </p:sp>
      <p:sp>
        <p:nvSpPr>
          <p:cNvPr id="48" name="Text Box 18"/>
          <p:cNvSpPr>
            <a:spLocks noChangeArrowheads="1"/>
          </p:cNvSpPr>
          <p:nvPr/>
        </p:nvSpPr>
        <p:spPr bwMode="auto">
          <a:xfrm>
            <a:off x="1657350" y="1350963"/>
            <a:ext cx="1557338"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a:spAutoFit/>
          </a:bodyPr>
          <a:lstStyle/>
          <a:p>
            <a:pPr algn="ctr">
              <a:spcBef>
                <a:spcPct val="50000"/>
              </a:spcBef>
            </a:pPr>
            <a:r>
              <a:rPr lang="zh-CN" altLang="en-US" sz="1600">
                <a:solidFill>
                  <a:srgbClr val="000000"/>
                </a:solidFill>
                <a:latin typeface="微软雅黑" pitchFamily="34" charset="-122"/>
                <a:ea typeface="微软雅黑" pitchFamily="34" charset="-122"/>
                <a:sym typeface="微软雅黑" pitchFamily="34" charset="-122"/>
              </a:rPr>
              <a:t>点击添加文本</a:t>
            </a:r>
            <a:endParaRPr lang="zh-CN" altLang="en-US"/>
          </a:p>
        </p:txBody>
      </p:sp>
      <p:sp>
        <p:nvSpPr>
          <p:cNvPr id="49" name="Text Box 18"/>
          <p:cNvSpPr>
            <a:spLocks noChangeArrowheads="1"/>
          </p:cNvSpPr>
          <p:nvPr/>
        </p:nvSpPr>
        <p:spPr bwMode="auto">
          <a:xfrm>
            <a:off x="1604963" y="4129088"/>
            <a:ext cx="15652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a:spAutoFit/>
          </a:bodyPr>
          <a:lstStyle/>
          <a:p>
            <a:pPr algn="ctr">
              <a:spcBef>
                <a:spcPct val="50000"/>
              </a:spcBef>
            </a:pPr>
            <a:r>
              <a:rPr lang="zh-CN" altLang="en-US" sz="1600">
                <a:solidFill>
                  <a:srgbClr val="000000"/>
                </a:solidFill>
                <a:latin typeface="微软雅黑" pitchFamily="34" charset="-122"/>
                <a:ea typeface="微软雅黑" pitchFamily="34" charset="-122"/>
                <a:sym typeface="微软雅黑" pitchFamily="34" charset="-122"/>
              </a:rPr>
              <a:t>点击添加文本</a:t>
            </a:r>
            <a:endParaRPr lang="zh-CN" altLang="en-US"/>
          </a:p>
        </p:txBody>
      </p:sp>
      <p:sp>
        <p:nvSpPr>
          <p:cNvPr id="50" name="Text Box 18"/>
          <p:cNvSpPr>
            <a:spLocks noChangeArrowheads="1"/>
          </p:cNvSpPr>
          <p:nvPr/>
        </p:nvSpPr>
        <p:spPr bwMode="auto">
          <a:xfrm>
            <a:off x="5821363" y="4129088"/>
            <a:ext cx="14890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a:spAutoFit/>
          </a:bodyPr>
          <a:lstStyle/>
          <a:p>
            <a:pPr algn="ctr">
              <a:spcBef>
                <a:spcPct val="50000"/>
              </a:spcBef>
            </a:pPr>
            <a:r>
              <a:rPr lang="zh-CN" altLang="en-US" sz="1600">
                <a:solidFill>
                  <a:srgbClr val="000000"/>
                </a:solidFill>
                <a:latin typeface="微软雅黑" pitchFamily="34" charset="-122"/>
                <a:ea typeface="微软雅黑" pitchFamily="34" charset="-122"/>
                <a:sym typeface="微软雅黑" pitchFamily="34" charset="-122"/>
              </a:rPr>
              <a:t>点击添加文本</a:t>
            </a:r>
            <a:endParaRPr lang="zh-CN" altLang="en-US"/>
          </a:p>
        </p:txBody>
      </p:sp>
      <p:grpSp>
        <p:nvGrpSpPr>
          <p:cNvPr id="51" name="Group 50"/>
          <p:cNvGrpSpPr>
            <a:grpSpLocks/>
          </p:cNvGrpSpPr>
          <p:nvPr/>
        </p:nvGrpSpPr>
        <p:grpSpPr bwMode="auto">
          <a:xfrm>
            <a:off x="3738563" y="2111375"/>
            <a:ext cx="1619250" cy="1619250"/>
            <a:chOff x="0" y="0"/>
            <a:chExt cx="1444904" cy="1444905"/>
          </a:xfrm>
        </p:grpSpPr>
        <p:sp>
          <p:nvSpPr>
            <p:cNvPr id="52" name="Oval 93"/>
            <p:cNvSpPr>
              <a:spLocks noChangeArrowheads="1"/>
            </p:cNvSpPr>
            <p:nvPr/>
          </p:nvSpPr>
          <p:spPr bwMode="auto">
            <a:xfrm>
              <a:off x="0" y="0"/>
              <a:ext cx="1444904" cy="1444905"/>
            </a:xfrm>
            <a:prstGeom prst="ellipse">
              <a:avLst/>
            </a:prstGeom>
            <a:gradFill rotWithShape="1">
              <a:gsLst>
                <a:gs pos="0">
                  <a:srgbClr val="DBF5F9"/>
                </a:gs>
                <a:gs pos="100000">
                  <a:srgbClr val="6E6D68"/>
                </a:gs>
              </a:gsLst>
              <a:lin ang="1890000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endParaRPr lang="zh-CN" altLang="zh-CN">
                <a:solidFill>
                  <a:srgbClr val="000000"/>
                </a:solidFill>
                <a:sym typeface="Calibri" pitchFamily="34" charset="0"/>
              </a:endParaRPr>
            </a:p>
          </p:txBody>
        </p:sp>
        <p:sp>
          <p:nvSpPr>
            <p:cNvPr id="53" name="Oval 94"/>
            <p:cNvSpPr>
              <a:spLocks noChangeAspect="1" noChangeArrowheads="1"/>
            </p:cNvSpPr>
            <p:nvPr/>
          </p:nvSpPr>
          <p:spPr bwMode="auto">
            <a:xfrm>
              <a:off x="58079" y="46745"/>
              <a:ext cx="1245167" cy="1245169"/>
            </a:xfrm>
            <a:prstGeom prst="ellipse">
              <a:avLst/>
            </a:prstGeom>
            <a:gradFill flip="none" rotWithShape="1">
              <a:gsLst>
                <a:gs pos="0">
                  <a:srgbClr val="C80000">
                    <a:shade val="30000"/>
                    <a:satMod val="115000"/>
                  </a:srgbClr>
                </a:gs>
                <a:gs pos="50000">
                  <a:srgbClr val="C80000">
                    <a:shade val="67500"/>
                    <a:satMod val="115000"/>
                  </a:srgbClr>
                </a:gs>
                <a:gs pos="100000">
                  <a:srgbClr val="C80000">
                    <a:shade val="100000"/>
                    <a:satMod val="115000"/>
                  </a:srgbClr>
                </a:gs>
              </a:gsLst>
              <a:lin ang="13500000" scaled="1"/>
              <a:tileRect/>
            </a:gradFill>
            <a:ln w="25400" cap="flat" cmpd="sng">
              <a:solidFill>
                <a:schemeClr val="bg1"/>
              </a:solidFill>
              <a:bevel/>
              <a:headEnd/>
              <a:tailEnd/>
            </a:ln>
          </p:spPr>
          <p:txBody>
            <a:bodyPr anchor="ctr"/>
            <a:lstStyle/>
            <a:p>
              <a:pPr algn="ctr"/>
              <a:endParaRPr lang="zh-CN" altLang="zh-CN">
                <a:solidFill>
                  <a:srgbClr val="FFFFFF"/>
                </a:solidFill>
                <a:sym typeface="Calibri" pitchFamily="34" charset="0"/>
              </a:endParaRPr>
            </a:p>
          </p:txBody>
        </p:sp>
      </p:grpSp>
      <p:sp>
        <p:nvSpPr>
          <p:cNvPr id="54" name="Text Box 18"/>
          <p:cNvSpPr>
            <a:spLocks noChangeArrowheads="1"/>
          </p:cNvSpPr>
          <p:nvPr/>
        </p:nvSpPr>
        <p:spPr bwMode="auto">
          <a:xfrm>
            <a:off x="3868738" y="2562225"/>
            <a:ext cx="128905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a:spAutoFit/>
          </a:bodyPr>
          <a:lstStyle/>
          <a:p>
            <a:pPr algn="ctr">
              <a:spcBef>
                <a:spcPct val="50000"/>
              </a:spcBef>
            </a:pPr>
            <a:r>
              <a:rPr lang="zh-CN" altLang="en-US" sz="2000">
                <a:solidFill>
                  <a:schemeClr val="bg1"/>
                </a:solidFill>
                <a:latin typeface="微软雅黑" pitchFamily="34" charset="-122"/>
                <a:ea typeface="微软雅黑" pitchFamily="34" charset="-122"/>
                <a:sym typeface="微软雅黑" pitchFamily="34" charset="-122"/>
              </a:rPr>
              <a:t>点击添加标题</a:t>
            </a:r>
            <a:endParaRPr lang="zh-CN" altLang="en-US"/>
          </a:p>
        </p:txBody>
      </p:sp>
      <p:sp>
        <p:nvSpPr>
          <p:cNvPr id="55" name="Rectangle 26"/>
          <p:cNvSpPr>
            <a:spLocks noChangeArrowheads="1"/>
          </p:cNvSpPr>
          <p:nvPr/>
        </p:nvSpPr>
        <p:spPr bwMode="auto">
          <a:xfrm>
            <a:off x="3262313" y="1343025"/>
            <a:ext cx="5429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wrap="none">
            <a:spAutoFit/>
          </a:bodyPr>
          <a:lstStyle/>
          <a:p>
            <a:pPr algn="ctr"/>
            <a:r>
              <a:rPr lang="zh-CN" altLang="en-US" sz="1400">
                <a:solidFill>
                  <a:schemeClr val="bg1"/>
                </a:solidFill>
                <a:ea typeface="微软雅黑" pitchFamily="34" charset="-122"/>
              </a:rPr>
              <a:t>标题</a:t>
            </a:r>
            <a:endParaRPr lang="zh-CN" altLang="en-US"/>
          </a:p>
        </p:txBody>
      </p:sp>
      <p:sp>
        <p:nvSpPr>
          <p:cNvPr id="56" name="Rectangle 26"/>
          <p:cNvSpPr>
            <a:spLocks noChangeArrowheads="1"/>
          </p:cNvSpPr>
          <p:nvPr/>
        </p:nvSpPr>
        <p:spPr bwMode="auto">
          <a:xfrm>
            <a:off x="5195888" y="1343025"/>
            <a:ext cx="5429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wrap="none">
            <a:spAutoFit/>
          </a:bodyPr>
          <a:lstStyle/>
          <a:p>
            <a:pPr algn="ctr"/>
            <a:r>
              <a:rPr lang="zh-CN" altLang="en-US" sz="1400">
                <a:solidFill>
                  <a:schemeClr val="bg1"/>
                </a:solidFill>
                <a:ea typeface="微软雅黑" pitchFamily="34" charset="-122"/>
              </a:rPr>
              <a:t>标题</a:t>
            </a:r>
            <a:endParaRPr lang="zh-CN" altLang="en-US"/>
          </a:p>
        </p:txBody>
      </p:sp>
      <p:sp>
        <p:nvSpPr>
          <p:cNvPr id="57" name="Rectangle 26"/>
          <p:cNvSpPr>
            <a:spLocks noChangeArrowheads="1"/>
          </p:cNvSpPr>
          <p:nvPr/>
        </p:nvSpPr>
        <p:spPr bwMode="auto">
          <a:xfrm>
            <a:off x="5948363" y="2732088"/>
            <a:ext cx="5429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wrap="none">
            <a:spAutoFit/>
          </a:bodyPr>
          <a:lstStyle/>
          <a:p>
            <a:pPr algn="ctr"/>
            <a:r>
              <a:rPr lang="zh-CN" altLang="en-US" sz="1400">
                <a:solidFill>
                  <a:schemeClr val="bg1"/>
                </a:solidFill>
                <a:ea typeface="微软雅黑" pitchFamily="34" charset="-122"/>
              </a:rPr>
              <a:t>标题</a:t>
            </a:r>
            <a:endParaRPr lang="zh-CN" altLang="en-US"/>
          </a:p>
        </p:txBody>
      </p:sp>
      <p:sp>
        <p:nvSpPr>
          <p:cNvPr id="58" name="Rectangle 26"/>
          <p:cNvSpPr>
            <a:spLocks noChangeArrowheads="1"/>
          </p:cNvSpPr>
          <p:nvPr/>
        </p:nvSpPr>
        <p:spPr bwMode="auto">
          <a:xfrm>
            <a:off x="2522538" y="2732088"/>
            <a:ext cx="5429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wrap="none">
            <a:spAutoFit/>
          </a:bodyPr>
          <a:lstStyle/>
          <a:p>
            <a:pPr algn="ctr"/>
            <a:r>
              <a:rPr lang="zh-CN" altLang="en-US" sz="1400">
                <a:solidFill>
                  <a:schemeClr val="bg1"/>
                </a:solidFill>
                <a:ea typeface="微软雅黑" pitchFamily="34" charset="-122"/>
              </a:rPr>
              <a:t>标题</a:t>
            </a:r>
            <a:endParaRPr lang="zh-CN" altLang="en-US"/>
          </a:p>
        </p:txBody>
      </p:sp>
      <p:sp>
        <p:nvSpPr>
          <p:cNvPr id="59" name="Rectangle 26"/>
          <p:cNvSpPr>
            <a:spLocks noChangeArrowheads="1"/>
          </p:cNvSpPr>
          <p:nvPr/>
        </p:nvSpPr>
        <p:spPr bwMode="auto">
          <a:xfrm>
            <a:off x="3262313" y="4110038"/>
            <a:ext cx="5429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wrap="none">
            <a:spAutoFit/>
          </a:bodyPr>
          <a:lstStyle/>
          <a:p>
            <a:pPr algn="ctr"/>
            <a:r>
              <a:rPr lang="zh-CN" altLang="en-US" sz="1400">
                <a:solidFill>
                  <a:schemeClr val="bg1"/>
                </a:solidFill>
                <a:ea typeface="微软雅黑" pitchFamily="34" charset="-122"/>
              </a:rPr>
              <a:t>标题</a:t>
            </a:r>
            <a:endParaRPr lang="zh-CN" altLang="en-US"/>
          </a:p>
        </p:txBody>
      </p:sp>
      <p:sp>
        <p:nvSpPr>
          <p:cNvPr id="60" name="Rectangle 26"/>
          <p:cNvSpPr>
            <a:spLocks noChangeArrowheads="1"/>
          </p:cNvSpPr>
          <p:nvPr/>
        </p:nvSpPr>
        <p:spPr bwMode="auto">
          <a:xfrm>
            <a:off x="5184775" y="4110038"/>
            <a:ext cx="5429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wrap="none">
            <a:spAutoFit/>
          </a:bodyPr>
          <a:lstStyle/>
          <a:p>
            <a:pPr algn="ctr"/>
            <a:r>
              <a:rPr lang="zh-CN" altLang="en-US" sz="1400">
                <a:solidFill>
                  <a:schemeClr val="bg1"/>
                </a:solidFill>
                <a:ea typeface="微软雅黑" pitchFamily="34" charset="-122"/>
              </a:rPr>
              <a:t>标题</a:t>
            </a:r>
            <a:endParaRPr lang="zh-CN" altLang="en-US"/>
          </a:p>
        </p:txBody>
      </p:sp>
    </p:spTree>
    <p:extLst>
      <p:ext uri="{BB962C8B-B14F-4D97-AF65-F5344CB8AC3E}">
        <p14:creationId xmlns:p14="http://schemas.microsoft.com/office/powerpoint/2010/main" val="80750566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cBhvr>
                                        <p:cTn id="7" dur="500" fill="hold"/>
                                        <p:tgtEl>
                                          <p:spTgt spid="51"/>
                                        </p:tgtEl>
                                        <p:attrNameLst>
                                          <p:attrName>ppt_w</p:attrName>
                                        </p:attrNameLst>
                                      </p:cBhvr>
                                      <p:tavLst>
                                        <p:tav tm="0">
                                          <p:val>
                                            <p:fltVal val="0"/>
                                          </p:val>
                                        </p:tav>
                                        <p:tav tm="100000">
                                          <p:val>
                                            <p:strVal val="#ppt_w"/>
                                          </p:val>
                                        </p:tav>
                                      </p:tavLst>
                                    </p:anim>
                                    <p:anim calcmode="lin" valueType="num">
                                      <p:cBhvr>
                                        <p:cTn id="8" dur="500" fill="hold"/>
                                        <p:tgtEl>
                                          <p:spTgt spid="51"/>
                                        </p:tgtEl>
                                        <p:attrNameLst>
                                          <p:attrName>ppt_h</p:attrName>
                                        </p:attrNameLst>
                                      </p:cBhvr>
                                      <p:tavLst>
                                        <p:tav tm="0">
                                          <p:val>
                                            <p:fltVal val="0"/>
                                          </p:val>
                                        </p:tav>
                                        <p:tav tm="100000">
                                          <p:val>
                                            <p:strVal val="#ppt_h"/>
                                          </p:val>
                                        </p:tav>
                                      </p:tavLst>
                                    </p:anim>
                                    <p:animEffect>
                                      <p:cBhvr>
                                        <p:cTn id="9" dur="500"/>
                                        <p:tgtEl>
                                          <p:spTgt spid="51"/>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54"/>
                                        </p:tgtEl>
                                        <p:attrNameLst>
                                          <p:attrName>style.visibility</p:attrName>
                                        </p:attrNameLst>
                                      </p:cBhvr>
                                      <p:to>
                                        <p:strVal val="visible"/>
                                      </p:to>
                                    </p:set>
                                    <p:animEffect>
                                      <p:cBhvr>
                                        <p:cTn id="13" dur="500"/>
                                        <p:tgtEl>
                                          <p:spTgt spid="54"/>
                                        </p:tgtEl>
                                      </p:cBhvr>
                                    </p:animEffect>
                                  </p:childTnLst>
                                </p:cTn>
                              </p:par>
                            </p:childTnLst>
                          </p:cTn>
                        </p:par>
                        <p:par>
                          <p:cTn id="14" fill="hold">
                            <p:stCondLst>
                              <p:cond delay="1000"/>
                            </p:stCondLst>
                            <p:childTnLst>
                              <p:par>
                                <p:cTn id="15" presetID="2" presetClass="entr" presetSubtype="9"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300" fill="hold"/>
                                        <p:tgtEl>
                                          <p:spTgt spid="3"/>
                                        </p:tgtEl>
                                        <p:attrNameLst>
                                          <p:attrName>ppt_x</p:attrName>
                                        </p:attrNameLst>
                                      </p:cBhvr>
                                      <p:tavLst>
                                        <p:tav tm="0">
                                          <p:val>
                                            <p:strVal val="0-#ppt_w/2"/>
                                          </p:val>
                                        </p:tav>
                                        <p:tav tm="100000">
                                          <p:val>
                                            <p:strVal val="#ppt_x"/>
                                          </p:val>
                                        </p:tav>
                                      </p:tavLst>
                                    </p:anim>
                                    <p:anim calcmode="lin" valueType="num">
                                      <p:cBhvr>
                                        <p:cTn id="18" dur="300" fill="hold"/>
                                        <p:tgtEl>
                                          <p:spTgt spid="3"/>
                                        </p:tgtEl>
                                        <p:attrNameLst>
                                          <p:attrName>ppt_y</p:attrName>
                                        </p:attrNameLst>
                                      </p:cBhvr>
                                      <p:tavLst>
                                        <p:tav tm="0">
                                          <p:val>
                                            <p:strVal val="0-#ppt_h/2"/>
                                          </p:val>
                                        </p:tav>
                                        <p:tav tm="100000">
                                          <p:val>
                                            <p:strVal val="#ppt_y"/>
                                          </p:val>
                                        </p:tav>
                                      </p:tavLst>
                                    </p:anim>
                                  </p:childTnLst>
                                </p:cTn>
                              </p:par>
                            </p:childTnLst>
                          </p:cTn>
                        </p:par>
                        <p:par>
                          <p:cTn id="19" fill="hold">
                            <p:stCondLst>
                              <p:cond delay="1300"/>
                            </p:stCondLst>
                            <p:childTnLst>
                              <p:par>
                                <p:cTn id="20" presetID="2" presetClass="entr" presetSubtype="3" fill="hold" nodeType="afterEffect">
                                  <p:stCondLst>
                                    <p:cond delay="0"/>
                                  </p:stCondLst>
                                  <p:childTnLst>
                                    <p:set>
                                      <p:cBhvr>
                                        <p:cTn id="21" dur="1" fill="hold">
                                          <p:stCondLst>
                                            <p:cond delay="0"/>
                                          </p:stCondLst>
                                        </p:cTn>
                                        <p:tgtEl>
                                          <p:spTgt spid="38"/>
                                        </p:tgtEl>
                                        <p:attrNameLst>
                                          <p:attrName>style.visibility</p:attrName>
                                        </p:attrNameLst>
                                      </p:cBhvr>
                                      <p:to>
                                        <p:strVal val="visible"/>
                                      </p:to>
                                    </p:set>
                                    <p:anim calcmode="lin" valueType="num">
                                      <p:cBhvr>
                                        <p:cTn id="22" dur="300" fill="hold"/>
                                        <p:tgtEl>
                                          <p:spTgt spid="38"/>
                                        </p:tgtEl>
                                        <p:attrNameLst>
                                          <p:attrName>ppt_x</p:attrName>
                                        </p:attrNameLst>
                                      </p:cBhvr>
                                      <p:tavLst>
                                        <p:tav tm="0">
                                          <p:val>
                                            <p:strVal val="1+#ppt_w/2"/>
                                          </p:val>
                                        </p:tav>
                                        <p:tav tm="100000">
                                          <p:val>
                                            <p:strVal val="#ppt_x"/>
                                          </p:val>
                                        </p:tav>
                                      </p:tavLst>
                                    </p:anim>
                                    <p:anim calcmode="lin" valueType="num">
                                      <p:cBhvr>
                                        <p:cTn id="23" dur="300" fill="hold"/>
                                        <p:tgtEl>
                                          <p:spTgt spid="38"/>
                                        </p:tgtEl>
                                        <p:attrNameLst>
                                          <p:attrName>ppt_y</p:attrName>
                                        </p:attrNameLst>
                                      </p:cBhvr>
                                      <p:tavLst>
                                        <p:tav tm="0">
                                          <p:val>
                                            <p:strVal val="0-#ppt_h/2"/>
                                          </p:val>
                                        </p:tav>
                                        <p:tav tm="100000">
                                          <p:val>
                                            <p:strVal val="#ppt_y"/>
                                          </p:val>
                                        </p:tav>
                                      </p:tavLst>
                                    </p:anim>
                                  </p:childTnLst>
                                </p:cTn>
                              </p:par>
                            </p:childTnLst>
                          </p:cTn>
                        </p:par>
                        <p:par>
                          <p:cTn id="24" fill="hold">
                            <p:stCondLst>
                              <p:cond delay="1600"/>
                            </p:stCondLst>
                            <p:childTnLst>
                              <p:par>
                                <p:cTn id="25" presetID="2" presetClass="entr" presetSubtype="8" fill="hold" nodeType="after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p:cTn id="27" dur="300" fill="hold"/>
                                        <p:tgtEl>
                                          <p:spTgt spid="10"/>
                                        </p:tgtEl>
                                        <p:attrNameLst>
                                          <p:attrName>ppt_x</p:attrName>
                                        </p:attrNameLst>
                                      </p:cBhvr>
                                      <p:tavLst>
                                        <p:tav tm="0">
                                          <p:val>
                                            <p:strVal val="0-#ppt_w/2"/>
                                          </p:val>
                                        </p:tav>
                                        <p:tav tm="100000">
                                          <p:val>
                                            <p:strVal val="#ppt_x"/>
                                          </p:val>
                                        </p:tav>
                                      </p:tavLst>
                                    </p:anim>
                                    <p:anim calcmode="lin" valueType="num">
                                      <p:cBhvr>
                                        <p:cTn id="28" dur="300" fill="hold"/>
                                        <p:tgtEl>
                                          <p:spTgt spid="10"/>
                                        </p:tgtEl>
                                        <p:attrNameLst>
                                          <p:attrName>ppt_y</p:attrName>
                                        </p:attrNameLst>
                                      </p:cBhvr>
                                      <p:tavLst>
                                        <p:tav tm="0">
                                          <p:val>
                                            <p:strVal val="#ppt_y"/>
                                          </p:val>
                                        </p:tav>
                                        <p:tav tm="100000">
                                          <p:val>
                                            <p:strVal val="#ppt_y"/>
                                          </p:val>
                                        </p:tav>
                                      </p:tavLst>
                                    </p:anim>
                                  </p:childTnLst>
                                </p:cTn>
                              </p:par>
                            </p:childTnLst>
                          </p:cTn>
                        </p:par>
                        <p:par>
                          <p:cTn id="29" fill="hold">
                            <p:stCondLst>
                              <p:cond delay="1900"/>
                            </p:stCondLst>
                            <p:childTnLst>
                              <p:par>
                                <p:cTn id="30" presetID="2" presetClass="entr" presetSubtype="2" fill="hold" nodeType="afterEffect">
                                  <p:stCondLst>
                                    <p:cond delay="0"/>
                                  </p:stCondLst>
                                  <p:childTnLst>
                                    <p:set>
                                      <p:cBhvr>
                                        <p:cTn id="31" dur="1" fill="hold">
                                          <p:stCondLst>
                                            <p:cond delay="0"/>
                                          </p:stCondLst>
                                        </p:cTn>
                                        <p:tgtEl>
                                          <p:spTgt spid="31"/>
                                        </p:tgtEl>
                                        <p:attrNameLst>
                                          <p:attrName>style.visibility</p:attrName>
                                        </p:attrNameLst>
                                      </p:cBhvr>
                                      <p:to>
                                        <p:strVal val="visible"/>
                                      </p:to>
                                    </p:set>
                                    <p:anim calcmode="lin" valueType="num">
                                      <p:cBhvr>
                                        <p:cTn id="32" dur="300" fill="hold"/>
                                        <p:tgtEl>
                                          <p:spTgt spid="31"/>
                                        </p:tgtEl>
                                        <p:attrNameLst>
                                          <p:attrName>ppt_x</p:attrName>
                                        </p:attrNameLst>
                                      </p:cBhvr>
                                      <p:tavLst>
                                        <p:tav tm="0">
                                          <p:val>
                                            <p:strVal val="1+#ppt_w/2"/>
                                          </p:val>
                                        </p:tav>
                                        <p:tav tm="100000">
                                          <p:val>
                                            <p:strVal val="#ppt_x"/>
                                          </p:val>
                                        </p:tav>
                                      </p:tavLst>
                                    </p:anim>
                                    <p:anim calcmode="lin" valueType="num">
                                      <p:cBhvr>
                                        <p:cTn id="33" dur="300" fill="hold"/>
                                        <p:tgtEl>
                                          <p:spTgt spid="31"/>
                                        </p:tgtEl>
                                        <p:attrNameLst>
                                          <p:attrName>ppt_y</p:attrName>
                                        </p:attrNameLst>
                                      </p:cBhvr>
                                      <p:tavLst>
                                        <p:tav tm="0">
                                          <p:val>
                                            <p:strVal val="#ppt_y"/>
                                          </p:val>
                                        </p:tav>
                                        <p:tav tm="100000">
                                          <p:val>
                                            <p:strVal val="#ppt_y"/>
                                          </p:val>
                                        </p:tav>
                                      </p:tavLst>
                                    </p:anim>
                                  </p:childTnLst>
                                </p:cTn>
                              </p:par>
                            </p:childTnLst>
                          </p:cTn>
                        </p:par>
                        <p:par>
                          <p:cTn id="34" fill="hold">
                            <p:stCondLst>
                              <p:cond delay="2200"/>
                            </p:stCondLst>
                            <p:childTnLst>
                              <p:par>
                                <p:cTn id="35" presetID="2" presetClass="entr" presetSubtype="12" fill="hold" nodeType="afterEffect">
                                  <p:stCondLst>
                                    <p:cond delay="0"/>
                                  </p:stCondLst>
                                  <p:childTnLst>
                                    <p:set>
                                      <p:cBhvr>
                                        <p:cTn id="36" dur="1" fill="hold">
                                          <p:stCondLst>
                                            <p:cond delay="0"/>
                                          </p:stCondLst>
                                        </p:cTn>
                                        <p:tgtEl>
                                          <p:spTgt spid="17"/>
                                        </p:tgtEl>
                                        <p:attrNameLst>
                                          <p:attrName>style.visibility</p:attrName>
                                        </p:attrNameLst>
                                      </p:cBhvr>
                                      <p:to>
                                        <p:strVal val="visible"/>
                                      </p:to>
                                    </p:set>
                                    <p:anim calcmode="lin" valueType="num">
                                      <p:cBhvr>
                                        <p:cTn id="37" dur="300" fill="hold"/>
                                        <p:tgtEl>
                                          <p:spTgt spid="17"/>
                                        </p:tgtEl>
                                        <p:attrNameLst>
                                          <p:attrName>ppt_x</p:attrName>
                                        </p:attrNameLst>
                                      </p:cBhvr>
                                      <p:tavLst>
                                        <p:tav tm="0">
                                          <p:val>
                                            <p:strVal val="0-#ppt_w/2"/>
                                          </p:val>
                                        </p:tav>
                                        <p:tav tm="100000">
                                          <p:val>
                                            <p:strVal val="#ppt_x"/>
                                          </p:val>
                                        </p:tav>
                                      </p:tavLst>
                                    </p:anim>
                                    <p:anim calcmode="lin" valueType="num">
                                      <p:cBhvr>
                                        <p:cTn id="38" dur="300" fill="hold"/>
                                        <p:tgtEl>
                                          <p:spTgt spid="17"/>
                                        </p:tgtEl>
                                        <p:attrNameLst>
                                          <p:attrName>ppt_y</p:attrName>
                                        </p:attrNameLst>
                                      </p:cBhvr>
                                      <p:tavLst>
                                        <p:tav tm="0">
                                          <p:val>
                                            <p:strVal val="1+#ppt_h/2"/>
                                          </p:val>
                                        </p:tav>
                                        <p:tav tm="100000">
                                          <p:val>
                                            <p:strVal val="#ppt_y"/>
                                          </p:val>
                                        </p:tav>
                                      </p:tavLst>
                                    </p:anim>
                                  </p:childTnLst>
                                </p:cTn>
                              </p:par>
                            </p:childTnLst>
                          </p:cTn>
                        </p:par>
                        <p:par>
                          <p:cTn id="39" fill="hold">
                            <p:stCondLst>
                              <p:cond delay="2500"/>
                            </p:stCondLst>
                            <p:childTnLst>
                              <p:par>
                                <p:cTn id="40" presetID="2" presetClass="entr" presetSubtype="6" fill="hold" nodeType="afterEffect">
                                  <p:stCondLst>
                                    <p:cond delay="0"/>
                                  </p:stCondLst>
                                  <p:childTnLst>
                                    <p:set>
                                      <p:cBhvr>
                                        <p:cTn id="41" dur="1" fill="hold">
                                          <p:stCondLst>
                                            <p:cond delay="0"/>
                                          </p:stCondLst>
                                        </p:cTn>
                                        <p:tgtEl>
                                          <p:spTgt spid="24"/>
                                        </p:tgtEl>
                                        <p:attrNameLst>
                                          <p:attrName>style.visibility</p:attrName>
                                        </p:attrNameLst>
                                      </p:cBhvr>
                                      <p:to>
                                        <p:strVal val="visible"/>
                                      </p:to>
                                    </p:set>
                                    <p:anim calcmode="lin" valueType="num">
                                      <p:cBhvr>
                                        <p:cTn id="42" dur="300" fill="hold"/>
                                        <p:tgtEl>
                                          <p:spTgt spid="24"/>
                                        </p:tgtEl>
                                        <p:attrNameLst>
                                          <p:attrName>ppt_x</p:attrName>
                                        </p:attrNameLst>
                                      </p:cBhvr>
                                      <p:tavLst>
                                        <p:tav tm="0">
                                          <p:val>
                                            <p:strVal val="1+#ppt_w/2"/>
                                          </p:val>
                                        </p:tav>
                                        <p:tav tm="100000">
                                          <p:val>
                                            <p:strVal val="#ppt_x"/>
                                          </p:val>
                                        </p:tav>
                                      </p:tavLst>
                                    </p:anim>
                                    <p:anim calcmode="lin" valueType="num">
                                      <p:cBhvr>
                                        <p:cTn id="43" dur="300" fill="hold"/>
                                        <p:tgtEl>
                                          <p:spTgt spid="24"/>
                                        </p:tgtEl>
                                        <p:attrNameLst>
                                          <p:attrName>ppt_y</p:attrName>
                                        </p:attrNameLst>
                                      </p:cBhvr>
                                      <p:tavLst>
                                        <p:tav tm="0">
                                          <p:val>
                                            <p:strVal val="1+#ppt_h/2"/>
                                          </p:val>
                                        </p:tav>
                                        <p:tav tm="100000">
                                          <p:val>
                                            <p:strVal val="#ppt_y"/>
                                          </p:val>
                                        </p:tav>
                                      </p:tavLst>
                                    </p:anim>
                                  </p:childTnLst>
                                </p:cTn>
                              </p:par>
                            </p:childTnLst>
                          </p:cTn>
                        </p:par>
                        <p:par>
                          <p:cTn id="44" fill="hold">
                            <p:stCondLst>
                              <p:cond delay="2800"/>
                            </p:stCondLst>
                            <p:childTnLst>
                              <p:par>
                                <p:cTn id="45" presetID="10" presetClass="entr" presetSubtype="0" fill="hold" grpId="0" nodeType="afterEffect">
                                  <p:stCondLst>
                                    <p:cond delay="0"/>
                                  </p:stCondLst>
                                  <p:childTnLst>
                                    <p:set>
                                      <p:cBhvr>
                                        <p:cTn id="46" dur="1" fill="hold">
                                          <p:stCondLst>
                                            <p:cond delay="0"/>
                                          </p:stCondLst>
                                        </p:cTn>
                                        <p:tgtEl>
                                          <p:spTgt spid="48"/>
                                        </p:tgtEl>
                                        <p:attrNameLst>
                                          <p:attrName>style.visibility</p:attrName>
                                        </p:attrNameLst>
                                      </p:cBhvr>
                                      <p:to>
                                        <p:strVal val="visible"/>
                                      </p:to>
                                    </p:set>
                                    <p:animEffect>
                                      <p:cBhvr>
                                        <p:cTn id="47" dur="500"/>
                                        <p:tgtEl>
                                          <p:spTgt spid="48"/>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55"/>
                                        </p:tgtEl>
                                        <p:attrNameLst>
                                          <p:attrName>style.visibility</p:attrName>
                                        </p:attrNameLst>
                                      </p:cBhvr>
                                      <p:to>
                                        <p:strVal val="visible"/>
                                      </p:to>
                                    </p:set>
                                    <p:animEffect>
                                      <p:cBhvr>
                                        <p:cTn id="50" dur="500"/>
                                        <p:tgtEl>
                                          <p:spTgt spid="55"/>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56"/>
                                        </p:tgtEl>
                                        <p:attrNameLst>
                                          <p:attrName>style.visibility</p:attrName>
                                        </p:attrNameLst>
                                      </p:cBhvr>
                                      <p:to>
                                        <p:strVal val="visible"/>
                                      </p:to>
                                    </p:set>
                                    <p:animEffect>
                                      <p:cBhvr>
                                        <p:cTn id="53" dur="500"/>
                                        <p:tgtEl>
                                          <p:spTgt spid="56"/>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47"/>
                                        </p:tgtEl>
                                        <p:attrNameLst>
                                          <p:attrName>style.visibility</p:attrName>
                                        </p:attrNameLst>
                                      </p:cBhvr>
                                      <p:to>
                                        <p:strVal val="visible"/>
                                      </p:to>
                                    </p:set>
                                    <p:animEffect>
                                      <p:cBhvr>
                                        <p:cTn id="56" dur="500"/>
                                        <p:tgtEl>
                                          <p:spTgt spid="47"/>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45"/>
                                        </p:tgtEl>
                                        <p:attrNameLst>
                                          <p:attrName>style.visibility</p:attrName>
                                        </p:attrNameLst>
                                      </p:cBhvr>
                                      <p:to>
                                        <p:strVal val="visible"/>
                                      </p:to>
                                    </p:set>
                                    <p:animEffect>
                                      <p:cBhvr>
                                        <p:cTn id="59" dur="500"/>
                                        <p:tgtEl>
                                          <p:spTgt spid="45"/>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58"/>
                                        </p:tgtEl>
                                        <p:attrNameLst>
                                          <p:attrName>style.visibility</p:attrName>
                                        </p:attrNameLst>
                                      </p:cBhvr>
                                      <p:to>
                                        <p:strVal val="visible"/>
                                      </p:to>
                                    </p:set>
                                    <p:animEffect>
                                      <p:cBhvr>
                                        <p:cTn id="62" dur="500"/>
                                        <p:tgtEl>
                                          <p:spTgt spid="58"/>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57"/>
                                        </p:tgtEl>
                                        <p:attrNameLst>
                                          <p:attrName>style.visibility</p:attrName>
                                        </p:attrNameLst>
                                      </p:cBhvr>
                                      <p:to>
                                        <p:strVal val="visible"/>
                                      </p:to>
                                    </p:set>
                                    <p:animEffect>
                                      <p:cBhvr>
                                        <p:cTn id="65" dur="500"/>
                                        <p:tgtEl>
                                          <p:spTgt spid="57"/>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46"/>
                                        </p:tgtEl>
                                        <p:attrNameLst>
                                          <p:attrName>style.visibility</p:attrName>
                                        </p:attrNameLst>
                                      </p:cBhvr>
                                      <p:to>
                                        <p:strVal val="visible"/>
                                      </p:to>
                                    </p:set>
                                    <p:animEffect>
                                      <p:cBhvr>
                                        <p:cTn id="68" dur="500"/>
                                        <p:tgtEl>
                                          <p:spTgt spid="46"/>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49"/>
                                        </p:tgtEl>
                                        <p:attrNameLst>
                                          <p:attrName>style.visibility</p:attrName>
                                        </p:attrNameLst>
                                      </p:cBhvr>
                                      <p:to>
                                        <p:strVal val="visible"/>
                                      </p:to>
                                    </p:set>
                                    <p:animEffect>
                                      <p:cBhvr>
                                        <p:cTn id="71" dur="500"/>
                                        <p:tgtEl>
                                          <p:spTgt spid="49"/>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59"/>
                                        </p:tgtEl>
                                        <p:attrNameLst>
                                          <p:attrName>style.visibility</p:attrName>
                                        </p:attrNameLst>
                                      </p:cBhvr>
                                      <p:to>
                                        <p:strVal val="visible"/>
                                      </p:to>
                                    </p:set>
                                    <p:animEffect>
                                      <p:cBhvr>
                                        <p:cTn id="74" dur="500"/>
                                        <p:tgtEl>
                                          <p:spTgt spid="59"/>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60"/>
                                        </p:tgtEl>
                                        <p:attrNameLst>
                                          <p:attrName>style.visibility</p:attrName>
                                        </p:attrNameLst>
                                      </p:cBhvr>
                                      <p:to>
                                        <p:strVal val="visible"/>
                                      </p:to>
                                    </p:set>
                                    <p:animEffect>
                                      <p:cBhvr>
                                        <p:cTn id="77" dur="500"/>
                                        <p:tgtEl>
                                          <p:spTgt spid="60"/>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50"/>
                                        </p:tgtEl>
                                        <p:attrNameLst>
                                          <p:attrName>style.visibility</p:attrName>
                                        </p:attrNameLst>
                                      </p:cBhvr>
                                      <p:to>
                                        <p:strVal val="visible"/>
                                      </p:to>
                                    </p:set>
                                    <p:animEffect>
                                      <p:cBhvr>
                                        <p:cTn id="80"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bldLvl="0" autoUpdateAnimBg="0"/>
      <p:bldP spid="46" grpId="0" bldLvl="0" autoUpdateAnimBg="0"/>
      <p:bldP spid="47" grpId="0" bldLvl="0" autoUpdateAnimBg="0"/>
      <p:bldP spid="48" grpId="0" bldLvl="0" autoUpdateAnimBg="0"/>
      <p:bldP spid="49" grpId="0" bldLvl="0" autoUpdateAnimBg="0"/>
      <p:bldP spid="50" grpId="0" bldLvl="0" autoUpdateAnimBg="0"/>
      <p:bldP spid="54" grpId="0" bldLvl="0" autoUpdateAnimBg="0"/>
      <p:bldP spid="55" grpId="0" bldLvl="0" autoUpdateAnimBg="0"/>
      <p:bldP spid="56" grpId="0" bldLvl="0" autoUpdateAnimBg="0"/>
      <p:bldP spid="57" grpId="0" bldLvl="0" autoUpdateAnimBg="0"/>
      <p:bldP spid="58" grpId="0" bldLvl="0" autoUpdateAnimBg="0"/>
      <p:bldP spid="59" grpId="0" bldLvl="0" autoUpdateAnimBg="0"/>
      <p:bldP spid="60" grpId="0" bldLvl="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idx="4294967295"/>
          </p:nvPr>
        </p:nvSpPr>
        <p:spPr>
          <a:xfrm>
            <a:off x="0" y="274638"/>
            <a:ext cx="7886700" cy="993775"/>
          </a:xfrm>
        </p:spPr>
        <p:txBody>
          <a:bodyPr>
            <a:normAutofit/>
          </a:bodyPr>
          <a:lstStyle/>
          <a:p>
            <a:r>
              <a:rPr lang="zh-CN" altLang="en-US" dirty="0" smtClean="0"/>
              <a:t> </a:t>
            </a:r>
            <a:endParaRPr lang="zh-CN" altLang="en-US" dirty="0"/>
          </a:p>
        </p:txBody>
      </p:sp>
      <p:sp>
        <p:nvSpPr>
          <p:cNvPr id="3" name="AutoShape 60"/>
          <p:cNvSpPr>
            <a:spLocks noChangeArrowheads="1"/>
          </p:cNvSpPr>
          <p:nvPr/>
        </p:nvSpPr>
        <p:spPr bwMode="auto">
          <a:xfrm>
            <a:off x="2339752" y="1734604"/>
            <a:ext cx="4967310" cy="2160000"/>
          </a:xfrm>
          <a:prstGeom prst="rightArrow">
            <a:avLst>
              <a:gd name="adj1" fmla="val 68556"/>
              <a:gd name="adj2" fmla="val 38969"/>
            </a:avLst>
          </a:prstGeom>
          <a:solidFill>
            <a:schemeClr val="bg1">
              <a:alpha val="60000"/>
            </a:schemeClr>
          </a:solidFill>
          <a:ln w="25400">
            <a:noFill/>
          </a:ln>
          <a:effectLst>
            <a:outerShdw blurRad="225425" dist="38100" dir="5220000" algn="ctr">
              <a:srgbClr val="000000">
                <a:alpha val="33000"/>
              </a:srgbClr>
            </a:outerShdw>
          </a:effectLst>
          <a:scene3d>
            <a:camera prst="orthographicFront"/>
            <a:lightRig rig="flat" dir="t"/>
          </a:scene3d>
          <a:sp3d contourW="19050">
            <a:bevelT w="101600" prst="artDeco"/>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u"/>
              <a:tabLst>
                <a:tab pos="136525" algn="l"/>
              </a:tabLst>
              <a:defRPr/>
            </a:pPr>
            <a:endParaRPr lang="zh-CN" altLang="en-US" sz="1400" dirty="0">
              <a:effectLst/>
              <a:latin typeface="微软雅黑" pitchFamily="34" charset="-122"/>
              <a:ea typeface="微软雅黑" pitchFamily="34" charset="-122"/>
            </a:endParaRPr>
          </a:p>
        </p:txBody>
      </p:sp>
      <p:sp>
        <p:nvSpPr>
          <p:cNvPr id="4" name="圆角矩形 3"/>
          <p:cNvSpPr/>
          <p:nvPr/>
        </p:nvSpPr>
        <p:spPr bwMode="auto">
          <a:xfrm>
            <a:off x="2843012" y="3219549"/>
            <a:ext cx="3168650" cy="1368425"/>
          </a:xfrm>
          <a:prstGeom prst="roundRect">
            <a:avLst>
              <a:gd name="adj" fmla="val 7848"/>
            </a:avLst>
          </a:prstGeom>
          <a:gradFill flip="none" rotWithShape="1">
            <a:gsLst>
              <a:gs pos="30000">
                <a:schemeClr val="bg1"/>
              </a:gs>
              <a:gs pos="100000">
                <a:schemeClr val="bg1">
                  <a:lumMod val="75000"/>
                </a:schemeClr>
              </a:gs>
            </a:gsLst>
            <a:lin ang="2700000" scaled="1"/>
            <a:tileRect/>
          </a:gradFill>
          <a:ln w="38100">
            <a:solidFill>
              <a:srgbClr val="FF6E00"/>
            </a:solidFill>
          </a:ln>
          <a:effectLst>
            <a:outerShdw blurRad="225425" dist="38100" dir="5220000" algn="ctr">
              <a:srgbClr val="000000">
                <a:alpha val="33000"/>
              </a:srgbClr>
            </a:outerShdw>
          </a:effectLst>
          <a:scene3d>
            <a:camera prst="orthographicFront"/>
            <a:lightRig rig="flat" dir="t"/>
          </a:scene3d>
          <a:sp3d contourW="19050">
            <a:bevelT w="165100" h="127000" prst="artDeco"/>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n"/>
              <a:tabLst>
                <a:tab pos="136525" algn="l"/>
              </a:tabLst>
              <a:defRPr/>
            </a:pPr>
            <a:endParaRPr lang="zh-CN" altLang="en-US" sz="1400" dirty="0">
              <a:solidFill>
                <a:schemeClr val="accent2"/>
              </a:solidFill>
              <a:effectLst/>
              <a:latin typeface="微软雅黑" pitchFamily="34" charset="-122"/>
              <a:ea typeface="微软雅黑" pitchFamily="34" charset="-122"/>
            </a:endParaRPr>
          </a:p>
        </p:txBody>
      </p:sp>
      <p:sp>
        <p:nvSpPr>
          <p:cNvPr id="5" name="矩形 87"/>
          <p:cNvSpPr>
            <a:spLocks noChangeArrowheads="1"/>
          </p:cNvSpPr>
          <p:nvPr/>
        </p:nvSpPr>
        <p:spPr bwMode="auto">
          <a:xfrm>
            <a:off x="2957088" y="3808184"/>
            <a:ext cx="2940498" cy="524436"/>
          </a:xfrm>
          <a:prstGeom prst="rect">
            <a:avLst/>
          </a:prstGeom>
          <a:noFill/>
          <a:ln w="9525">
            <a:noFill/>
            <a:miter lim="800000"/>
            <a:headEnd/>
            <a:tailEnd/>
          </a:ln>
        </p:spPr>
        <p:txBody>
          <a:bodyPr>
            <a:spAutoFit/>
          </a:bodyPr>
          <a:lstStyle/>
          <a:p>
            <a:pPr algn="ctr" eaLnBrk="0" fontAlgn="ctr" hangingPunct="0">
              <a:buClr>
                <a:srgbClr val="FF0000"/>
              </a:buClr>
              <a:buSzPct val="70000"/>
            </a:pPr>
            <a:r>
              <a:rPr lang="zh-CN" altLang="en-US" sz="1400" dirty="0">
                <a:solidFill>
                  <a:schemeClr val="tx1">
                    <a:lumMod val="85000"/>
                    <a:lumOff val="15000"/>
                  </a:schemeClr>
                </a:solidFill>
                <a:effectLst/>
                <a:latin typeface="微软雅黑" pitchFamily="34" charset="-122"/>
                <a:ea typeface="微软雅黑" pitchFamily="34" charset="-122"/>
              </a:rPr>
              <a:t>点击添加文本 点击添加文本</a:t>
            </a:r>
          </a:p>
          <a:p>
            <a:pPr algn="ctr" eaLnBrk="0" fontAlgn="ctr" hangingPunct="0">
              <a:buClr>
                <a:srgbClr val="FF0000"/>
              </a:buClr>
              <a:buSzPct val="70000"/>
            </a:pPr>
            <a:r>
              <a:rPr lang="zh-CN" altLang="en-US" sz="1400" dirty="0">
                <a:solidFill>
                  <a:schemeClr val="tx1">
                    <a:lumMod val="85000"/>
                    <a:lumOff val="15000"/>
                  </a:schemeClr>
                </a:solidFill>
                <a:effectLst/>
                <a:latin typeface="微软雅黑" pitchFamily="34" charset="-122"/>
                <a:ea typeface="微软雅黑" pitchFamily="34" charset="-122"/>
              </a:rPr>
              <a:t>点击添加文本 点击添加文本</a:t>
            </a:r>
          </a:p>
        </p:txBody>
      </p:sp>
      <p:sp>
        <p:nvSpPr>
          <p:cNvPr id="6" name="圆角矩形 5"/>
          <p:cNvSpPr/>
          <p:nvPr/>
        </p:nvSpPr>
        <p:spPr bwMode="auto">
          <a:xfrm>
            <a:off x="2843012" y="1063724"/>
            <a:ext cx="3168650" cy="1366837"/>
          </a:xfrm>
          <a:prstGeom prst="roundRect">
            <a:avLst>
              <a:gd name="adj" fmla="val 7848"/>
            </a:avLst>
          </a:prstGeom>
          <a:gradFill flip="none" rotWithShape="1">
            <a:gsLst>
              <a:gs pos="30000">
                <a:schemeClr val="bg1"/>
              </a:gs>
              <a:gs pos="100000">
                <a:schemeClr val="bg1">
                  <a:lumMod val="75000"/>
                </a:schemeClr>
              </a:gs>
            </a:gsLst>
            <a:lin ang="2700000" scaled="1"/>
            <a:tileRect/>
          </a:gradFill>
          <a:ln w="38100">
            <a:solidFill>
              <a:srgbClr val="C80000"/>
            </a:solidFill>
          </a:ln>
          <a:effectLst>
            <a:outerShdw blurRad="225425" dist="38100" dir="5220000" algn="ctr">
              <a:srgbClr val="000000">
                <a:alpha val="33000"/>
              </a:srgbClr>
            </a:outerShdw>
          </a:effectLst>
          <a:scene3d>
            <a:camera prst="orthographicFront"/>
            <a:lightRig rig="flat" dir="t"/>
          </a:scene3d>
          <a:sp3d contourW="19050">
            <a:bevelT w="165100" h="127000" prst="artDeco"/>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n"/>
              <a:tabLst>
                <a:tab pos="136525" algn="l"/>
              </a:tabLst>
              <a:defRPr/>
            </a:pPr>
            <a:endParaRPr lang="zh-CN" altLang="en-US" sz="1400" dirty="0">
              <a:solidFill>
                <a:schemeClr val="tx1"/>
              </a:solidFill>
              <a:effectLst/>
              <a:latin typeface="微软雅黑" pitchFamily="34" charset="-122"/>
              <a:ea typeface="微软雅黑" pitchFamily="34" charset="-122"/>
            </a:endParaRPr>
          </a:p>
        </p:txBody>
      </p:sp>
      <p:sp>
        <p:nvSpPr>
          <p:cNvPr id="7" name="矩形 87"/>
          <p:cNvSpPr>
            <a:spLocks noChangeArrowheads="1"/>
          </p:cNvSpPr>
          <p:nvPr/>
        </p:nvSpPr>
        <p:spPr bwMode="auto">
          <a:xfrm>
            <a:off x="2872611" y="1311012"/>
            <a:ext cx="3109452" cy="523220"/>
          </a:xfrm>
          <a:prstGeom prst="rect">
            <a:avLst/>
          </a:prstGeom>
          <a:noFill/>
          <a:ln w="9525">
            <a:noFill/>
            <a:miter lim="800000"/>
            <a:headEnd/>
            <a:tailEnd/>
          </a:ln>
        </p:spPr>
        <p:txBody>
          <a:bodyPr>
            <a:spAutoFit/>
          </a:bodyPr>
          <a:lstStyle/>
          <a:p>
            <a:pPr algn="ctr" eaLnBrk="0" fontAlgn="ctr" hangingPunct="0">
              <a:buClr>
                <a:srgbClr val="FF0000"/>
              </a:buClr>
              <a:buSzPct val="70000"/>
            </a:pPr>
            <a:r>
              <a:rPr lang="zh-CN" altLang="en-US" sz="1400" dirty="0">
                <a:solidFill>
                  <a:schemeClr val="tx1">
                    <a:lumMod val="85000"/>
                    <a:lumOff val="15000"/>
                  </a:schemeClr>
                </a:solidFill>
                <a:effectLst/>
                <a:latin typeface="微软雅黑" pitchFamily="34" charset="-122"/>
                <a:ea typeface="微软雅黑" pitchFamily="34" charset="-122"/>
              </a:rPr>
              <a:t>点击添加文本 点击添加文本</a:t>
            </a:r>
          </a:p>
          <a:p>
            <a:pPr algn="ctr" eaLnBrk="0" fontAlgn="ctr" hangingPunct="0">
              <a:buClr>
                <a:srgbClr val="FF0000"/>
              </a:buClr>
              <a:buSzPct val="70000"/>
            </a:pPr>
            <a:r>
              <a:rPr lang="zh-CN" altLang="en-US" sz="1400" dirty="0">
                <a:solidFill>
                  <a:schemeClr val="tx1">
                    <a:lumMod val="85000"/>
                    <a:lumOff val="15000"/>
                  </a:schemeClr>
                </a:solidFill>
                <a:effectLst/>
                <a:latin typeface="微软雅黑" pitchFamily="34" charset="-122"/>
                <a:ea typeface="微软雅黑" pitchFamily="34" charset="-122"/>
              </a:rPr>
              <a:t>点击添加文本 点击添加文本</a:t>
            </a:r>
          </a:p>
        </p:txBody>
      </p:sp>
      <p:grpSp>
        <p:nvGrpSpPr>
          <p:cNvPr id="8" name="组合 26"/>
          <p:cNvGrpSpPr>
            <a:grpSpLocks noChangeAspect="1"/>
          </p:cNvGrpSpPr>
          <p:nvPr/>
        </p:nvGrpSpPr>
        <p:grpSpPr bwMode="auto">
          <a:xfrm>
            <a:off x="3206549" y="2173387"/>
            <a:ext cx="2443163" cy="554038"/>
            <a:chOff x="855540" y="3513439"/>
            <a:chExt cx="1399872" cy="987727"/>
          </a:xfrm>
          <a:scene3d>
            <a:camera prst="orthographicFront">
              <a:rot lat="0" lon="0" rev="0"/>
            </a:camera>
            <a:lightRig rig="balanced" dir="t">
              <a:rot lat="0" lon="0" rev="8700000"/>
            </a:lightRig>
          </a:scene3d>
        </p:grpSpPr>
        <p:sp>
          <p:nvSpPr>
            <p:cNvPr id="9" name="圆角矩形 8"/>
            <p:cNvSpPr/>
            <p:nvPr/>
          </p:nvSpPr>
          <p:spPr>
            <a:xfrm>
              <a:off x="855540" y="3513439"/>
              <a:ext cx="1399872" cy="987727"/>
            </a:xfrm>
            <a:prstGeom prst="roundRect">
              <a:avLst>
                <a:gd name="adj" fmla="val 10568"/>
              </a:avLst>
            </a:prstGeom>
            <a:solidFill>
              <a:srgbClr val="C80000"/>
            </a:solidFill>
            <a:ln w="25400">
              <a:noFill/>
            </a:ln>
            <a:effectLst>
              <a:outerShdw blurRad="44450" dist="27940" dir="5400000" algn="ctr">
                <a:srgbClr val="000000">
                  <a:alpha val="32000"/>
                </a:srgbClr>
              </a:outerShdw>
            </a:effectLst>
            <a:sp3d>
              <a:bevelT w="190500" h="38100"/>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buFont typeface="Wingdings" pitchFamily="2" charset="2"/>
                <a:buChar char="u"/>
                <a:defRPr/>
              </a:pPr>
              <a:endParaRPr lang="zh-CN" altLang="en-US" sz="1600" b="1">
                <a:solidFill>
                  <a:schemeClr val="bg1"/>
                </a:solidFill>
                <a:effectLst/>
                <a:latin typeface="微软雅黑" pitchFamily="34" charset="-122"/>
                <a:ea typeface="微软雅黑" pitchFamily="34" charset="-122"/>
              </a:endParaRPr>
            </a:p>
          </p:txBody>
        </p:sp>
        <p:sp>
          <p:nvSpPr>
            <p:cNvPr id="10" name="矩形 14"/>
            <p:cNvSpPr>
              <a:spLocks noChangeArrowheads="1"/>
            </p:cNvSpPr>
            <p:nvPr/>
          </p:nvSpPr>
          <p:spPr bwMode="auto">
            <a:xfrm>
              <a:off x="1004859" y="3717519"/>
              <a:ext cx="1101235" cy="603569"/>
            </a:xfrm>
            <a:prstGeom prst="rect">
              <a:avLst/>
            </a:prstGeom>
            <a:noFill/>
            <a:ln w="9525">
              <a:noFill/>
              <a:miter lim="800000"/>
              <a:headEnd/>
              <a:tailEnd/>
            </a:ln>
            <a:effectLst>
              <a:outerShdw blurRad="44450" dist="27940" dir="5400000" algn="ctr">
                <a:srgbClr val="000000">
                  <a:alpha val="32000"/>
                </a:srgbClr>
              </a:outerShdw>
            </a:effectLst>
            <a:sp3d>
              <a:bevelT w="190500" h="38100"/>
            </a:sp3d>
          </p:spPr>
          <p:txBody>
            <a:bodyPr anchor="ctr">
              <a:spAutoFit/>
            </a:bodyPr>
            <a:lstStyle/>
            <a:p>
              <a:pPr algn="ctr" fontAlgn="ctr">
                <a:spcBef>
                  <a:spcPts val="0"/>
                </a:spcBef>
                <a:spcAft>
                  <a:spcPts val="0"/>
                </a:spcAft>
                <a:buClr>
                  <a:srgbClr val="FF0000"/>
                </a:buClr>
                <a:buSzPct val="70000"/>
                <a:defRPr/>
              </a:pPr>
              <a:r>
                <a:rPr kumimoji="1" lang="zh-CN" altLang="en-US" sz="1600" dirty="0">
                  <a:solidFill>
                    <a:schemeClr val="bg1"/>
                  </a:solidFill>
                  <a:effectLst/>
                  <a:latin typeface="微软雅黑" pitchFamily="34" charset="-122"/>
                  <a:ea typeface="微软雅黑" pitchFamily="34" charset="-122"/>
                </a:rPr>
                <a:t>添加标题</a:t>
              </a:r>
            </a:p>
          </p:txBody>
        </p:sp>
      </p:grpSp>
      <p:grpSp>
        <p:nvGrpSpPr>
          <p:cNvPr id="11" name="组合 26"/>
          <p:cNvGrpSpPr>
            <a:grpSpLocks noChangeAspect="1"/>
          </p:cNvGrpSpPr>
          <p:nvPr/>
        </p:nvGrpSpPr>
        <p:grpSpPr bwMode="auto">
          <a:xfrm>
            <a:off x="3206549" y="2930624"/>
            <a:ext cx="2443163" cy="555625"/>
            <a:chOff x="855540" y="3513439"/>
            <a:chExt cx="1399872" cy="987727"/>
          </a:xfrm>
          <a:scene3d>
            <a:camera prst="orthographicFront">
              <a:rot lat="0" lon="0" rev="0"/>
            </a:camera>
            <a:lightRig rig="balanced" dir="t">
              <a:rot lat="0" lon="0" rev="8700000"/>
            </a:lightRig>
          </a:scene3d>
        </p:grpSpPr>
        <p:sp>
          <p:nvSpPr>
            <p:cNvPr id="12" name="圆角矩形 11"/>
            <p:cNvSpPr/>
            <p:nvPr/>
          </p:nvSpPr>
          <p:spPr>
            <a:xfrm>
              <a:off x="855540" y="3513439"/>
              <a:ext cx="1399872" cy="987727"/>
            </a:xfrm>
            <a:prstGeom prst="roundRect">
              <a:avLst>
                <a:gd name="adj" fmla="val 10568"/>
              </a:avLst>
            </a:prstGeom>
            <a:solidFill>
              <a:srgbClr val="FF6E00"/>
            </a:solidFill>
            <a:ln w="25400">
              <a:noFill/>
            </a:ln>
            <a:effectLst>
              <a:outerShdw blurRad="44450" dist="27940" dir="5400000" algn="ctr">
                <a:srgbClr val="000000">
                  <a:alpha val="32000"/>
                </a:srgbClr>
              </a:outerShdw>
            </a:effectLst>
            <a:sp3d>
              <a:bevelT w="190500" h="38100"/>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buFont typeface="Wingdings" pitchFamily="2" charset="2"/>
                <a:buChar char="u"/>
                <a:defRPr/>
              </a:pPr>
              <a:endParaRPr lang="zh-CN" altLang="en-US" sz="1600" b="1">
                <a:solidFill>
                  <a:schemeClr val="bg1"/>
                </a:solidFill>
                <a:effectLst/>
                <a:latin typeface="微软雅黑" pitchFamily="34" charset="-122"/>
                <a:ea typeface="微软雅黑" pitchFamily="34" charset="-122"/>
              </a:endParaRPr>
            </a:p>
          </p:txBody>
        </p:sp>
        <p:sp>
          <p:nvSpPr>
            <p:cNvPr id="13" name="矩形 12"/>
            <p:cNvSpPr>
              <a:spLocks noChangeArrowheads="1"/>
            </p:cNvSpPr>
            <p:nvPr/>
          </p:nvSpPr>
          <p:spPr bwMode="auto">
            <a:xfrm>
              <a:off x="930021" y="3706380"/>
              <a:ext cx="1250910" cy="601843"/>
            </a:xfrm>
            <a:prstGeom prst="rect">
              <a:avLst/>
            </a:prstGeom>
            <a:noFill/>
            <a:ln w="9525">
              <a:noFill/>
              <a:miter lim="800000"/>
              <a:headEnd/>
              <a:tailEnd/>
            </a:ln>
            <a:effectLst>
              <a:outerShdw blurRad="44450" dist="27940" dir="5400000" algn="ctr">
                <a:srgbClr val="000000">
                  <a:alpha val="32000"/>
                </a:srgbClr>
              </a:outerShdw>
            </a:effectLst>
            <a:sp3d>
              <a:bevelT w="190500" h="38100"/>
            </a:sp3d>
          </p:spPr>
          <p:txBody>
            <a:bodyPr anchor="ctr">
              <a:spAutoFit/>
            </a:bodyPr>
            <a:lstStyle/>
            <a:p>
              <a:pPr algn="ctr" fontAlgn="ctr">
                <a:spcBef>
                  <a:spcPts val="0"/>
                </a:spcBef>
                <a:spcAft>
                  <a:spcPts val="0"/>
                </a:spcAft>
                <a:buClr>
                  <a:srgbClr val="FF0000"/>
                </a:buClr>
                <a:buSzPct val="70000"/>
                <a:defRPr/>
              </a:pPr>
              <a:r>
                <a:rPr kumimoji="1" lang="zh-CN" altLang="en-US" sz="1600" dirty="0">
                  <a:solidFill>
                    <a:schemeClr val="bg1"/>
                  </a:solidFill>
                  <a:effectLst/>
                  <a:latin typeface="微软雅黑" pitchFamily="34" charset="-122"/>
                  <a:ea typeface="微软雅黑" pitchFamily="34" charset="-122"/>
                </a:rPr>
                <a:t>添加标题</a:t>
              </a:r>
            </a:p>
          </p:txBody>
        </p:sp>
      </p:grpSp>
      <p:grpSp>
        <p:nvGrpSpPr>
          <p:cNvPr id="14" name="组合 13"/>
          <p:cNvGrpSpPr/>
          <p:nvPr/>
        </p:nvGrpSpPr>
        <p:grpSpPr>
          <a:xfrm>
            <a:off x="6556158" y="1824136"/>
            <a:ext cx="1979612" cy="1981200"/>
            <a:chOff x="6556158" y="1824136"/>
            <a:chExt cx="1979612" cy="1981200"/>
          </a:xfrm>
        </p:grpSpPr>
        <p:grpSp>
          <p:nvGrpSpPr>
            <p:cNvPr id="15" name="组合 43"/>
            <p:cNvGrpSpPr>
              <a:grpSpLocks/>
            </p:cNvGrpSpPr>
            <p:nvPr/>
          </p:nvGrpSpPr>
          <p:grpSpPr bwMode="auto">
            <a:xfrm>
              <a:off x="6556158" y="1824136"/>
              <a:ext cx="1979612" cy="1981200"/>
              <a:chOff x="5217600" y="3058600"/>
              <a:chExt cx="1116000" cy="1116000"/>
            </a:xfrm>
          </p:grpSpPr>
          <p:sp>
            <p:nvSpPr>
              <p:cNvPr id="17" name="Oval 2"/>
              <p:cNvSpPr>
                <a:spLocks noChangeAspect="1" noChangeArrowheads="1"/>
              </p:cNvSpPr>
              <p:nvPr/>
            </p:nvSpPr>
            <p:spPr bwMode="auto">
              <a:xfrm>
                <a:off x="5217600" y="3058600"/>
                <a:ext cx="1116000" cy="1116000"/>
              </a:xfrm>
              <a:prstGeom prst="ellipse">
                <a:avLst/>
              </a:prstGeom>
              <a:solidFill>
                <a:srgbClr val="F20000"/>
              </a:solidFill>
              <a:ln w="25400">
                <a:noFill/>
              </a:ln>
              <a:effectLst>
                <a:outerShdw blurRad="225425" dist="38100" dir="5220000" algn="ctr">
                  <a:srgbClr val="000000">
                    <a:alpha val="33000"/>
                  </a:srgbClr>
                </a:outerShdw>
              </a:effectLst>
              <a:scene3d>
                <a:camera prst="orthographicFront"/>
                <a:lightRig rig="flat" dir="t"/>
              </a:scene3d>
              <a:sp3d extrusionH="304800" contourW="19050">
                <a:bevelT prst="convex"/>
                <a:bevelB w="0" h="0"/>
                <a:contourClr>
                  <a:srgbClr val="FF0000"/>
                </a:contourClr>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fr-FR" altLang="zh-CN" sz="1600" b="1" dirty="0">
                  <a:solidFill>
                    <a:schemeClr val="bg1"/>
                  </a:solidFill>
                  <a:effectLst/>
                  <a:latin typeface="微软雅黑" pitchFamily="34" charset="-122"/>
                  <a:ea typeface="微软雅黑" pitchFamily="34" charset="-122"/>
                </a:endParaRPr>
              </a:p>
            </p:txBody>
          </p:sp>
          <p:sp>
            <p:nvSpPr>
              <p:cNvPr id="18" name="椭圆 17"/>
              <p:cNvSpPr>
                <a:spLocks/>
              </p:cNvSpPr>
              <p:nvPr/>
            </p:nvSpPr>
            <p:spPr>
              <a:xfrm rot="19388639">
                <a:off x="5222074" y="3126562"/>
                <a:ext cx="756231" cy="540115"/>
              </a:xfrm>
              <a:prstGeom prst="ellipse">
                <a:avLst/>
              </a:prstGeom>
              <a:gradFill flip="none" rotWithShape="1">
                <a:gsLst>
                  <a:gs pos="0">
                    <a:schemeClr val="bg1"/>
                  </a:gs>
                  <a:gs pos="45000">
                    <a:schemeClr val="bg1">
                      <a:alpha val="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solidFill>
                    <a:srgbClr val="FFFFFF"/>
                  </a:solidFill>
                  <a:effectLst/>
                  <a:ea typeface="微软雅黑" pitchFamily="34" charset="-122"/>
                </a:endParaRPr>
              </a:p>
            </p:txBody>
          </p:sp>
        </p:grpSp>
        <p:sp>
          <p:nvSpPr>
            <p:cNvPr id="16" name="Text Box 29"/>
            <p:cNvSpPr txBox="1">
              <a:spLocks noChangeArrowheads="1"/>
            </p:cNvSpPr>
            <p:nvPr/>
          </p:nvSpPr>
          <p:spPr bwMode="gray">
            <a:xfrm>
              <a:off x="6780134" y="2431876"/>
              <a:ext cx="1531794" cy="830997"/>
            </a:xfrm>
            <a:prstGeom prst="rect">
              <a:avLst/>
            </a:prstGeom>
            <a:noFill/>
            <a:ln>
              <a:noFill/>
            </a:ln>
            <a:effectLst/>
          </p:spPr>
          <p:txBody>
            <a:bodyPr>
              <a:spAutoFit/>
            </a:bodyPr>
            <a:lstStyle/>
            <a:p>
              <a:pPr algn="ctr" fontAlgn="auto">
                <a:spcBef>
                  <a:spcPts val="0"/>
                </a:spcBef>
                <a:spcAft>
                  <a:spcPts val="0"/>
                </a:spcAft>
                <a:buClr>
                  <a:schemeClr val="tx1"/>
                </a:buClr>
                <a:buSzPct val="120000"/>
                <a:defRPr/>
              </a:pPr>
              <a:r>
                <a:rPr lang="zh-CN" altLang="en-US" sz="2400" spc="300" dirty="0">
                  <a:ln w="12700" cmpd="sng">
                    <a:noFill/>
                    <a:prstDash val="solid"/>
                    <a:miter lim="800000"/>
                  </a:ln>
                  <a:solidFill>
                    <a:schemeClr val="bg1"/>
                  </a:solidFill>
                  <a:effectLst/>
                  <a:latin typeface="微软雅黑" pitchFamily="34" charset="-122"/>
                  <a:ea typeface="微软雅黑" pitchFamily="34" charset="-122"/>
                </a:rPr>
                <a:t>点击添加文本</a:t>
              </a:r>
            </a:p>
          </p:txBody>
        </p:sp>
      </p:grpSp>
      <p:pic>
        <p:nvPicPr>
          <p:cNvPr id="19" name="图片 18" descr="未标题-3.png"/>
          <p:cNvPicPr>
            <a:picLocks noChangeAspect="1"/>
          </p:cNvPicPr>
          <p:nvPr/>
        </p:nvPicPr>
        <p:blipFill>
          <a:blip r:embed="rId3"/>
          <a:stretch>
            <a:fillRect/>
          </a:stretch>
        </p:blipFill>
        <p:spPr>
          <a:xfrm>
            <a:off x="26715" y="2030926"/>
            <a:ext cx="2139078" cy="2939874"/>
          </a:xfrm>
          <a:prstGeom prst="rect">
            <a:avLst/>
          </a:prstGeom>
        </p:spPr>
      </p:pic>
    </p:spTree>
    <p:extLst>
      <p:ext uri="{BB962C8B-B14F-4D97-AF65-F5344CB8AC3E}">
        <p14:creationId xmlns:p14="http://schemas.microsoft.com/office/powerpoint/2010/main" val="126912690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3" presetClass="entr" presetSubtype="32" fill="hold" nodeType="after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p:cTn id="12" dur="500" fill="hold"/>
                                        <p:tgtEl>
                                          <p:spTgt spid="14"/>
                                        </p:tgtEl>
                                        <p:attrNameLst>
                                          <p:attrName>ppt_w</p:attrName>
                                        </p:attrNameLst>
                                      </p:cBhvr>
                                      <p:tavLst>
                                        <p:tav tm="0">
                                          <p:val>
                                            <p:strVal val="4*#ppt_w"/>
                                          </p:val>
                                        </p:tav>
                                        <p:tav tm="100000">
                                          <p:val>
                                            <p:strVal val="#ppt_w"/>
                                          </p:val>
                                        </p:tav>
                                      </p:tavLst>
                                    </p:anim>
                                    <p:anim calcmode="lin" valueType="num">
                                      <p:cBhvr>
                                        <p:cTn id="13" dur="500" fill="hold"/>
                                        <p:tgtEl>
                                          <p:spTgt spid="14"/>
                                        </p:tgtEl>
                                        <p:attrNameLst>
                                          <p:attrName>ppt_h</p:attrName>
                                        </p:attrNameLst>
                                      </p:cBhvr>
                                      <p:tavLst>
                                        <p:tav tm="0">
                                          <p:val>
                                            <p:strVal val="4*#ppt_h"/>
                                          </p:val>
                                        </p:tav>
                                        <p:tav tm="100000">
                                          <p:val>
                                            <p:strVal val="#ppt_h"/>
                                          </p:val>
                                        </p:tav>
                                      </p:tavLst>
                                    </p:anim>
                                  </p:childTnLst>
                                </p:cTn>
                              </p:par>
                              <p:par>
                                <p:cTn id="14" presetID="8" presetClass="emph" presetSubtype="0" fill="hold" nodeType="withEffect">
                                  <p:stCondLst>
                                    <p:cond delay="0"/>
                                  </p:stCondLst>
                                  <p:childTnLst>
                                    <p:animRot by="21600000">
                                      <p:cBhvr>
                                        <p:cTn id="15" dur="500" fill="hold"/>
                                        <p:tgtEl>
                                          <p:spTgt spid="14"/>
                                        </p:tgtEl>
                                        <p:attrNameLst>
                                          <p:attrName>r</p:attrName>
                                        </p:attrNameLst>
                                      </p:cBhvr>
                                    </p:animRot>
                                  </p:childTnLst>
                                </p:cTn>
                              </p:par>
                            </p:childTnLst>
                          </p:cTn>
                        </p:par>
                        <p:par>
                          <p:cTn id="16" fill="hold">
                            <p:stCondLst>
                              <p:cond delay="1000"/>
                            </p:stCondLst>
                            <p:childTnLst>
                              <p:par>
                                <p:cTn id="17" presetID="12" presetClass="entr" presetSubtype="4"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750"/>
                                        <p:tgtEl>
                                          <p:spTgt spid="6"/>
                                        </p:tgtEl>
                                        <p:attrNameLst>
                                          <p:attrName>ppt_y</p:attrName>
                                        </p:attrNameLst>
                                      </p:cBhvr>
                                      <p:tavLst>
                                        <p:tav tm="0">
                                          <p:val>
                                            <p:strVal val="#ppt_y+#ppt_h*1.125000"/>
                                          </p:val>
                                        </p:tav>
                                        <p:tav tm="100000">
                                          <p:val>
                                            <p:strVal val="#ppt_y"/>
                                          </p:val>
                                        </p:tav>
                                      </p:tavLst>
                                    </p:anim>
                                    <p:animEffect transition="in" filter="wipe(up)">
                                      <p:cBhvr>
                                        <p:cTn id="20" dur="750"/>
                                        <p:tgtEl>
                                          <p:spTgt spid="6"/>
                                        </p:tgtEl>
                                      </p:cBhvr>
                                    </p:animEffect>
                                  </p:childTnLst>
                                </p:cTn>
                              </p:par>
                              <p:par>
                                <p:cTn id="21" presetID="12" presetClass="entr" presetSubtype="1" fill="hold" grpId="0" nodeType="with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750"/>
                                        <p:tgtEl>
                                          <p:spTgt spid="4"/>
                                        </p:tgtEl>
                                        <p:attrNameLst>
                                          <p:attrName>ppt_y</p:attrName>
                                        </p:attrNameLst>
                                      </p:cBhvr>
                                      <p:tavLst>
                                        <p:tav tm="0">
                                          <p:val>
                                            <p:strVal val="#ppt_y-#ppt_h*1.125000"/>
                                          </p:val>
                                        </p:tav>
                                        <p:tav tm="100000">
                                          <p:val>
                                            <p:strVal val="#ppt_y"/>
                                          </p:val>
                                        </p:tav>
                                      </p:tavLst>
                                    </p:anim>
                                    <p:animEffect transition="in" filter="wipe(down)">
                                      <p:cBhvr>
                                        <p:cTn id="24" dur="750"/>
                                        <p:tgtEl>
                                          <p:spTgt spid="4"/>
                                        </p:tgtEl>
                                      </p:cBhvr>
                                    </p:animEffect>
                                  </p:childTnLst>
                                </p:cTn>
                              </p:par>
                            </p:childTnLst>
                          </p:cTn>
                        </p:par>
                        <p:par>
                          <p:cTn id="25" fill="hold">
                            <p:stCondLst>
                              <p:cond delay="1750"/>
                            </p:stCondLst>
                            <p:childTnLst>
                              <p:par>
                                <p:cTn id="26" presetID="10" presetClass="entr" presetSubtype="0" fill="hold" nodeType="after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1000"/>
                                        <p:tgtEl>
                                          <p:spTgt spid="8"/>
                                        </p:tgtEl>
                                      </p:cBhvr>
                                    </p:animEffect>
                                  </p:childTnLst>
                                </p:cTn>
                              </p:par>
                              <p:par>
                                <p:cTn id="29" presetID="10" presetClass="entr" presetSubtype="0" fill="hold" nodeType="with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1000"/>
                                        <p:tgtEl>
                                          <p:spTgt spid="11"/>
                                        </p:tgtEl>
                                      </p:cBhvr>
                                    </p:animEffect>
                                  </p:childTnLst>
                                </p:cTn>
                              </p:par>
                            </p:childTnLst>
                          </p:cTn>
                        </p:par>
                        <p:par>
                          <p:cTn id="32" fill="hold">
                            <p:stCondLst>
                              <p:cond delay="2750"/>
                            </p:stCondLst>
                            <p:childTnLst>
                              <p:par>
                                <p:cTn id="33" presetID="12" presetClass="entr" presetSubtype="4" fill="hold" grpId="0" nodeType="afterEffect">
                                  <p:stCondLst>
                                    <p:cond delay="0"/>
                                  </p:stCondLst>
                                  <p:iterate type="lt">
                                    <p:tmPct val="10000"/>
                                  </p:iterate>
                                  <p:childTnLst>
                                    <p:set>
                                      <p:cBhvr>
                                        <p:cTn id="34" dur="1" fill="hold">
                                          <p:stCondLst>
                                            <p:cond delay="0"/>
                                          </p:stCondLst>
                                        </p:cTn>
                                        <p:tgtEl>
                                          <p:spTgt spid="7"/>
                                        </p:tgtEl>
                                        <p:attrNameLst>
                                          <p:attrName>style.visibility</p:attrName>
                                        </p:attrNameLst>
                                      </p:cBhvr>
                                      <p:to>
                                        <p:strVal val="visible"/>
                                      </p:to>
                                    </p:set>
                                    <p:anim calcmode="lin" valueType="num">
                                      <p:cBhvr additive="base">
                                        <p:cTn id="35" dur="500"/>
                                        <p:tgtEl>
                                          <p:spTgt spid="7"/>
                                        </p:tgtEl>
                                        <p:attrNameLst>
                                          <p:attrName>ppt_y</p:attrName>
                                        </p:attrNameLst>
                                      </p:cBhvr>
                                      <p:tavLst>
                                        <p:tav tm="0">
                                          <p:val>
                                            <p:strVal val="#ppt_y+#ppt_h*1.125000"/>
                                          </p:val>
                                        </p:tav>
                                        <p:tav tm="100000">
                                          <p:val>
                                            <p:strVal val="#ppt_y"/>
                                          </p:val>
                                        </p:tav>
                                      </p:tavLst>
                                    </p:anim>
                                    <p:animEffect transition="in" filter="wipe(up)">
                                      <p:cBhvr>
                                        <p:cTn id="36" dur="500"/>
                                        <p:tgtEl>
                                          <p:spTgt spid="7"/>
                                        </p:tgtEl>
                                      </p:cBhvr>
                                    </p:animEffect>
                                  </p:childTnLst>
                                </p:cTn>
                              </p:par>
                              <p:par>
                                <p:cTn id="37" presetID="12" presetClass="entr" presetSubtype="4" fill="hold" grpId="0" nodeType="withEffect">
                                  <p:stCondLst>
                                    <p:cond delay="0"/>
                                  </p:stCondLst>
                                  <p:iterate type="lt">
                                    <p:tmPct val="10000"/>
                                  </p:iterate>
                                  <p:childTnLst>
                                    <p:set>
                                      <p:cBhvr>
                                        <p:cTn id="38" dur="1" fill="hold">
                                          <p:stCondLst>
                                            <p:cond delay="0"/>
                                          </p:stCondLst>
                                        </p:cTn>
                                        <p:tgtEl>
                                          <p:spTgt spid="5"/>
                                        </p:tgtEl>
                                        <p:attrNameLst>
                                          <p:attrName>style.visibility</p:attrName>
                                        </p:attrNameLst>
                                      </p:cBhvr>
                                      <p:to>
                                        <p:strVal val="visible"/>
                                      </p:to>
                                    </p:set>
                                    <p:anim calcmode="lin" valueType="num">
                                      <p:cBhvr additive="base">
                                        <p:cTn id="39" dur="500"/>
                                        <p:tgtEl>
                                          <p:spTgt spid="5"/>
                                        </p:tgtEl>
                                        <p:attrNameLst>
                                          <p:attrName>ppt_y</p:attrName>
                                        </p:attrNameLst>
                                      </p:cBhvr>
                                      <p:tavLst>
                                        <p:tav tm="0">
                                          <p:val>
                                            <p:strVal val="#ppt_y+#ppt_h*1.125000"/>
                                          </p:val>
                                        </p:tav>
                                        <p:tav tm="100000">
                                          <p:val>
                                            <p:strVal val="#ppt_y"/>
                                          </p:val>
                                        </p:tav>
                                      </p:tavLst>
                                    </p:anim>
                                    <p:animEffect transition="in" filter="wipe(up)">
                                      <p:cBhvr>
                                        <p:cTn id="40" dur="500"/>
                                        <p:tgtEl>
                                          <p:spTgt spid="5"/>
                                        </p:tgtEl>
                                      </p:cBhvr>
                                    </p:animEffect>
                                  </p:childTnLst>
                                </p:cTn>
                              </p:par>
                            </p:childTnLst>
                          </p:cTn>
                        </p:par>
                        <p:par>
                          <p:cTn id="41" fill="hold">
                            <p:stCondLst>
                              <p:cond delay="4400"/>
                            </p:stCondLst>
                            <p:childTnLst>
                              <p:par>
                                <p:cTn id="42" presetID="42" presetClass="entr" presetSubtype="0" fill="hold" nodeType="afterEffect">
                                  <p:stCondLst>
                                    <p:cond delay="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1000"/>
                                        <p:tgtEl>
                                          <p:spTgt spid="19"/>
                                        </p:tgtEl>
                                      </p:cBhvr>
                                    </p:animEffect>
                                    <p:anim calcmode="lin" valueType="num">
                                      <p:cBhvr>
                                        <p:cTn id="45" dur="1000" fill="hold"/>
                                        <p:tgtEl>
                                          <p:spTgt spid="19"/>
                                        </p:tgtEl>
                                        <p:attrNameLst>
                                          <p:attrName>ppt_x</p:attrName>
                                        </p:attrNameLst>
                                      </p:cBhvr>
                                      <p:tavLst>
                                        <p:tav tm="0">
                                          <p:val>
                                            <p:strVal val="#ppt_x"/>
                                          </p:val>
                                        </p:tav>
                                        <p:tav tm="100000">
                                          <p:val>
                                            <p:strVal val="#ppt_x"/>
                                          </p:val>
                                        </p:tav>
                                      </p:tavLst>
                                    </p:anim>
                                    <p:anim calcmode="lin" valueType="num">
                                      <p:cBhvr>
                                        <p:cTn id="46"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p:bldP spid="6" grpId="0" animBg="1"/>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idx="4294967295"/>
          </p:nvPr>
        </p:nvSpPr>
        <p:spPr>
          <a:xfrm>
            <a:off x="0" y="274638"/>
            <a:ext cx="7886700" cy="993775"/>
          </a:xfrm>
        </p:spPr>
        <p:txBody>
          <a:bodyPr>
            <a:normAutofit/>
          </a:bodyPr>
          <a:lstStyle/>
          <a:p>
            <a:r>
              <a:rPr lang="zh-CN" altLang="en-US" dirty="0" smtClean="0"/>
              <a:t> </a:t>
            </a:r>
            <a:endParaRPr lang="zh-CN" altLang="en-US" dirty="0"/>
          </a:p>
        </p:txBody>
      </p:sp>
      <p:sp>
        <p:nvSpPr>
          <p:cNvPr id="3" name="矩形 2"/>
          <p:cNvSpPr/>
          <p:nvPr/>
        </p:nvSpPr>
        <p:spPr>
          <a:xfrm>
            <a:off x="2336411" y="3688970"/>
            <a:ext cx="5293497" cy="860952"/>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63500" sx="102000" sy="102000" algn="ctr" rotWithShape="0">
              <a:prstClr val="black">
                <a:alpha val="20000"/>
              </a:prstClr>
            </a:outerShdw>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200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rPr>
              <a:t>单击此处输入文本</a:t>
            </a:r>
          </a:p>
        </p:txBody>
      </p:sp>
      <p:grpSp>
        <p:nvGrpSpPr>
          <p:cNvPr id="4" name="Group 38"/>
          <p:cNvGrpSpPr>
            <a:grpSpLocks/>
          </p:cNvGrpSpPr>
          <p:nvPr/>
        </p:nvGrpSpPr>
        <p:grpSpPr bwMode="auto">
          <a:xfrm>
            <a:off x="3852620" y="3224848"/>
            <a:ext cx="1585583" cy="1783096"/>
            <a:chOff x="2924" y="2112"/>
            <a:chExt cx="614" cy="705"/>
          </a:xfrm>
        </p:grpSpPr>
        <p:sp>
          <p:nvSpPr>
            <p:cNvPr id="5" name="Oval 39"/>
            <p:cNvSpPr>
              <a:spLocks noChangeArrowheads="1"/>
            </p:cNvSpPr>
            <p:nvPr/>
          </p:nvSpPr>
          <p:spPr bwMode="auto">
            <a:xfrm>
              <a:off x="2924" y="2613"/>
              <a:ext cx="590" cy="204"/>
            </a:xfrm>
            <a:prstGeom prst="ellipse">
              <a:avLst/>
            </a:prstGeom>
            <a:gradFill rotWithShape="1">
              <a:gsLst>
                <a:gs pos="0">
                  <a:sysClr val="windowText" lastClr="000000">
                    <a:alpha val="50000"/>
                  </a:sysClr>
                </a:gs>
                <a:gs pos="100000">
                  <a:sysClr val="windowText" lastClr="000000">
                    <a:gamma/>
                    <a:shade val="46275"/>
                    <a:invGamma/>
                    <a:alpha val="0"/>
                  </a:sysClr>
                </a:gs>
              </a:gsLst>
              <a:path path="shape">
                <a:fillToRect l="50000" t="50000" r="50000" b="50000"/>
              </a:path>
            </a:gradFill>
            <a:ln w="31750" cap="rnd" algn="ctr">
              <a:noFill/>
              <a:prstDash val="sysDot"/>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grpSp>
          <p:nvGrpSpPr>
            <p:cNvPr id="6" name="Group 40"/>
            <p:cNvGrpSpPr>
              <a:grpSpLocks/>
            </p:cNvGrpSpPr>
            <p:nvPr/>
          </p:nvGrpSpPr>
          <p:grpSpPr bwMode="auto">
            <a:xfrm>
              <a:off x="2925" y="2112"/>
              <a:ext cx="613" cy="616"/>
              <a:chOff x="1157" y="1795"/>
              <a:chExt cx="613" cy="616"/>
            </a:xfrm>
          </p:grpSpPr>
          <p:grpSp>
            <p:nvGrpSpPr>
              <p:cNvPr id="7" name="Group 41"/>
              <p:cNvGrpSpPr>
                <a:grpSpLocks/>
              </p:cNvGrpSpPr>
              <p:nvPr/>
            </p:nvGrpSpPr>
            <p:grpSpPr bwMode="auto">
              <a:xfrm>
                <a:off x="1157" y="1795"/>
                <a:ext cx="613" cy="616"/>
                <a:chOff x="2335" y="1134"/>
                <a:chExt cx="1089" cy="1094"/>
              </a:xfrm>
            </p:grpSpPr>
            <p:sp>
              <p:nvSpPr>
                <p:cNvPr id="9" name="Oval 42"/>
                <p:cNvSpPr>
                  <a:spLocks noChangeArrowheads="1"/>
                </p:cNvSpPr>
                <p:nvPr/>
              </p:nvSpPr>
              <p:spPr bwMode="auto">
                <a:xfrm>
                  <a:off x="2335" y="1139"/>
                  <a:ext cx="1089" cy="1089"/>
                </a:xfrm>
                <a:prstGeom prst="ellipse">
                  <a:avLst/>
                </a:prstGeom>
                <a:solidFill>
                  <a:srgbClr val="FF9900"/>
                </a:solidFill>
                <a:ln w="9525" cap="rnd">
                  <a:noFill/>
                  <a:prstDash val="solid"/>
                  <a:round/>
                  <a:headEnd/>
                  <a:tailEnd/>
                </a:ln>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grpSp>
              <p:nvGrpSpPr>
                <p:cNvPr id="10" name="Group 43"/>
                <p:cNvGrpSpPr>
                  <a:grpSpLocks/>
                </p:cNvGrpSpPr>
                <p:nvPr/>
              </p:nvGrpSpPr>
              <p:grpSpPr bwMode="auto">
                <a:xfrm>
                  <a:off x="2426" y="1134"/>
                  <a:ext cx="908" cy="298"/>
                  <a:chOff x="1431" y="1808"/>
                  <a:chExt cx="907" cy="297"/>
                </a:xfrm>
              </p:grpSpPr>
              <p:sp>
                <p:nvSpPr>
                  <p:cNvPr id="11" name="Freeform 44"/>
                  <p:cNvSpPr>
                    <a:spLocks/>
                  </p:cNvSpPr>
                  <p:nvPr/>
                </p:nvSpPr>
                <p:spPr bwMode="auto">
                  <a:xfrm>
                    <a:off x="1431" y="1808"/>
                    <a:ext cx="907" cy="297"/>
                  </a:xfrm>
                  <a:custGeom>
                    <a:avLst/>
                    <a:gdLst/>
                    <a:ahLst/>
                    <a:cxnLst>
                      <a:cxn ang="0">
                        <a:pos x="0" y="1576"/>
                      </a:cxn>
                      <a:cxn ang="0">
                        <a:pos x="50" y="1462"/>
                      </a:cxn>
                      <a:cxn ang="0">
                        <a:pos x="108" y="1350"/>
                      </a:cxn>
                      <a:cxn ang="0">
                        <a:pos x="170" y="1242"/>
                      </a:cxn>
                      <a:cxn ang="0">
                        <a:pos x="238" y="1138"/>
                      </a:cxn>
                      <a:cxn ang="0">
                        <a:pos x="310" y="1036"/>
                      </a:cxn>
                      <a:cxn ang="0">
                        <a:pos x="386" y="940"/>
                      </a:cxn>
                      <a:cxn ang="0">
                        <a:pos x="468" y="846"/>
                      </a:cxn>
                      <a:cxn ang="0">
                        <a:pos x="552" y="756"/>
                      </a:cxn>
                      <a:cxn ang="0">
                        <a:pos x="596" y="712"/>
                      </a:cxn>
                      <a:cxn ang="0">
                        <a:pos x="688" y="630"/>
                      </a:cxn>
                      <a:cxn ang="0">
                        <a:pos x="784" y="550"/>
                      </a:cxn>
                      <a:cxn ang="0">
                        <a:pos x="884" y="476"/>
                      </a:cxn>
                      <a:cxn ang="0">
                        <a:pos x="986" y="406"/>
                      </a:cxn>
                      <a:cxn ang="0">
                        <a:pos x="1092" y="342"/>
                      </a:cxn>
                      <a:cxn ang="0">
                        <a:pos x="1202" y="282"/>
                      </a:cxn>
                      <a:cxn ang="0">
                        <a:pos x="1316" y="228"/>
                      </a:cxn>
                      <a:cxn ang="0">
                        <a:pos x="1374" y="202"/>
                      </a:cxn>
                      <a:cxn ang="0">
                        <a:pos x="1490" y="156"/>
                      </a:cxn>
                      <a:cxn ang="0">
                        <a:pos x="1610" y="116"/>
                      </a:cxn>
                      <a:cxn ang="0">
                        <a:pos x="1732" y="80"/>
                      </a:cxn>
                      <a:cxn ang="0">
                        <a:pos x="1858" y="52"/>
                      </a:cxn>
                      <a:cxn ang="0">
                        <a:pos x="1984" y="30"/>
                      </a:cxn>
                      <a:cxn ang="0">
                        <a:pos x="2114" y="12"/>
                      </a:cxn>
                      <a:cxn ang="0">
                        <a:pos x="2246" y="2"/>
                      </a:cxn>
                      <a:cxn ang="0">
                        <a:pos x="2378" y="0"/>
                      </a:cxn>
                      <a:cxn ang="0">
                        <a:pos x="2444" y="0"/>
                      </a:cxn>
                      <a:cxn ang="0">
                        <a:pos x="2576" y="8"/>
                      </a:cxn>
                      <a:cxn ang="0">
                        <a:pos x="2706" y="20"/>
                      </a:cxn>
                      <a:cxn ang="0">
                        <a:pos x="2834" y="40"/>
                      </a:cxn>
                      <a:cxn ang="0">
                        <a:pos x="2962" y="66"/>
                      </a:cxn>
                      <a:cxn ang="0">
                        <a:pos x="3084" y="98"/>
                      </a:cxn>
                      <a:cxn ang="0">
                        <a:pos x="3206" y="136"/>
                      </a:cxn>
                      <a:cxn ang="0">
                        <a:pos x="3324" y="178"/>
                      </a:cxn>
                      <a:cxn ang="0">
                        <a:pos x="3382" y="202"/>
                      </a:cxn>
                      <a:cxn ang="0">
                        <a:pos x="3498" y="254"/>
                      </a:cxn>
                      <a:cxn ang="0">
                        <a:pos x="3608" y="312"/>
                      </a:cxn>
                      <a:cxn ang="0">
                        <a:pos x="3716" y="374"/>
                      </a:cxn>
                      <a:cxn ang="0">
                        <a:pos x="3822" y="440"/>
                      </a:cxn>
                      <a:cxn ang="0">
                        <a:pos x="3922" y="512"/>
                      </a:cxn>
                      <a:cxn ang="0">
                        <a:pos x="4020" y="590"/>
                      </a:cxn>
                      <a:cxn ang="0">
                        <a:pos x="4114" y="670"/>
                      </a:cxn>
                      <a:cxn ang="0">
                        <a:pos x="4204" y="756"/>
                      </a:cxn>
                      <a:cxn ang="0">
                        <a:pos x="4246" y="800"/>
                      </a:cxn>
                      <a:cxn ang="0">
                        <a:pos x="4330" y="892"/>
                      </a:cxn>
                      <a:cxn ang="0">
                        <a:pos x="4410" y="988"/>
                      </a:cxn>
                      <a:cxn ang="0">
                        <a:pos x="4484" y="1086"/>
                      </a:cxn>
                      <a:cxn ang="0">
                        <a:pos x="4552" y="1190"/>
                      </a:cxn>
                      <a:cxn ang="0">
                        <a:pos x="4618" y="1296"/>
                      </a:cxn>
                      <a:cxn ang="0">
                        <a:pos x="4678" y="1406"/>
                      </a:cxn>
                      <a:cxn ang="0">
                        <a:pos x="4732" y="1518"/>
                      </a:cxn>
                      <a:cxn ang="0">
                        <a:pos x="0" y="1576"/>
                      </a:cxn>
                    </a:cxnLst>
                    <a:rect l="0" t="0" r="r" b="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ysClr val="window" lastClr="FFFFFF">
                          <a:alpha val="75000"/>
                        </a:sysClr>
                      </a:gs>
                      <a:gs pos="100000">
                        <a:sysClr val="window" lastClr="FFFFFF">
                          <a:gamma/>
                          <a:tint val="0"/>
                          <a:invGamma/>
                          <a:alpha val="0"/>
                        </a:sysClr>
                      </a:gs>
                    </a:gsLst>
                    <a:lin ang="5400000" scaled="1"/>
                  </a:gradFill>
                  <a:ln w="9525" cap="flat" cmpd="sng">
                    <a:noFill/>
                    <a:prstDash val="solid"/>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12" name="Oval 45"/>
                  <p:cNvSpPr>
                    <a:spLocks noChangeArrowheads="1"/>
                  </p:cNvSpPr>
                  <p:nvPr/>
                </p:nvSpPr>
                <p:spPr bwMode="auto">
                  <a:xfrm>
                    <a:off x="1771" y="1843"/>
                    <a:ext cx="227" cy="204"/>
                  </a:xfrm>
                  <a:prstGeom prst="ellipse">
                    <a:avLst/>
                  </a:prstGeom>
                  <a:gradFill rotWithShape="1">
                    <a:gsLst>
                      <a:gs pos="0">
                        <a:sysClr val="window" lastClr="FFFFFF"/>
                      </a:gs>
                      <a:gs pos="100000">
                        <a:srgbClr val="67ABF5">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grpSp>
          </p:grpSp>
          <p:sp>
            <p:nvSpPr>
              <p:cNvPr id="8" name="Text Box 46"/>
              <p:cNvSpPr txBox="1">
                <a:spLocks noChangeArrowheads="1"/>
              </p:cNvSpPr>
              <p:nvPr/>
            </p:nvSpPr>
            <p:spPr bwMode="auto">
              <a:xfrm>
                <a:off x="1301" y="2032"/>
                <a:ext cx="319" cy="2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b="1">
                    <a:solidFill>
                      <a:schemeClr val="tx1"/>
                    </a:solidFill>
                    <a:latin typeface="Arial" charset="0"/>
                    <a:ea typeface="微软雅黑" pitchFamily="34" charset="-122"/>
                  </a:defRPr>
                </a:lvl1pPr>
                <a:lvl2pPr marL="742950" indent="-285750" eaLnBrk="0" hangingPunct="0">
                  <a:defRPr b="1">
                    <a:solidFill>
                      <a:schemeClr val="tx1"/>
                    </a:solidFill>
                    <a:latin typeface="Arial" charset="0"/>
                    <a:ea typeface="微软雅黑" pitchFamily="34" charset="-122"/>
                  </a:defRPr>
                </a:lvl2pPr>
                <a:lvl3pPr marL="1143000" indent="-228600" eaLnBrk="0" hangingPunct="0">
                  <a:defRPr b="1">
                    <a:solidFill>
                      <a:schemeClr val="tx1"/>
                    </a:solidFill>
                    <a:latin typeface="Arial" charset="0"/>
                    <a:ea typeface="微软雅黑" pitchFamily="34" charset="-122"/>
                  </a:defRPr>
                </a:lvl3pPr>
                <a:lvl4pPr marL="1600200" indent="-228600" eaLnBrk="0" hangingPunct="0">
                  <a:defRPr b="1">
                    <a:solidFill>
                      <a:schemeClr val="tx1"/>
                    </a:solidFill>
                    <a:latin typeface="Arial" charset="0"/>
                    <a:ea typeface="微软雅黑" pitchFamily="34" charset="-122"/>
                  </a:defRPr>
                </a:lvl4pPr>
                <a:lvl5pPr marL="2057400" indent="-228600" eaLnBrk="0" hangingPunct="0">
                  <a:defRPr b="1">
                    <a:solidFill>
                      <a:schemeClr val="tx1"/>
                    </a:solidFill>
                    <a:latin typeface="Arial" charset="0"/>
                    <a:ea typeface="微软雅黑" pitchFamily="34" charset="-122"/>
                  </a:defRPr>
                </a:lvl5pPr>
                <a:lvl6pPr marL="2514600" indent="-228600" eaLnBrk="0" fontAlgn="base" hangingPunct="0">
                  <a:spcBef>
                    <a:spcPct val="0"/>
                  </a:spcBef>
                  <a:spcAft>
                    <a:spcPct val="0"/>
                  </a:spcAft>
                  <a:defRPr b="1">
                    <a:solidFill>
                      <a:schemeClr val="tx1"/>
                    </a:solidFill>
                    <a:latin typeface="Arial" charset="0"/>
                    <a:ea typeface="微软雅黑" pitchFamily="34" charset="-122"/>
                  </a:defRPr>
                </a:lvl6pPr>
                <a:lvl7pPr marL="2971800" indent="-228600" eaLnBrk="0" fontAlgn="base" hangingPunct="0">
                  <a:spcBef>
                    <a:spcPct val="0"/>
                  </a:spcBef>
                  <a:spcAft>
                    <a:spcPct val="0"/>
                  </a:spcAft>
                  <a:defRPr b="1">
                    <a:solidFill>
                      <a:schemeClr val="tx1"/>
                    </a:solidFill>
                    <a:latin typeface="Arial" charset="0"/>
                    <a:ea typeface="微软雅黑" pitchFamily="34" charset="-122"/>
                  </a:defRPr>
                </a:lvl7pPr>
                <a:lvl8pPr marL="3429000" indent="-228600" eaLnBrk="0" fontAlgn="base" hangingPunct="0">
                  <a:spcBef>
                    <a:spcPct val="0"/>
                  </a:spcBef>
                  <a:spcAft>
                    <a:spcPct val="0"/>
                  </a:spcAft>
                  <a:defRPr b="1">
                    <a:solidFill>
                      <a:schemeClr val="tx1"/>
                    </a:solidFill>
                    <a:latin typeface="Arial" charset="0"/>
                    <a:ea typeface="微软雅黑" pitchFamily="34" charset="-122"/>
                  </a:defRPr>
                </a:lvl8pPr>
                <a:lvl9pPr marL="3886200" indent="-228600" eaLnBrk="0" fontAlgn="base" hangingPunct="0">
                  <a:spcBef>
                    <a:spcPct val="0"/>
                  </a:spcBef>
                  <a:spcAft>
                    <a:spcPct val="0"/>
                  </a:spcAft>
                  <a:defRPr b="1">
                    <a:solidFill>
                      <a:schemeClr val="tx1"/>
                    </a:solidFill>
                    <a:latin typeface="Arial" charset="0"/>
                    <a:ea typeface="微软雅黑" pitchFamily="34" charset="-122"/>
                  </a:defRPr>
                </a:lvl9pPr>
              </a:lstStyle>
              <a:p>
                <a:pPr marL="0" marR="0" lvl="0" indent="0" algn="ctr" defTabSz="914400" eaLnBrk="1" fontAlgn="auto" latinLnBrk="1" hangingPunct="1">
                  <a:lnSpc>
                    <a:spcPct val="100000"/>
                  </a:lnSpc>
                  <a:spcBef>
                    <a:spcPts val="0"/>
                  </a:spcBef>
                  <a:spcAft>
                    <a:spcPts val="0"/>
                  </a:spcAft>
                  <a:buClrTx/>
                  <a:buSzTx/>
                  <a:buFontTx/>
                  <a:buNone/>
                  <a:tabLst/>
                  <a:defRPr/>
                </a:pPr>
                <a:r>
                  <a:rPr kumimoji="1" lang="zh-CN" altLang="en-US" sz="28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文本</a:t>
                </a:r>
                <a:endParaRPr kumimoji="1" lang="ko-KR" altLang="en-US" sz="2800" b="1" i="0" u="none" strike="noStrike" kern="0" cap="none" spc="0" normalizeH="0" baseline="0" noProof="0" dirty="0">
                  <a:ln>
                    <a:noFill/>
                  </a:ln>
                  <a:solidFill>
                    <a:sysClr val="window" lastClr="FFFFFF"/>
                  </a:solidFill>
                  <a:effectLst/>
                  <a:uLnTx/>
                  <a:uFillTx/>
                  <a:latin typeface="微软雅黑" pitchFamily="34" charset="-122"/>
                </a:endParaRPr>
              </a:p>
            </p:txBody>
          </p:sp>
        </p:grpSp>
      </p:grpSp>
      <p:sp>
        <p:nvSpPr>
          <p:cNvPr id="13" name="矩形 12"/>
          <p:cNvSpPr/>
          <p:nvPr/>
        </p:nvSpPr>
        <p:spPr>
          <a:xfrm>
            <a:off x="1027493" y="2196566"/>
            <a:ext cx="5697542" cy="706627"/>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63500" sx="102000" sy="102000" algn="ctr" rotWithShape="0">
              <a:prstClr val="black">
                <a:alpha val="20000"/>
              </a:prstClr>
            </a:outerShdw>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200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rPr>
              <a:t>单击此处输入文本</a:t>
            </a:r>
          </a:p>
        </p:txBody>
      </p:sp>
      <p:grpSp>
        <p:nvGrpSpPr>
          <p:cNvPr id="14" name="Group 38"/>
          <p:cNvGrpSpPr>
            <a:grpSpLocks/>
          </p:cNvGrpSpPr>
          <p:nvPr/>
        </p:nvGrpSpPr>
        <p:grpSpPr bwMode="auto">
          <a:xfrm>
            <a:off x="4049482" y="1880075"/>
            <a:ext cx="1226239" cy="1373122"/>
            <a:chOff x="2924" y="2115"/>
            <a:chExt cx="614" cy="702"/>
          </a:xfrm>
        </p:grpSpPr>
        <p:sp>
          <p:nvSpPr>
            <p:cNvPr id="15" name="Oval 39"/>
            <p:cNvSpPr>
              <a:spLocks noChangeArrowheads="1"/>
            </p:cNvSpPr>
            <p:nvPr/>
          </p:nvSpPr>
          <p:spPr bwMode="auto">
            <a:xfrm>
              <a:off x="2924" y="2613"/>
              <a:ext cx="590" cy="204"/>
            </a:xfrm>
            <a:prstGeom prst="ellipse">
              <a:avLst/>
            </a:prstGeom>
            <a:gradFill rotWithShape="1">
              <a:gsLst>
                <a:gs pos="0">
                  <a:sysClr val="windowText" lastClr="000000">
                    <a:alpha val="50000"/>
                  </a:sysClr>
                </a:gs>
                <a:gs pos="100000">
                  <a:sysClr val="windowText" lastClr="000000">
                    <a:gamma/>
                    <a:shade val="46275"/>
                    <a:invGamma/>
                    <a:alpha val="0"/>
                  </a:sysClr>
                </a:gs>
              </a:gsLst>
              <a:path path="shape">
                <a:fillToRect l="50000" t="50000" r="50000" b="50000"/>
              </a:path>
            </a:gradFill>
            <a:ln w="31750" cap="rnd" algn="ctr">
              <a:noFill/>
              <a:prstDash val="sysDot"/>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grpSp>
          <p:nvGrpSpPr>
            <p:cNvPr id="16" name="Group 40"/>
            <p:cNvGrpSpPr>
              <a:grpSpLocks/>
            </p:cNvGrpSpPr>
            <p:nvPr/>
          </p:nvGrpSpPr>
          <p:grpSpPr bwMode="auto">
            <a:xfrm>
              <a:off x="2925" y="2115"/>
              <a:ext cx="613" cy="613"/>
              <a:chOff x="1157" y="1798"/>
              <a:chExt cx="613" cy="613"/>
            </a:xfrm>
          </p:grpSpPr>
          <p:grpSp>
            <p:nvGrpSpPr>
              <p:cNvPr id="17" name="Group 41"/>
              <p:cNvGrpSpPr>
                <a:grpSpLocks/>
              </p:cNvGrpSpPr>
              <p:nvPr/>
            </p:nvGrpSpPr>
            <p:grpSpPr bwMode="auto">
              <a:xfrm>
                <a:off x="1157" y="1798"/>
                <a:ext cx="613" cy="613"/>
                <a:chOff x="2335" y="1139"/>
                <a:chExt cx="1089" cy="1089"/>
              </a:xfrm>
            </p:grpSpPr>
            <p:sp>
              <p:nvSpPr>
                <p:cNvPr id="19" name="Oval 42"/>
                <p:cNvSpPr>
                  <a:spLocks noChangeArrowheads="1"/>
                </p:cNvSpPr>
                <p:nvPr/>
              </p:nvSpPr>
              <p:spPr bwMode="auto">
                <a:xfrm>
                  <a:off x="2335" y="1139"/>
                  <a:ext cx="1089" cy="1089"/>
                </a:xfrm>
                <a:prstGeom prst="ellipse">
                  <a:avLst/>
                </a:prstGeom>
                <a:solidFill>
                  <a:srgbClr val="FF6E00"/>
                </a:solidFill>
                <a:ln w="9525" cap="rnd">
                  <a:solidFill>
                    <a:schemeClr val="accent2"/>
                  </a:solidFill>
                  <a:prstDash val="solid"/>
                  <a:round/>
                  <a:headEnd/>
                  <a:tailEnd/>
                </a:ln>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grpSp>
              <p:nvGrpSpPr>
                <p:cNvPr id="20" name="Group 43"/>
                <p:cNvGrpSpPr>
                  <a:grpSpLocks/>
                </p:cNvGrpSpPr>
                <p:nvPr/>
              </p:nvGrpSpPr>
              <p:grpSpPr bwMode="auto">
                <a:xfrm>
                  <a:off x="2426" y="1142"/>
                  <a:ext cx="908" cy="298"/>
                  <a:chOff x="1431" y="1816"/>
                  <a:chExt cx="907" cy="297"/>
                </a:xfrm>
              </p:grpSpPr>
              <p:sp>
                <p:nvSpPr>
                  <p:cNvPr id="21" name="Freeform 44"/>
                  <p:cNvSpPr>
                    <a:spLocks/>
                  </p:cNvSpPr>
                  <p:nvPr/>
                </p:nvSpPr>
                <p:spPr bwMode="auto">
                  <a:xfrm>
                    <a:off x="1431" y="1816"/>
                    <a:ext cx="907" cy="297"/>
                  </a:xfrm>
                  <a:custGeom>
                    <a:avLst/>
                    <a:gdLst/>
                    <a:ahLst/>
                    <a:cxnLst>
                      <a:cxn ang="0">
                        <a:pos x="0" y="1576"/>
                      </a:cxn>
                      <a:cxn ang="0">
                        <a:pos x="50" y="1462"/>
                      </a:cxn>
                      <a:cxn ang="0">
                        <a:pos x="108" y="1350"/>
                      </a:cxn>
                      <a:cxn ang="0">
                        <a:pos x="170" y="1242"/>
                      </a:cxn>
                      <a:cxn ang="0">
                        <a:pos x="238" y="1138"/>
                      </a:cxn>
                      <a:cxn ang="0">
                        <a:pos x="310" y="1036"/>
                      </a:cxn>
                      <a:cxn ang="0">
                        <a:pos x="386" y="940"/>
                      </a:cxn>
                      <a:cxn ang="0">
                        <a:pos x="468" y="846"/>
                      </a:cxn>
                      <a:cxn ang="0">
                        <a:pos x="552" y="756"/>
                      </a:cxn>
                      <a:cxn ang="0">
                        <a:pos x="596" y="712"/>
                      </a:cxn>
                      <a:cxn ang="0">
                        <a:pos x="688" y="630"/>
                      </a:cxn>
                      <a:cxn ang="0">
                        <a:pos x="784" y="550"/>
                      </a:cxn>
                      <a:cxn ang="0">
                        <a:pos x="884" y="476"/>
                      </a:cxn>
                      <a:cxn ang="0">
                        <a:pos x="986" y="406"/>
                      </a:cxn>
                      <a:cxn ang="0">
                        <a:pos x="1092" y="342"/>
                      </a:cxn>
                      <a:cxn ang="0">
                        <a:pos x="1202" y="282"/>
                      </a:cxn>
                      <a:cxn ang="0">
                        <a:pos x="1316" y="228"/>
                      </a:cxn>
                      <a:cxn ang="0">
                        <a:pos x="1374" y="202"/>
                      </a:cxn>
                      <a:cxn ang="0">
                        <a:pos x="1490" y="156"/>
                      </a:cxn>
                      <a:cxn ang="0">
                        <a:pos x="1610" y="116"/>
                      </a:cxn>
                      <a:cxn ang="0">
                        <a:pos x="1732" y="80"/>
                      </a:cxn>
                      <a:cxn ang="0">
                        <a:pos x="1858" y="52"/>
                      </a:cxn>
                      <a:cxn ang="0">
                        <a:pos x="1984" y="30"/>
                      </a:cxn>
                      <a:cxn ang="0">
                        <a:pos x="2114" y="12"/>
                      </a:cxn>
                      <a:cxn ang="0">
                        <a:pos x="2246" y="2"/>
                      </a:cxn>
                      <a:cxn ang="0">
                        <a:pos x="2378" y="0"/>
                      </a:cxn>
                      <a:cxn ang="0">
                        <a:pos x="2444" y="0"/>
                      </a:cxn>
                      <a:cxn ang="0">
                        <a:pos x="2576" y="8"/>
                      </a:cxn>
                      <a:cxn ang="0">
                        <a:pos x="2706" y="20"/>
                      </a:cxn>
                      <a:cxn ang="0">
                        <a:pos x="2834" y="40"/>
                      </a:cxn>
                      <a:cxn ang="0">
                        <a:pos x="2962" y="66"/>
                      </a:cxn>
                      <a:cxn ang="0">
                        <a:pos x="3084" y="98"/>
                      </a:cxn>
                      <a:cxn ang="0">
                        <a:pos x="3206" y="136"/>
                      </a:cxn>
                      <a:cxn ang="0">
                        <a:pos x="3324" y="178"/>
                      </a:cxn>
                      <a:cxn ang="0">
                        <a:pos x="3382" y="202"/>
                      </a:cxn>
                      <a:cxn ang="0">
                        <a:pos x="3498" y="254"/>
                      </a:cxn>
                      <a:cxn ang="0">
                        <a:pos x="3608" y="312"/>
                      </a:cxn>
                      <a:cxn ang="0">
                        <a:pos x="3716" y="374"/>
                      </a:cxn>
                      <a:cxn ang="0">
                        <a:pos x="3822" y="440"/>
                      </a:cxn>
                      <a:cxn ang="0">
                        <a:pos x="3922" y="512"/>
                      </a:cxn>
                      <a:cxn ang="0">
                        <a:pos x="4020" y="590"/>
                      </a:cxn>
                      <a:cxn ang="0">
                        <a:pos x="4114" y="670"/>
                      </a:cxn>
                      <a:cxn ang="0">
                        <a:pos x="4204" y="756"/>
                      </a:cxn>
                      <a:cxn ang="0">
                        <a:pos x="4246" y="800"/>
                      </a:cxn>
                      <a:cxn ang="0">
                        <a:pos x="4330" y="892"/>
                      </a:cxn>
                      <a:cxn ang="0">
                        <a:pos x="4410" y="988"/>
                      </a:cxn>
                      <a:cxn ang="0">
                        <a:pos x="4484" y="1086"/>
                      </a:cxn>
                      <a:cxn ang="0">
                        <a:pos x="4552" y="1190"/>
                      </a:cxn>
                      <a:cxn ang="0">
                        <a:pos x="4618" y="1296"/>
                      </a:cxn>
                      <a:cxn ang="0">
                        <a:pos x="4678" y="1406"/>
                      </a:cxn>
                      <a:cxn ang="0">
                        <a:pos x="4732" y="1518"/>
                      </a:cxn>
                      <a:cxn ang="0">
                        <a:pos x="0" y="1576"/>
                      </a:cxn>
                    </a:cxnLst>
                    <a:rect l="0" t="0" r="r" b="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ysClr val="window" lastClr="FFFFFF">
                          <a:alpha val="75000"/>
                        </a:sysClr>
                      </a:gs>
                      <a:gs pos="100000">
                        <a:sysClr val="window" lastClr="FFFFFF">
                          <a:gamma/>
                          <a:tint val="0"/>
                          <a:invGamma/>
                          <a:alpha val="0"/>
                        </a:sysClr>
                      </a:gs>
                    </a:gsLst>
                    <a:lin ang="5400000" scaled="1"/>
                  </a:gradFill>
                  <a:ln w="9525" cap="flat" cmpd="sng">
                    <a:noFill/>
                    <a:prstDash val="solid"/>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22" name="Oval 45"/>
                  <p:cNvSpPr>
                    <a:spLocks noChangeArrowheads="1"/>
                  </p:cNvSpPr>
                  <p:nvPr/>
                </p:nvSpPr>
                <p:spPr bwMode="auto">
                  <a:xfrm>
                    <a:off x="1771" y="1843"/>
                    <a:ext cx="227" cy="204"/>
                  </a:xfrm>
                  <a:prstGeom prst="ellipse">
                    <a:avLst/>
                  </a:prstGeom>
                  <a:gradFill rotWithShape="1">
                    <a:gsLst>
                      <a:gs pos="0">
                        <a:sysClr val="window" lastClr="FFFFFF"/>
                      </a:gs>
                      <a:gs pos="100000">
                        <a:srgbClr val="67ABF5">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grpSp>
          </p:grpSp>
          <p:sp>
            <p:nvSpPr>
              <p:cNvPr id="18" name="Text Box 46"/>
              <p:cNvSpPr txBox="1">
                <a:spLocks noChangeArrowheads="1"/>
              </p:cNvSpPr>
              <p:nvPr/>
            </p:nvSpPr>
            <p:spPr bwMode="auto">
              <a:xfrm>
                <a:off x="1278" y="2022"/>
                <a:ext cx="366" cy="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b="1">
                    <a:solidFill>
                      <a:schemeClr val="tx1"/>
                    </a:solidFill>
                    <a:latin typeface="Arial" charset="0"/>
                    <a:ea typeface="微软雅黑" pitchFamily="34" charset="-122"/>
                  </a:defRPr>
                </a:lvl1pPr>
                <a:lvl2pPr marL="742950" indent="-285750" eaLnBrk="0" hangingPunct="0">
                  <a:defRPr b="1">
                    <a:solidFill>
                      <a:schemeClr val="tx1"/>
                    </a:solidFill>
                    <a:latin typeface="Arial" charset="0"/>
                    <a:ea typeface="微软雅黑" pitchFamily="34" charset="-122"/>
                  </a:defRPr>
                </a:lvl2pPr>
                <a:lvl3pPr marL="1143000" indent="-228600" eaLnBrk="0" hangingPunct="0">
                  <a:defRPr b="1">
                    <a:solidFill>
                      <a:schemeClr val="tx1"/>
                    </a:solidFill>
                    <a:latin typeface="Arial" charset="0"/>
                    <a:ea typeface="微软雅黑" pitchFamily="34" charset="-122"/>
                  </a:defRPr>
                </a:lvl3pPr>
                <a:lvl4pPr marL="1600200" indent="-228600" eaLnBrk="0" hangingPunct="0">
                  <a:defRPr b="1">
                    <a:solidFill>
                      <a:schemeClr val="tx1"/>
                    </a:solidFill>
                    <a:latin typeface="Arial" charset="0"/>
                    <a:ea typeface="微软雅黑" pitchFamily="34" charset="-122"/>
                  </a:defRPr>
                </a:lvl4pPr>
                <a:lvl5pPr marL="2057400" indent="-228600" eaLnBrk="0" hangingPunct="0">
                  <a:defRPr b="1">
                    <a:solidFill>
                      <a:schemeClr val="tx1"/>
                    </a:solidFill>
                    <a:latin typeface="Arial" charset="0"/>
                    <a:ea typeface="微软雅黑" pitchFamily="34" charset="-122"/>
                  </a:defRPr>
                </a:lvl5pPr>
                <a:lvl6pPr marL="2514600" indent="-228600" eaLnBrk="0" fontAlgn="base" hangingPunct="0">
                  <a:spcBef>
                    <a:spcPct val="0"/>
                  </a:spcBef>
                  <a:spcAft>
                    <a:spcPct val="0"/>
                  </a:spcAft>
                  <a:defRPr b="1">
                    <a:solidFill>
                      <a:schemeClr val="tx1"/>
                    </a:solidFill>
                    <a:latin typeface="Arial" charset="0"/>
                    <a:ea typeface="微软雅黑" pitchFamily="34" charset="-122"/>
                  </a:defRPr>
                </a:lvl6pPr>
                <a:lvl7pPr marL="2971800" indent="-228600" eaLnBrk="0" fontAlgn="base" hangingPunct="0">
                  <a:spcBef>
                    <a:spcPct val="0"/>
                  </a:spcBef>
                  <a:spcAft>
                    <a:spcPct val="0"/>
                  </a:spcAft>
                  <a:defRPr b="1">
                    <a:solidFill>
                      <a:schemeClr val="tx1"/>
                    </a:solidFill>
                    <a:latin typeface="Arial" charset="0"/>
                    <a:ea typeface="微软雅黑" pitchFamily="34" charset="-122"/>
                  </a:defRPr>
                </a:lvl7pPr>
                <a:lvl8pPr marL="3429000" indent="-228600" eaLnBrk="0" fontAlgn="base" hangingPunct="0">
                  <a:spcBef>
                    <a:spcPct val="0"/>
                  </a:spcBef>
                  <a:spcAft>
                    <a:spcPct val="0"/>
                  </a:spcAft>
                  <a:defRPr b="1">
                    <a:solidFill>
                      <a:schemeClr val="tx1"/>
                    </a:solidFill>
                    <a:latin typeface="Arial" charset="0"/>
                    <a:ea typeface="微软雅黑" pitchFamily="34" charset="-122"/>
                  </a:defRPr>
                </a:lvl8pPr>
                <a:lvl9pPr marL="3886200" indent="-228600" eaLnBrk="0" fontAlgn="base" hangingPunct="0">
                  <a:spcBef>
                    <a:spcPct val="0"/>
                  </a:spcBef>
                  <a:spcAft>
                    <a:spcPct val="0"/>
                  </a:spcAft>
                  <a:defRPr b="1">
                    <a:solidFill>
                      <a:schemeClr val="tx1"/>
                    </a:solidFill>
                    <a:latin typeface="Arial" charset="0"/>
                    <a:ea typeface="微软雅黑" pitchFamily="34" charset="-122"/>
                  </a:defRPr>
                </a:lvl9pPr>
              </a:lstStyle>
              <a:p>
                <a:pPr marL="0" marR="0" lvl="0" indent="0" algn="ctr" defTabSz="914400" eaLnBrk="1" fontAlgn="auto" latinLnBrk="1" hangingPunct="1">
                  <a:lnSpc>
                    <a:spcPct val="100000"/>
                  </a:lnSpc>
                  <a:spcBef>
                    <a:spcPts val="0"/>
                  </a:spcBef>
                  <a:spcAft>
                    <a:spcPts val="0"/>
                  </a:spcAft>
                  <a:buClrTx/>
                  <a:buSzTx/>
                  <a:buFontTx/>
                  <a:buNone/>
                  <a:tabLst/>
                  <a:defRPr/>
                </a:pPr>
                <a:r>
                  <a:rPr kumimoji="1" lang="zh-CN" altLang="en-US" sz="24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文本</a:t>
                </a:r>
                <a:endParaRPr kumimoji="1" lang="ko-KR" altLang="en-US" sz="2400" b="1" i="0" u="none" strike="noStrike" kern="0" cap="none" spc="0" normalizeH="0" baseline="0" noProof="0" dirty="0">
                  <a:ln>
                    <a:noFill/>
                  </a:ln>
                  <a:solidFill>
                    <a:sysClr val="window" lastClr="FFFFFF"/>
                  </a:solidFill>
                  <a:effectLst/>
                  <a:uLnTx/>
                  <a:uFillTx/>
                  <a:latin typeface="微软雅黑" pitchFamily="34" charset="-122"/>
                </a:endParaRPr>
              </a:p>
            </p:txBody>
          </p:sp>
        </p:grpSp>
      </p:grpSp>
      <p:sp>
        <p:nvSpPr>
          <p:cNvPr id="23" name="矩形 22"/>
          <p:cNvSpPr/>
          <p:nvPr/>
        </p:nvSpPr>
        <p:spPr>
          <a:xfrm>
            <a:off x="3095656" y="985251"/>
            <a:ext cx="4600544" cy="563954"/>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63500" sx="102000" sy="102000" algn="ctr" rotWithShape="0">
              <a:prstClr val="black">
                <a:alpha val="20000"/>
              </a:prstClr>
            </a:outerShdw>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200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rPr>
              <a:t>单击此处输入文本</a:t>
            </a:r>
          </a:p>
        </p:txBody>
      </p:sp>
      <p:grpSp>
        <p:nvGrpSpPr>
          <p:cNvPr id="24" name="Group 38"/>
          <p:cNvGrpSpPr>
            <a:grpSpLocks/>
          </p:cNvGrpSpPr>
          <p:nvPr/>
        </p:nvGrpSpPr>
        <p:grpSpPr bwMode="auto">
          <a:xfrm>
            <a:off x="4180121" y="771550"/>
            <a:ext cx="987775" cy="1106094"/>
            <a:chOff x="2924" y="2115"/>
            <a:chExt cx="614" cy="702"/>
          </a:xfrm>
        </p:grpSpPr>
        <p:sp>
          <p:nvSpPr>
            <p:cNvPr id="25" name="Oval 39"/>
            <p:cNvSpPr>
              <a:spLocks noChangeArrowheads="1"/>
            </p:cNvSpPr>
            <p:nvPr/>
          </p:nvSpPr>
          <p:spPr bwMode="auto">
            <a:xfrm>
              <a:off x="2924" y="2613"/>
              <a:ext cx="590" cy="204"/>
            </a:xfrm>
            <a:prstGeom prst="ellipse">
              <a:avLst/>
            </a:prstGeom>
            <a:gradFill rotWithShape="1">
              <a:gsLst>
                <a:gs pos="0">
                  <a:sysClr val="windowText" lastClr="000000">
                    <a:alpha val="50000"/>
                  </a:sysClr>
                </a:gs>
                <a:gs pos="100000">
                  <a:sysClr val="windowText" lastClr="000000">
                    <a:gamma/>
                    <a:shade val="46275"/>
                    <a:invGamma/>
                    <a:alpha val="0"/>
                  </a:sysClr>
                </a:gs>
              </a:gsLst>
              <a:path path="shape">
                <a:fillToRect l="50000" t="50000" r="50000" b="50000"/>
              </a:path>
            </a:gradFill>
            <a:ln w="31750" cap="rnd" algn="ctr">
              <a:noFill/>
              <a:prstDash val="sysDot"/>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grpSp>
          <p:nvGrpSpPr>
            <p:cNvPr id="26" name="Group 40"/>
            <p:cNvGrpSpPr>
              <a:grpSpLocks/>
            </p:cNvGrpSpPr>
            <p:nvPr/>
          </p:nvGrpSpPr>
          <p:grpSpPr bwMode="auto">
            <a:xfrm>
              <a:off x="2925" y="2115"/>
              <a:ext cx="613" cy="613"/>
              <a:chOff x="1157" y="1798"/>
              <a:chExt cx="613" cy="613"/>
            </a:xfrm>
          </p:grpSpPr>
          <p:grpSp>
            <p:nvGrpSpPr>
              <p:cNvPr id="27" name="Group 41"/>
              <p:cNvGrpSpPr>
                <a:grpSpLocks/>
              </p:cNvGrpSpPr>
              <p:nvPr/>
            </p:nvGrpSpPr>
            <p:grpSpPr bwMode="auto">
              <a:xfrm>
                <a:off x="1157" y="1798"/>
                <a:ext cx="613" cy="613"/>
                <a:chOff x="2335" y="1139"/>
                <a:chExt cx="1089" cy="1089"/>
              </a:xfrm>
            </p:grpSpPr>
            <p:sp>
              <p:nvSpPr>
                <p:cNvPr id="29" name="Oval 42"/>
                <p:cNvSpPr>
                  <a:spLocks noChangeArrowheads="1"/>
                </p:cNvSpPr>
                <p:nvPr/>
              </p:nvSpPr>
              <p:spPr bwMode="auto">
                <a:xfrm>
                  <a:off x="2335" y="1139"/>
                  <a:ext cx="1089" cy="1089"/>
                </a:xfrm>
                <a:prstGeom prst="ellipse">
                  <a:avLst/>
                </a:prstGeom>
                <a:solidFill>
                  <a:srgbClr val="C80000"/>
                </a:solidFill>
                <a:ln w="9525" cap="rnd">
                  <a:noFill/>
                  <a:prstDash val="solid"/>
                  <a:round/>
                  <a:headEnd/>
                  <a:tailEnd/>
                </a:ln>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grpSp>
              <p:nvGrpSpPr>
                <p:cNvPr id="30" name="Group 43"/>
                <p:cNvGrpSpPr>
                  <a:grpSpLocks/>
                </p:cNvGrpSpPr>
                <p:nvPr/>
              </p:nvGrpSpPr>
              <p:grpSpPr bwMode="auto">
                <a:xfrm>
                  <a:off x="2426" y="1147"/>
                  <a:ext cx="908" cy="298"/>
                  <a:chOff x="1431" y="1821"/>
                  <a:chExt cx="907" cy="297"/>
                </a:xfrm>
              </p:grpSpPr>
              <p:sp>
                <p:nvSpPr>
                  <p:cNvPr id="31" name="Freeform 44"/>
                  <p:cNvSpPr>
                    <a:spLocks/>
                  </p:cNvSpPr>
                  <p:nvPr/>
                </p:nvSpPr>
                <p:spPr bwMode="auto">
                  <a:xfrm>
                    <a:off x="1431" y="1821"/>
                    <a:ext cx="907" cy="297"/>
                  </a:xfrm>
                  <a:custGeom>
                    <a:avLst/>
                    <a:gdLst/>
                    <a:ahLst/>
                    <a:cxnLst>
                      <a:cxn ang="0">
                        <a:pos x="0" y="1576"/>
                      </a:cxn>
                      <a:cxn ang="0">
                        <a:pos x="50" y="1462"/>
                      </a:cxn>
                      <a:cxn ang="0">
                        <a:pos x="108" y="1350"/>
                      </a:cxn>
                      <a:cxn ang="0">
                        <a:pos x="170" y="1242"/>
                      </a:cxn>
                      <a:cxn ang="0">
                        <a:pos x="238" y="1138"/>
                      </a:cxn>
                      <a:cxn ang="0">
                        <a:pos x="310" y="1036"/>
                      </a:cxn>
                      <a:cxn ang="0">
                        <a:pos x="386" y="940"/>
                      </a:cxn>
                      <a:cxn ang="0">
                        <a:pos x="468" y="846"/>
                      </a:cxn>
                      <a:cxn ang="0">
                        <a:pos x="552" y="756"/>
                      </a:cxn>
                      <a:cxn ang="0">
                        <a:pos x="596" y="712"/>
                      </a:cxn>
                      <a:cxn ang="0">
                        <a:pos x="688" y="630"/>
                      </a:cxn>
                      <a:cxn ang="0">
                        <a:pos x="784" y="550"/>
                      </a:cxn>
                      <a:cxn ang="0">
                        <a:pos x="884" y="476"/>
                      </a:cxn>
                      <a:cxn ang="0">
                        <a:pos x="986" y="406"/>
                      </a:cxn>
                      <a:cxn ang="0">
                        <a:pos x="1092" y="342"/>
                      </a:cxn>
                      <a:cxn ang="0">
                        <a:pos x="1202" y="282"/>
                      </a:cxn>
                      <a:cxn ang="0">
                        <a:pos x="1316" y="228"/>
                      </a:cxn>
                      <a:cxn ang="0">
                        <a:pos x="1374" y="202"/>
                      </a:cxn>
                      <a:cxn ang="0">
                        <a:pos x="1490" y="156"/>
                      </a:cxn>
                      <a:cxn ang="0">
                        <a:pos x="1610" y="116"/>
                      </a:cxn>
                      <a:cxn ang="0">
                        <a:pos x="1732" y="80"/>
                      </a:cxn>
                      <a:cxn ang="0">
                        <a:pos x="1858" y="52"/>
                      </a:cxn>
                      <a:cxn ang="0">
                        <a:pos x="1984" y="30"/>
                      </a:cxn>
                      <a:cxn ang="0">
                        <a:pos x="2114" y="12"/>
                      </a:cxn>
                      <a:cxn ang="0">
                        <a:pos x="2246" y="2"/>
                      </a:cxn>
                      <a:cxn ang="0">
                        <a:pos x="2378" y="0"/>
                      </a:cxn>
                      <a:cxn ang="0">
                        <a:pos x="2444" y="0"/>
                      </a:cxn>
                      <a:cxn ang="0">
                        <a:pos x="2576" y="8"/>
                      </a:cxn>
                      <a:cxn ang="0">
                        <a:pos x="2706" y="20"/>
                      </a:cxn>
                      <a:cxn ang="0">
                        <a:pos x="2834" y="40"/>
                      </a:cxn>
                      <a:cxn ang="0">
                        <a:pos x="2962" y="66"/>
                      </a:cxn>
                      <a:cxn ang="0">
                        <a:pos x="3084" y="98"/>
                      </a:cxn>
                      <a:cxn ang="0">
                        <a:pos x="3206" y="136"/>
                      </a:cxn>
                      <a:cxn ang="0">
                        <a:pos x="3324" y="178"/>
                      </a:cxn>
                      <a:cxn ang="0">
                        <a:pos x="3382" y="202"/>
                      </a:cxn>
                      <a:cxn ang="0">
                        <a:pos x="3498" y="254"/>
                      </a:cxn>
                      <a:cxn ang="0">
                        <a:pos x="3608" y="312"/>
                      </a:cxn>
                      <a:cxn ang="0">
                        <a:pos x="3716" y="374"/>
                      </a:cxn>
                      <a:cxn ang="0">
                        <a:pos x="3822" y="440"/>
                      </a:cxn>
                      <a:cxn ang="0">
                        <a:pos x="3922" y="512"/>
                      </a:cxn>
                      <a:cxn ang="0">
                        <a:pos x="4020" y="590"/>
                      </a:cxn>
                      <a:cxn ang="0">
                        <a:pos x="4114" y="670"/>
                      </a:cxn>
                      <a:cxn ang="0">
                        <a:pos x="4204" y="756"/>
                      </a:cxn>
                      <a:cxn ang="0">
                        <a:pos x="4246" y="800"/>
                      </a:cxn>
                      <a:cxn ang="0">
                        <a:pos x="4330" y="892"/>
                      </a:cxn>
                      <a:cxn ang="0">
                        <a:pos x="4410" y="988"/>
                      </a:cxn>
                      <a:cxn ang="0">
                        <a:pos x="4484" y="1086"/>
                      </a:cxn>
                      <a:cxn ang="0">
                        <a:pos x="4552" y="1190"/>
                      </a:cxn>
                      <a:cxn ang="0">
                        <a:pos x="4618" y="1296"/>
                      </a:cxn>
                      <a:cxn ang="0">
                        <a:pos x="4678" y="1406"/>
                      </a:cxn>
                      <a:cxn ang="0">
                        <a:pos x="4732" y="1518"/>
                      </a:cxn>
                      <a:cxn ang="0">
                        <a:pos x="0" y="1576"/>
                      </a:cxn>
                    </a:cxnLst>
                    <a:rect l="0" t="0" r="r" b="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ysClr val="window" lastClr="FFFFFF">
                          <a:alpha val="75000"/>
                        </a:sysClr>
                      </a:gs>
                      <a:gs pos="100000">
                        <a:sysClr val="window" lastClr="FFFFFF">
                          <a:gamma/>
                          <a:tint val="0"/>
                          <a:invGamma/>
                          <a:alpha val="0"/>
                        </a:sysClr>
                      </a:gs>
                    </a:gsLst>
                    <a:lin ang="5400000" scaled="1"/>
                  </a:gradFill>
                  <a:ln w="9525" cap="flat" cmpd="sng">
                    <a:noFill/>
                    <a:prstDash val="solid"/>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32" name="Oval 45"/>
                  <p:cNvSpPr>
                    <a:spLocks noChangeArrowheads="1"/>
                  </p:cNvSpPr>
                  <p:nvPr/>
                </p:nvSpPr>
                <p:spPr bwMode="auto">
                  <a:xfrm>
                    <a:off x="1771" y="1843"/>
                    <a:ext cx="227" cy="204"/>
                  </a:xfrm>
                  <a:prstGeom prst="ellipse">
                    <a:avLst/>
                  </a:prstGeom>
                  <a:gradFill rotWithShape="1">
                    <a:gsLst>
                      <a:gs pos="0">
                        <a:sysClr val="window" lastClr="FFFFFF"/>
                      </a:gs>
                      <a:gs pos="100000">
                        <a:srgbClr val="67ABF5">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grpSp>
          </p:grpSp>
          <p:sp>
            <p:nvSpPr>
              <p:cNvPr id="28" name="Text Box 46"/>
              <p:cNvSpPr txBox="1">
                <a:spLocks noChangeArrowheads="1"/>
              </p:cNvSpPr>
              <p:nvPr/>
            </p:nvSpPr>
            <p:spPr bwMode="auto">
              <a:xfrm>
                <a:off x="1263" y="2016"/>
                <a:ext cx="396" cy="3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b="1">
                    <a:solidFill>
                      <a:schemeClr val="tx1"/>
                    </a:solidFill>
                    <a:latin typeface="Arial" charset="0"/>
                    <a:ea typeface="微软雅黑" pitchFamily="34" charset="-122"/>
                  </a:defRPr>
                </a:lvl1pPr>
                <a:lvl2pPr marL="742950" indent="-285750" eaLnBrk="0" hangingPunct="0">
                  <a:defRPr b="1">
                    <a:solidFill>
                      <a:schemeClr val="tx1"/>
                    </a:solidFill>
                    <a:latin typeface="Arial" charset="0"/>
                    <a:ea typeface="微软雅黑" pitchFamily="34" charset="-122"/>
                  </a:defRPr>
                </a:lvl2pPr>
                <a:lvl3pPr marL="1143000" indent="-228600" eaLnBrk="0" hangingPunct="0">
                  <a:defRPr b="1">
                    <a:solidFill>
                      <a:schemeClr val="tx1"/>
                    </a:solidFill>
                    <a:latin typeface="Arial" charset="0"/>
                    <a:ea typeface="微软雅黑" pitchFamily="34" charset="-122"/>
                  </a:defRPr>
                </a:lvl3pPr>
                <a:lvl4pPr marL="1600200" indent="-228600" eaLnBrk="0" hangingPunct="0">
                  <a:defRPr b="1">
                    <a:solidFill>
                      <a:schemeClr val="tx1"/>
                    </a:solidFill>
                    <a:latin typeface="Arial" charset="0"/>
                    <a:ea typeface="微软雅黑" pitchFamily="34" charset="-122"/>
                  </a:defRPr>
                </a:lvl4pPr>
                <a:lvl5pPr marL="2057400" indent="-228600" eaLnBrk="0" hangingPunct="0">
                  <a:defRPr b="1">
                    <a:solidFill>
                      <a:schemeClr val="tx1"/>
                    </a:solidFill>
                    <a:latin typeface="Arial" charset="0"/>
                    <a:ea typeface="微软雅黑" pitchFamily="34" charset="-122"/>
                  </a:defRPr>
                </a:lvl5pPr>
                <a:lvl6pPr marL="2514600" indent="-228600" eaLnBrk="0" fontAlgn="base" hangingPunct="0">
                  <a:spcBef>
                    <a:spcPct val="0"/>
                  </a:spcBef>
                  <a:spcAft>
                    <a:spcPct val="0"/>
                  </a:spcAft>
                  <a:defRPr b="1">
                    <a:solidFill>
                      <a:schemeClr val="tx1"/>
                    </a:solidFill>
                    <a:latin typeface="Arial" charset="0"/>
                    <a:ea typeface="微软雅黑" pitchFamily="34" charset="-122"/>
                  </a:defRPr>
                </a:lvl6pPr>
                <a:lvl7pPr marL="2971800" indent="-228600" eaLnBrk="0" fontAlgn="base" hangingPunct="0">
                  <a:spcBef>
                    <a:spcPct val="0"/>
                  </a:spcBef>
                  <a:spcAft>
                    <a:spcPct val="0"/>
                  </a:spcAft>
                  <a:defRPr b="1">
                    <a:solidFill>
                      <a:schemeClr val="tx1"/>
                    </a:solidFill>
                    <a:latin typeface="Arial" charset="0"/>
                    <a:ea typeface="微软雅黑" pitchFamily="34" charset="-122"/>
                  </a:defRPr>
                </a:lvl7pPr>
                <a:lvl8pPr marL="3429000" indent="-228600" eaLnBrk="0" fontAlgn="base" hangingPunct="0">
                  <a:spcBef>
                    <a:spcPct val="0"/>
                  </a:spcBef>
                  <a:spcAft>
                    <a:spcPct val="0"/>
                  </a:spcAft>
                  <a:defRPr b="1">
                    <a:solidFill>
                      <a:schemeClr val="tx1"/>
                    </a:solidFill>
                    <a:latin typeface="Arial" charset="0"/>
                    <a:ea typeface="微软雅黑" pitchFamily="34" charset="-122"/>
                  </a:defRPr>
                </a:lvl8pPr>
                <a:lvl9pPr marL="3886200" indent="-228600" eaLnBrk="0" fontAlgn="base" hangingPunct="0">
                  <a:spcBef>
                    <a:spcPct val="0"/>
                  </a:spcBef>
                  <a:spcAft>
                    <a:spcPct val="0"/>
                  </a:spcAft>
                  <a:defRPr b="1">
                    <a:solidFill>
                      <a:schemeClr val="tx1"/>
                    </a:solidFill>
                    <a:latin typeface="Arial" charset="0"/>
                    <a:ea typeface="微软雅黑" pitchFamily="34" charset="-122"/>
                  </a:defRPr>
                </a:lvl9pPr>
              </a:lstStyle>
              <a:p>
                <a:pPr marL="0" marR="0" lvl="0" indent="0" algn="ctr" defTabSz="914400" eaLnBrk="1" fontAlgn="auto" latinLnBrk="1" hangingPunct="1">
                  <a:lnSpc>
                    <a:spcPct val="100000"/>
                  </a:lnSpc>
                  <a:spcBef>
                    <a:spcPts val="0"/>
                  </a:spcBef>
                  <a:spcAft>
                    <a:spcPts val="0"/>
                  </a:spcAft>
                  <a:buClrTx/>
                  <a:buSzTx/>
                  <a:buFontTx/>
                  <a:buNone/>
                  <a:tabLst/>
                  <a:defRPr/>
                </a:pPr>
                <a:r>
                  <a:rPr kumimoji="1" lang="zh-CN" altLang="en-US" sz="20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文本</a:t>
                </a:r>
                <a:endParaRPr kumimoji="1" lang="ko-KR" altLang="en-US" sz="2000" b="1" i="0" u="none" strike="noStrike" kern="0" cap="none" spc="0" normalizeH="0" baseline="0" noProof="0" dirty="0">
                  <a:ln>
                    <a:noFill/>
                  </a:ln>
                  <a:solidFill>
                    <a:sysClr val="window" lastClr="FFFFFF"/>
                  </a:solidFill>
                  <a:effectLst/>
                  <a:uLnTx/>
                  <a:uFillTx/>
                  <a:latin typeface="微软雅黑" pitchFamily="34" charset="-122"/>
                </a:endParaRPr>
              </a:p>
            </p:txBody>
          </p:sp>
        </p:grpSp>
      </p:grpSp>
    </p:spTree>
    <p:extLst>
      <p:ext uri="{BB962C8B-B14F-4D97-AF65-F5344CB8AC3E}">
        <p14:creationId xmlns:p14="http://schemas.microsoft.com/office/powerpoint/2010/main" val="400055540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ppt_w</p:attrName>
                                        </p:attrNameLst>
                                      </p:cBhvr>
                                      <p:tavLst>
                                        <p:tav tm="0">
                                          <p:val>
                                            <p:fltVal val="0"/>
                                          </p:val>
                                        </p:tav>
                                        <p:tav tm="100000">
                                          <p:val>
                                            <p:strVal val="#ppt_w"/>
                                          </p:val>
                                        </p:tav>
                                      </p:tavLst>
                                    </p:anim>
                                    <p:anim calcmode="lin" valueType="num">
                                      <p:cBhvr>
                                        <p:cTn id="8" dur="500" fill="hold"/>
                                        <p:tgtEl>
                                          <p:spTgt spid="24"/>
                                        </p:tgtEl>
                                        <p:attrNameLst>
                                          <p:attrName>ppt_h</p:attrName>
                                        </p:attrNameLst>
                                      </p:cBhvr>
                                      <p:tavLst>
                                        <p:tav tm="0">
                                          <p:val>
                                            <p:fltVal val="0"/>
                                          </p:val>
                                        </p:tav>
                                        <p:tav tm="100000">
                                          <p:val>
                                            <p:strVal val="#ppt_h"/>
                                          </p:val>
                                        </p:tav>
                                      </p:tavLst>
                                    </p:anim>
                                    <p:animEffect transition="in" filter="fade">
                                      <p:cBhvr>
                                        <p:cTn id="9" dur="500"/>
                                        <p:tgtEl>
                                          <p:spTgt spid="24"/>
                                        </p:tgtEl>
                                      </p:cBhvr>
                                    </p:animEffect>
                                  </p:childTnLst>
                                </p:cTn>
                              </p:par>
                              <p:par>
                                <p:cTn id="10" presetID="53" presetClass="entr" presetSubtype="16" fill="hold" nodeType="withEffect">
                                  <p:stCondLst>
                                    <p:cond delay="250"/>
                                  </p:stCondLst>
                                  <p:childTnLst>
                                    <p:set>
                                      <p:cBhvr>
                                        <p:cTn id="11" dur="1" fill="hold">
                                          <p:stCondLst>
                                            <p:cond delay="0"/>
                                          </p:stCondLst>
                                        </p:cTn>
                                        <p:tgtEl>
                                          <p:spTgt spid="14"/>
                                        </p:tgtEl>
                                        <p:attrNameLst>
                                          <p:attrName>style.visibility</p:attrName>
                                        </p:attrNameLst>
                                      </p:cBhvr>
                                      <p:to>
                                        <p:strVal val="visible"/>
                                      </p:to>
                                    </p:set>
                                    <p:anim calcmode="lin" valueType="num">
                                      <p:cBhvr>
                                        <p:cTn id="12" dur="500" fill="hold"/>
                                        <p:tgtEl>
                                          <p:spTgt spid="14"/>
                                        </p:tgtEl>
                                        <p:attrNameLst>
                                          <p:attrName>ppt_w</p:attrName>
                                        </p:attrNameLst>
                                      </p:cBhvr>
                                      <p:tavLst>
                                        <p:tav tm="0">
                                          <p:val>
                                            <p:fltVal val="0"/>
                                          </p:val>
                                        </p:tav>
                                        <p:tav tm="100000">
                                          <p:val>
                                            <p:strVal val="#ppt_w"/>
                                          </p:val>
                                        </p:tav>
                                      </p:tavLst>
                                    </p:anim>
                                    <p:anim calcmode="lin" valueType="num">
                                      <p:cBhvr>
                                        <p:cTn id="13" dur="500" fill="hold"/>
                                        <p:tgtEl>
                                          <p:spTgt spid="14"/>
                                        </p:tgtEl>
                                        <p:attrNameLst>
                                          <p:attrName>ppt_h</p:attrName>
                                        </p:attrNameLst>
                                      </p:cBhvr>
                                      <p:tavLst>
                                        <p:tav tm="0">
                                          <p:val>
                                            <p:fltVal val="0"/>
                                          </p:val>
                                        </p:tav>
                                        <p:tav tm="100000">
                                          <p:val>
                                            <p:strVal val="#ppt_h"/>
                                          </p:val>
                                        </p:tav>
                                      </p:tavLst>
                                    </p:anim>
                                    <p:animEffect transition="in" filter="fade">
                                      <p:cBhvr>
                                        <p:cTn id="14" dur="500"/>
                                        <p:tgtEl>
                                          <p:spTgt spid="14"/>
                                        </p:tgtEl>
                                      </p:cBhvr>
                                    </p:animEffect>
                                  </p:childTnLst>
                                </p:cTn>
                              </p:par>
                              <p:par>
                                <p:cTn id="15" presetID="53" presetClass="entr" presetSubtype="16" fill="hold" nodeType="withEffect">
                                  <p:stCondLst>
                                    <p:cond delay="50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animEffect transition="in" filter="fade">
                                      <p:cBhvr>
                                        <p:cTn id="19" dur="500"/>
                                        <p:tgtEl>
                                          <p:spTgt spid="4"/>
                                        </p:tgtEl>
                                      </p:cBhvr>
                                    </p:animEffect>
                                  </p:childTnLst>
                                </p:cTn>
                              </p:par>
                            </p:childTnLst>
                          </p:cTn>
                        </p:par>
                        <p:par>
                          <p:cTn id="20" fill="hold">
                            <p:stCondLst>
                              <p:cond delay="1000"/>
                            </p:stCondLst>
                            <p:childTnLst>
                              <p:par>
                                <p:cTn id="21" presetID="35" presetClass="path" presetSubtype="0" accel="50000" decel="50000" fill="hold" nodeType="afterEffect">
                                  <p:stCondLst>
                                    <p:cond delay="0"/>
                                  </p:stCondLst>
                                  <p:childTnLst>
                                    <p:animMotion origin="layout" path="M 2.22222E-6 -4.07407E-6 L -0.18073 0.00324 " pathEditMode="relative" rAng="0" ptsTypes="AA">
                                      <p:cBhvr>
                                        <p:cTn id="22" dur="500" fill="hold"/>
                                        <p:tgtEl>
                                          <p:spTgt spid="24"/>
                                        </p:tgtEl>
                                        <p:attrNameLst>
                                          <p:attrName>ppt_x</p:attrName>
                                          <p:attrName>ppt_y</p:attrName>
                                        </p:attrNameLst>
                                      </p:cBhvr>
                                      <p:rCtr x="-9045" y="162"/>
                                    </p:animMotion>
                                  </p:childTnLst>
                                </p:cTn>
                              </p:par>
                            </p:childTnLst>
                          </p:cTn>
                        </p:par>
                        <p:par>
                          <p:cTn id="23" fill="hold">
                            <p:stCondLst>
                              <p:cond delay="1500"/>
                            </p:stCondLst>
                            <p:childTnLst>
                              <p:par>
                                <p:cTn id="24" presetID="22" presetClass="entr" presetSubtype="8" fill="hold" grpId="0" nodeType="afterEffect">
                                  <p:stCondLst>
                                    <p:cond delay="0"/>
                                  </p:stCondLst>
                                  <p:childTnLst>
                                    <p:set>
                                      <p:cBhvr>
                                        <p:cTn id="25" dur="1" fill="hold">
                                          <p:stCondLst>
                                            <p:cond delay="0"/>
                                          </p:stCondLst>
                                        </p:cTn>
                                        <p:tgtEl>
                                          <p:spTgt spid="23"/>
                                        </p:tgtEl>
                                        <p:attrNameLst>
                                          <p:attrName>style.visibility</p:attrName>
                                        </p:attrNameLst>
                                      </p:cBhvr>
                                      <p:to>
                                        <p:strVal val="visible"/>
                                      </p:to>
                                    </p:set>
                                    <p:animEffect transition="in" filter="wipe(left)">
                                      <p:cBhvr>
                                        <p:cTn id="26" dur="500"/>
                                        <p:tgtEl>
                                          <p:spTgt spid="23"/>
                                        </p:tgtEl>
                                      </p:cBhvr>
                                    </p:animEffect>
                                  </p:childTnLst>
                                </p:cTn>
                              </p:par>
                            </p:childTnLst>
                          </p:cTn>
                        </p:par>
                        <p:par>
                          <p:cTn id="27" fill="hold">
                            <p:stCondLst>
                              <p:cond delay="2000"/>
                            </p:stCondLst>
                            <p:childTnLst>
                              <p:par>
                                <p:cTn id="28" presetID="35" presetClass="path" presetSubtype="0" accel="50000" decel="50000" fill="hold" nodeType="afterEffect">
                                  <p:stCondLst>
                                    <p:cond delay="0"/>
                                  </p:stCondLst>
                                  <p:childTnLst>
                                    <p:animMotion origin="layout" path="M 2.22222E-6 4.07407E-6 L 0.28403 0.00277 " pathEditMode="relative" rAng="0" ptsTypes="AA">
                                      <p:cBhvr>
                                        <p:cTn id="29" dur="500" fill="hold"/>
                                        <p:tgtEl>
                                          <p:spTgt spid="14"/>
                                        </p:tgtEl>
                                        <p:attrNameLst>
                                          <p:attrName>ppt_x</p:attrName>
                                          <p:attrName>ppt_y</p:attrName>
                                        </p:attrNameLst>
                                      </p:cBhvr>
                                      <p:rCtr x="14201" y="139"/>
                                    </p:animMotion>
                                  </p:childTnLst>
                                </p:cTn>
                              </p:par>
                            </p:childTnLst>
                          </p:cTn>
                        </p:par>
                        <p:par>
                          <p:cTn id="30" fill="hold">
                            <p:stCondLst>
                              <p:cond delay="2500"/>
                            </p:stCondLst>
                            <p:childTnLst>
                              <p:par>
                                <p:cTn id="31" presetID="22" presetClass="entr" presetSubtype="2" fill="hold" grpId="0" nodeType="after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wipe(right)">
                                      <p:cBhvr>
                                        <p:cTn id="33" dur="500"/>
                                        <p:tgtEl>
                                          <p:spTgt spid="13"/>
                                        </p:tgtEl>
                                      </p:cBhvr>
                                    </p:animEffect>
                                  </p:childTnLst>
                                </p:cTn>
                              </p:par>
                            </p:childTnLst>
                          </p:cTn>
                        </p:par>
                        <p:par>
                          <p:cTn id="34" fill="hold">
                            <p:stCondLst>
                              <p:cond delay="3000"/>
                            </p:stCondLst>
                            <p:childTnLst>
                              <p:par>
                                <p:cTn id="35" presetID="35" presetClass="path" presetSubtype="0" accel="50000" decel="50000" fill="hold" nodeType="afterEffect">
                                  <p:stCondLst>
                                    <p:cond delay="0"/>
                                  </p:stCondLst>
                                  <p:childTnLst>
                                    <p:animMotion origin="layout" path="M 2.22222E-6 1.11111E-6 L -0.26719 0.0044 " pathEditMode="relative" rAng="0" ptsTypes="AA">
                                      <p:cBhvr>
                                        <p:cTn id="36" dur="500" fill="hold"/>
                                        <p:tgtEl>
                                          <p:spTgt spid="4"/>
                                        </p:tgtEl>
                                        <p:attrNameLst>
                                          <p:attrName>ppt_x</p:attrName>
                                          <p:attrName>ppt_y</p:attrName>
                                        </p:attrNameLst>
                                      </p:cBhvr>
                                      <p:rCtr x="-13368" y="208"/>
                                    </p:animMotion>
                                  </p:childTnLst>
                                </p:cTn>
                              </p:par>
                            </p:childTnLst>
                          </p:cTn>
                        </p:par>
                        <p:par>
                          <p:cTn id="37" fill="hold">
                            <p:stCondLst>
                              <p:cond delay="3500"/>
                            </p:stCondLst>
                            <p:childTnLst>
                              <p:par>
                                <p:cTn id="38" presetID="22" presetClass="entr" presetSubtype="8" fill="hold" grpId="0" nodeType="afterEffect">
                                  <p:stCondLst>
                                    <p:cond delay="0"/>
                                  </p:stCondLst>
                                  <p:childTnLst>
                                    <p:set>
                                      <p:cBhvr>
                                        <p:cTn id="39" dur="1" fill="hold">
                                          <p:stCondLst>
                                            <p:cond delay="0"/>
                                          </p:stCondLst>
                                        </p:cTn>
                                        <p:tgtEl>
                                          <p:spTgt spid="3"/>
                                        </p:tgtEl>
                                        <p:attrNameLst>
                                          <p:attrName>style.visibility</p:attrName>
                                        </p:attrNameLst>
                                      </p:cBhvr>
                                      <p:to>
                                        <p:strVal val="visible"/>
                                      </p:to>
                                    </p:set>
                                    <p:animEffect transition="in" filter="wipe(left)">
                                      <p:cBhvr>
                                        <p:cTn id="40"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3" grpId="0" animBg="1"/>
      <p:bldP spid="2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grpSp>
        <p:nvGrpSpPr>
          <p:cNvPr id="2" name="组合 1"/>
          <p:cNvGrpSpPr/>
          <p:nvPr/>
        </p:nvGrpSpPr>
        <p:grpSpPr>
          <a:xfrm>
            <a:off x="0" y="754743"/>
            <a:ext cx="9144000" cy="4388757"/>
            <a:chOff x="0" y="754743"/>
            <a:chExt cx="9144000" cy="4388757"/>
          </a:xfrm>
        </p:grpSpPr>
        <p:pic>
          <p:nvPicPr>
            <p:cNvPr id="4" name="图片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754743"/>
              <a:ext cx="2139058" cy="4106792"/>
            </a:xfrm>
            <a:prstGeom prst="rect">
              <a:avLst/>
            </a:prstGeom>
          </p:spPr>
        </p:pic>
        <p:pic>
          <p:nvPicPr>
            <p:cNvPr id="6" name="图片 5"/>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069529" y="3474010"/>
              <a:ext cx="8074471" cy="1528507"/>
            </a:xfrm>
            <a:prstGeom prst="rect">
              <a:avLst/>
            </a:prstGeom>
          </p:spPr>
        </p:pic>
        <p:pic>
          <p:nvPicPr>
            <p:cNvPr id="5" name="图片 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0" y="3853232"/>
              <a:ext cx="9144000" cy="1290268"/>
            </a:xfrm>
            <a:prstGeom prst="rect">
              <a:avLst/>
            </a:prstGeom>
          </p:spPr>
        </p:pic>
      </p:grpSp>
      <p:sp>
        <p:nvSpPr>
          <p:cNvPr id="31" name="矩形 9"/>
          <p:cNvSpPr>
            <a:spLocks noChangeArrowheads="1"/>
          </p:cNvSpPr>
          <p:nvPr/>
        </p:nvSpPr>
        <p:spPr bwMode="auto">
          <a:xfrm>
            <a:off x="3392863" y="3172438"/>
            <a:ext cx="3563937" cy="649288"/>
          </a:xfrm>
          <a:prstGeom prst="rect">
            <a:avLst/>
          </a:prstGeom>
          <a:solidFill>
            <a:srgbClr val="FF0000"/>
          </a:solidFill>
          <a:ln w="25400" cap="flat" cmpd="sng">
            <a:noFill/>
            <a:miter lim="800000"/>
            <a:headEnd/>
            <a:tailEnd/>
          </a:ln>
        </p:spPr>
        <p:txBody>
          <a:bodyPr anchor="ctr"/>
          <a:lstStyle/>
          <a:p>
            <a:pPr algn="ctr" defTabSz="967801" fontAlgn="auto">
              <a:spcBef>
                <a:spcPts val="0"/>
              </a:spcBef>
              <a:spcAft>
                <a:spcPts val="0"/>
              </a:spcAft>
              <a:defRPr/>
            </a:pPr>
            <a:r>
              <a:rPr lang="zh-CN" altLang="en-US" sz="4000" dirty="0" smtClean="0">
                <a:solidFill>
                  <a:srgbClr val="ECECEC"/>
                </a:solidFill>
                <a:latin typeface="宋体" pitchFamily="2" charset="-122"/>
                <a:sym typeface="宋体" pitchFamily="2" charset="-122"/>
              </a:rPr>
              <a:t>单击添加文字</a:t>
            </a:r>
            <a:endParaRPr lang="zh-CN" altLang="en-US" sz="4000" dirty="0">
              <a:solidFill>
                <a:srgbClr val="ECECEC"/>
              </a:solidFill>
              <a:latin typeface="宋体" pitchFamily="2" charset="-122"/>
              <a:ea typeface="+mn-ea"/>
              <a:sym typeface="宋体" pitchFamily="2" charset="-122"/>
            </a:endParaRPr>
          </a:p>
        </p:txBody>
      </p:sp>
      <p:sp>
        <p:nvSpPr>
          <p:cNvPr id="32" name="椭圆 7"/>
          <p:cNvSpPr>
            <a:spLocks noChangeArrowheads="1"/>
          </p:cNvSpPr>
          <p:nvPr/>
        </p:nvSpPr>
        <p:spPr bwMode="auto">
          <a:xfrm>
            <a:off x="3799263" y="292713"/>
            <a:ext cx="2752725" cy="2752725"/>
          </a:xfrm>
          <a:prstGeom prst="ellipse">
            <a:avLst/>
          </a:prstGeom>
          <a:solidFill>
            <a:srgbClr val="FF0000"/>
          </a:solidFill>
          <a:ln w="76200">
            <a:solidFill>
              <a:srgbClr val="F6F6F6"/>
            </a:solidFill>
            <a:round/>
            <a:headEnd/>
            <a:tailEnd/>
          </a:ln>
        </p:spPr>
        <p:txBody>
          <a:bodyPr anchor="ctr"/>
          <a:lstStyle/>
          <a:p>
            <a:pPr algn="ctr"/>
            <a:endParaRPr lang="zh-CN" altLang="zh-CN">
              <a:solidFill>
                <a:srgbClr val="FFFFFF"/>
              </a:solidFill>
              <a:latin typeface="宋体" pitchFamily="2" charset="-122"/>
              <a:ea typeface="微软雅黑" pitchFamily="34" charset="-122"/>
              <a:sym typeface="宋体" pitchFamily="2" charset="-122"/>
            </a:endParaRPr>
          </a:p>
        </p:txBody>
      </p:sp>
      <p:sp>
        <p:nvSpPr>
          <p:cNvPr id="33" name="椭圆 6"/>
          <p:cNvSpPr>
            <a:spLocks noChangeArrowheads="1"/>
          </p:cNvSpPr>
          <p:nvPr/>
        </p:nvSpPr>
        <p:spPr bwMode="auto">
          <a:xfrm>
            <a:off x="4019925" y="511788"/>
            <a:ext cx="2311400" cy="2312988"/>
          </a:xfrm>
          <a:prstGeom prst="ellipse">
            <a:avLst/>
          </a:prstGeom>
          <a:solidFill>
            <a:srgbClr val="FF0000"/>
          </a:solidFill>
          <a:ln w="76200">
            <a:solidFill>
              <a:srgbClr val="F6F6F6"/>
            </a:solidFill>
            <a:round/>
            <a:headEnd/>
            <a:tailEnd/>
          </a:ln>
        </p:spPr>
        <p:txBody>
          <a:bodyPr anchor="ctr"/>
          <a:lstStyle/>
          <a:p>
            <a:pPr algn="ctr"/>
            <a:endParaRPr lang="zh-CN" altLang="zh-CN">
              <a:solidFill>
                <a:srgbClr val="FFFFFF"/>
              </a:solidFill>
              <a:latin typeface="宋体" pitchFamily="2" charset="-122"/>
              <a:ea typeface="微软雅黑" pitchFamily="34" charset="-122"/>
              <a:sym typeface="宋体" pitchFamily="2" charset="-122"/>
            </a:endParaRPr>
          </a:p>
        </p:txBody>
      </p:sp>
      <p:sp>
        <p:nvSpPr>
          <p:cNvPr id="34" name="椭圆 5"/>
          <p:cNvSpPr>
            <a:spLocks noChangeArrowheads="1"/>
          </p:cNvSpPr>
          <p:nvPr/>
        </p:nvSpPr>
        <p:spPr bwMode="auto">
          <a:xfrm>
            <a:off x="4204075" y="695938"/>
            <a:ext cx="1943100" cy="1944688"/>
          </a:xfrm>
          <a:prstGeom prst="ellipse">
            <a:avLst/>
          </a:prstGeom>
          <a:solidFill>
            <a:srgbClr val="FF0000"/>
          </a:solidFill>
          <a:ln w="76200">
            <a:solidFill>
              <a:srgbClr val="F6F6F6"/>
            </a:solidFill>
            <a:round/>
            <a:headEnd/>
            <a:tailEnd/>
          </a:ln>
        </p:spPr>
        <p:txBody>
          <a:bodyPr anchor="ctr"/>
          <a:lstStyle/>
          <a:p>
            <a:pPr algn="ctr"/>
            <a:endParaRPr lang="zh-CN" altLang="zh-CN">
              <a:solidFill>
                <a:srgbClr val="FFFFFF"/>
              </a:solidFill>
              <a:latin typeface="宋体" pitchFamily="2" charset="-122"/>
              <a:ea typeface="微软雅黑" pitchFamily="34" charset="-122"/>
              <a:sym typeface="宋体" pitchFamily="2" charset="-122"/>
            </a:endParaRPr>
          </a:p>
        </p:txBody>
      </p:sp>
      <p:sp>
        <p:nvSpPr>
          <p:cNvPr id="35" name="椭圆 4"/>
          <p:cNvSpPr>
            <a:spLocks noChangeArrowheads="1"/>
          </p:cNvSpPr>
          <p:nvPr/>
        </p:nvSpPr>
        <p:spPr bwMode="auto">
          <a:xfrm>
            <a:off x="4419975" y="911838"/>
            <a:ext cx="1511300" cy="1512888"/>
          </a:xfrm>
          <a:prstGeom prst="ellipse">
            <a:avLst/>
          </a:prstGeom>
          <a:solidFill>
            <a:srgbClr val="FF0000"/>
          </a:solidFill>
          <a:ln w="76200" cap="flat" cmpd="sng">
            <a:solidFill>
              <a:srgbClr val="F6F6F6"/>
            </a:solidFill>
            <a:round/>
            <a:headEnd/>
            <a:tailEnd/>
          </a:ln>
        </p:spPr>
        <p:txBody>
          <a:bodyPr anchor="ctr"/>
          <a:lstStyle/>
          <a:p>
            <a:pPr algn="ctr" defTabSz="967801" fontAlgn="auto">
              <a:spcBef>
                <a:spcPts val="0"/>
              </a:spcBef>
              <a:spcAft>
                <a:spcPts val="0"/>
              </a:spcAft>
              <a:defRPr/>
            </a:pPr>
            <a:endParaRPr lang="zh-CN" altLang="zh-CN">
              <a:solidFill>
                <a:srgbClr val="FFFFFF"/>
              </a:solidFill>
              <a:latin typeface="宋体" pitchFamily="2" charset="-122"/>
              <a:ea typeface="+mn-ea"/>
              <a:sym typeface="宋体" pitchFamily="2" charset="-122"/>
            </a:endParaRPr>
          </a:p>
        </p:txBody>
      </p:sp>
      <p:sp>
        <p:nvSpPr>
          <p:cNvPr id="44" name="椭圆 3"/>
          <p:cNvSpPr>
            <a:spLocks noChangeArrowheads="1"/>
          </p:cNvSpPr>
          <p:nvPr/>
        </p:nvSpPr>
        <p:spPr bwMode="auto">
          <a:xfrm>
            <a:off x="4635875" y="1127738"/>
            <a:ext cx="1079500" cy="1081088"/>
          </a:xfrm>
          <a:prstGeom prst="ellipse">
            <a:avLst/>
          </a:prstGeom>
          <a:solidFill>
            <a:srgbClr val="FF0000"/>
          </a:solidFill>
          <a:ln w="76200" cap="flat" cmpd="sng">
            <a:solidFill>
              <a:srgbClr val="F6F6F6"/>
            </a:solidFill>
            <a:round/>
            <a:headEnd/>
            <a:tailEnd/>
          </a:ln>
        </p:spPr>
        <p:txBody>
          <a:bodyPr anchor="ctr"/>
          <a:lstStyle/>
          <a:p>
            <a:pPr algn="ctr" defTabSz="967801" fontAlgn="auto">
              <a:spcBef>
                <a:spcPts val="0"/>
              </a:spcBef>
              <a:spcAft>
                <a:spcPts val="0"/>
              </a:spcAft>
              <a:defRPr/>
            </a:pPr>
            <a:r>
              <a:rPr lang="en-US" altLang="zh-CN" sz="8000" b="1" dirty="0" smtClean="0">
                <a:solidFill>
                  <a:srgbClr val="F8F8F8"/>
                </a:solidFill>
                <a:latin typeface="+mn-lt"/>
                <a:ea typeface="+mn-ea"/>
                <a:sym typeface="Arial" pitchFamily="34" charset="0"/>
              </a:rPr>
              <a:t>2</a:t>
            </a:r>
            <a:endParaRPr lang="zh-CN" altLang="en-US" sz="8000" b="1" dirty="0">
              <a:solidFill>
                <a:srgbClr val="F8F8F8"/>
              </a:solidFill>
              <a:latin typeface="+mn-lt"/>
              <a:ea typeface="+mn-ea"/>
              <a:sym typeface="Arial" pitchFamily="34" charset="0"/>
            </a:endParaRPr>
          </a:p>
        </p:txBody>
      </p:sp>
      <p:sp>
        <p:nvSpPr>
          <p:cNvPr id="45" name="矩形 20"/>
          <p:cNvSpPr>
            <a:spLocks noChangeArrowheads="1"/>
          </p:cNvSpPr>
          <p:nvPr/>
        </p:nvSpPr>
        <p:spPr bwMode="auto">
          <a:xfrm>
            <a:off x="3392863" y="3821726"/>
            <a:ext cx="3563937" cy="461665"/>
          </a:xfrm>
          <a:prstGeom prst="rect">
            <a:avLst/>
          </a:prstGeom>
          <a:noFill/>
          <a:ln>
            <a:noFill/>
          </a:ln>
          <a:extLst/>
        </p:spPr>
        <p:txBody>
          <a:bodyPr>
            <a:spAutoFit/>
          </a:bodyPr>
          <a:lstStyle/>
          <a:p>
            <a:pPr algn="ctr" defTabSz="967801" fontAlgn="auto">
              <a:spcBef>
                <a:spcPts val="0"/>
              </a:spcBef>
              <a:spcAft>
                <a:spcPts val="0"/>
              </a:spcAft>
              <a:defRPr/>
            </a:pPr>
            <a:r>
              <a:rPr lang="en-US" altLang="zh-CN" sz="2400" dirty="0">
                <a:solidFill>
                  <a:srgbClr val="FF0000"/>
                </a:solidFill>
                <a:latin typeface="微软雅黑" pitchFamily="34" charset="-122"/>
                <a:ea typeface="微软雅黑" pitchFamily="34" charset="-122"/>
                <a:sym typeface="微软雅黑" pitchFamily="34" charset="-122"/>
              </a:rPr>
              <a:t>OVERALL SUMMARY</a:t>
            </a:r>
            <a:endParaRPr lang="zh-CN" altLang="en-US" sz="2400" dirty="0">
              <a:solidFill>
                <a:srgbClr val="FF0000"/>
              </a:solidFill>
              <a:latin typeface="微软雅黑" pitchFamily="34" charset="-122"/>
              <a:ea typeface="微软雅黑" pitchFamily="34" charset="-122"/>
              <a:sym typeface="微软雅黑" pitchFamily="34" charset="-122"/>
            </a:endParaRPr>
          </a:p>
        </p:txBody>
      </p:sp>
    </p:spTree>
    <p:extLst>
      <p:ext uri="{BB962C8B-B14F-4D97-AF65-F5344CB8AC3E}">
        <p14:creationId xmlns:p14="http://schemas.microsoft.com/office/powerpoint/2010/main" val="184831781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heel(1)">
                                      <p:cBhvr>
                                        <p:cTn id="7" dur="2000"/>
                                        <p:tgtEl>
                                          <p:spTgt spid="32"/>
                                        </p:tgtEl>
                                      </p:cBhvr>
                                    </p:animEffect>
                                  </p:childTnLst>
                                </p:cTn>
                              </p:par>
                              <p:par>
                                <p:cTn id="8" presetID="21" presetClass="entr" presetSubtype="1" fill="hold" grpId="0" nodeType="withEffect">
                                  <p:stCondLst>
                                    <p:cond delay="500"/>
                                  </p:stCondLst>
                                  <p:childTnLst>
                                    <p:set>
                                      <p:cBhvr>
                                        <p:cTn id="9" dur="1" fill="hold">
                                          <p:stCondLst>
                                            <p:cond delay="0"/>
                                          </p:stCondLst>
                                        </p:cTn>
                                        <p:tgtEl>
                                          <p:spTgt spid="33"/>
                                        </p:tgtEl>
                                        <p:attrNameLst>
                                          <p:attrName>style.visibility</p:attrName>
                                        </p:attrNameLst>
                                      </p:cBhvr>
                                      <p:to>
                                        <p:strVal val="visible"/>
                                      </p:to>
                                    </p:set>
                                    <p:animEffect transition="in" filter="wheel(1)">
                                      <p:cBhvr>
                                        <p:cTn id="10" dur="2000"/>
                                        <p:tgtEl>
                                          <p:spTgt spid="33"/>
                                        </p:tgtEl>
                                      </p:cBhvr>
                                    </p:animEffect>
                                  </p:childTnLst>
                                </p:cTn>
                              </p:par>
                              <p:par>
                                <p:cTn id="11" presetID="21" presetClass="entr" presetSubtype="1" fill="hold" grpId="0" nodeType="withEffect">
                                  <p:stCondLst>
                                    <p:cond delay="1000"/>
                                  </p:stCondLst>
                                  <p:childTnLst>
                                    <p:set>
                                      <p:cBhvr>
                                        <p:cTn id="12" dur="1" fill="hold">
                                          <p:stCondLst>
                                            <p:cond delay="0"/>
                                          </p:stCondLst>
                                        </p:cTn>
                                        <p:tgtEl>
                                          <p:spTgt spid="34"/>
                                        </p:tgtEl>
                                        <p:attrNameLst>
                                          <p:attrName>style.visibility</p:attrName>
                                        </p:attrNameLst>
                                      </p:cBhvr>
                                      <p:to>
                                        <p:strVal val="visible"/>
                                      </p:to>
                                    </p:set>
                                    <p:animEffect transition="in" filter="wheel(1)">
                                      <p:cBhvr>
                                        <p:cTn id="13" dur="2000"/>
                                        <p:tgtEl>
                                          <p:spTgt spid="34"/>
                                        </p:tgtEl>
                                      </p:cBhvr>
                                    </p:animEffect>
                                  </p:childTnLst>
                                </p:cTn>
                              </p:par>
                              <p:par>
                                <p:cTn id="14" presetID="21" presetClass="entr" presetSubtype="1" fill="hold" nodeType="withEffect">
                                  <p:stCondLst>
                                    <p:cond delay="1500"/>
                                  </p:stCondLst>
                                  <p:childTnLst>
                                    <p:set>
                                      <p:cBhvr>
                                        <p:cTn id="15" dur="1" fill="hold">
                                          <p:stCondLst>
                                            <p:cond delay="0"/>
                                          </p:stCondLst>
                                        </p:cTn>
                                        <p:tgtEl>
                                          <p:spTgt spid="35"/>
                                        </p:tgtEl>
                                        <p:attrNameLst>
                                          <p:attrName>style.visibility</p:attrName>
                                        </p:attrNameLst>
                                      </p:cBhvr>
                                      <p:to>
                                        <p:strVal val="visible"/>
                                      </p:to>
                                    </p:set>
                                    <p:animEffect transition="in" filter="wheel(1)">
                                      <p:cBhvr>
                                        <p:cTn id="16" dur="2000"/>
                                        <p:tgtEl>
                                          <p:spTgt spid="35"/>
                                        </p:tgtEl>
                                      </p:cBhvr>
                                    </p:animEffect>
                                  </p:childTnLst>
                                </p:cTn>
                              </p:par>
                              <p:par>
                                <p:cTn id="17" presetID="21" presetClass="entr" presetSubtype="1" fill="hold" grpId="0" nodeType="withEffect">
                                  <p:stCondLst>
                                    <p:cond delay="2000"/>
                                  </p:stCondLst>
                                  <p:childTnLst>
                                    <p:set>
                                      <p:cBhvr>
                                        <p:cTn id="18" dur="1" fill="hold">
                                          <p:stCondLst>
                                            <p:cond delay="0"/>
                                          </p:stCondLst>
                                        </p:cTn>
                                        <p:tgtEl>
                                          <p:spTgt spid="44"/>
                                        </p:tgtEl>
                                        <p:attrNameLst>
                                          <p:attrName>style.visibility</p:attrName>
                                        </p:attrNameLst>
                                      </p:cBhvr>
                                      <p:to>
                                        <p:strVal val="visible"/>
                                      </p:to>
                                    </p:set>
                                    <p:animEffect transition="in" filter="wheel(1)">
                                      <p:cBhvr>
                                        <p:cTn id="19" dur="2000"/>
                                        <p:tgtEl>
                                          <p:spTgt spid="44"/>
                                        </p:tgtEl>
                                      </p:cBhvr>
                                    </p:animEffect>
                                  </p:childTnLst>
                                </p:cTn>
                              </p:par>
                            </p:childTnLst>
                          </p:cTn>
                        </p:par>
                        <p:par>
                          <p:cTn id="20" fill="hold">
                            <p:stCondLst>
                              <p:cond delay="4000"/>
                            </p:stCondLst>
                            <p:childTnLst>
                              <p:par>
                                <p:cTn id="21" presetID="42" presetClass="entr" presetSubtype="0" fill="hold" grpId="0" nodeType="afterEffect">
                                  <p:stCondLst>
                                    <p:cond delay="0"/>
                                  </p:stCondLst>
                                  <p:childTnLst>
                                    <p:set>
                                      <p:cBhvr>
                                        <p:cTn id="22" dur="1" fill="hold">
                                          <p:stCondLst>
                                            <p:cond delay="0"/>
                                          </p:stCondLst>
                                        </p:cTn>
                                        <p:tgtEl>
                                          <p:spTgt spid="31"/>
                                        </p:tgtEl>
                                        <p:attrNameLst>
                                          <p:attrName>style.visibility</p:attrName>
                                        </p:attrNameLst>
                                      </p:cBhvr>
                                      <p:to>
                                        <p:strVal val="visible"/>
                                      </p:to>
                                    </p:set>
                                    <p:animEffect>
                                      <p:cBhvr>
                                        <p:cTn id="23" dur="750"/>
                                        <p:tgtEl>
                                          <p:spTgt spid="31"/>
                                        </p:tgtEl>
                                      </p:cBhvr>
                                    </p:animEffect>
                                    <p:anim calcmode="lin" valueType="num">
                                      <p:cBhvr>
                                        <p:cTn id="24" dur="750" fill="hold"/>
                                        <p:tgtEl>
                                          <p:spTgt spid="31"/>
                                        </p:tgtEl>
                                        <p:attrNameLst>
                                          <p:attrName>ppt_x</p:attrName>
                                        </p:attrNameLst>
                                      </p:cBhvr>
                                      <p:tavLst>
                                        <p:tav tm="0">
                                          <p:val>
                                            <p:strVal val="#ppt_x"/>
                                          </p:val>
                                        </p:tav>
                                        <p:tav tm="100000">
                                          <p:val>
                                            <p:strVal val="#ppt_x"/>
                                          </p:val>
                                        </p:tav>
                                      </p:tavLst>
                                    </p:anim>
                                    <p:anim calcmode="lin" valueType="num">
                                      <p:cBhvr>
                                        <p:cTn id="25" dur="750" fill="hold"/>
                                        <p:tgtEl>
                                          <p:spTgt spid="31"/>
                                        </p:tgtEl>
                                        <p:attrNameLst>
                                          <p:attrName>ppt_y</p:attrName>
                                        </p:attrNameLst>
                                      </p:cBhvr>
                                      <p:tavLst>
                                        <p:tav tm="0">
                                          <p:val>
                                            <p:strVal val="#ppt_y+.1"/>
                                          </p:val>
                                        </p:tav>
                                        <p:tav tm="100000">
                                          <p:val>
                                            <p:strVal val="#ppt_y"/>
                                          </p:val>
                                        </p:tav>
                                      </p:tavLst>
                                    </p:anim>
                                  </p:childTnLst>
                                </p:cTn>
                              </p:par>
                              <p:par>
                                <p:cTn id="26" presetID="47" presetClass="entr" presetSubtype="0" fill="hold" grpId="0" nodeType="withEffect">
                                  <p:stCondLst>
                                    <p:cond delay="250"/>
                                  </p:stCondLst>
                                  <p:childTnLst>
                                    <p:set>
                                      <p:cBhvr>
                                        <p:cTn id="27" dur="1" fill="hold">
                                          <p:stCondLst>
                                            <p:cond delay="0"/>
                                          </p:stCondLst>
                                        </p:cTn>
                                        <p:tgtEl>
                                          <p:spTgt spid="45"/>
                                        </p:tgtEl>
                                        <p:attrNameLst>
                                          <p:attrName>style.visibility</p:attrName>
                                        </p:attrNameLst>
                                      </p:cBhvr>
                                      <p:to>
                                        <p:strVal val="visible"/>
                                      </p:to>
                                    </p:set>
                                    <p:animEffect>
                                      <p:cBhvr>
                                        <p:cTn id="28" dur="750"/>
                                        <p:tgtEl>
                                          <p:spTgt spid="45"/>
                                        </p:tgtEl>
                                      </p:cBhvr>
                                    </p:animEffect>
                                    <p:anim calcmode="lin" valueType="num">
                                      <p:cBhvr>
                                        <p:cTn id="29" dur="750" fill="hold"/>
                                        <p:tgtEl>
                                          <p:spTgt spid="45"/>
                                        </p:tgtEl>
                                        <p:attrNameLst>
                                          <p:attrName>ppt_x</p:attrName>
                                        </p:attrNameLst>
                                      </p:cBhvr>
                                      <p:tavLst>
                                        <p:tav tm="0">
                                          <p:val>
                                            <p:strVal val="#ppt_x"/>
                                          </p:val>
                                        </p:tav>
                                        <p:tav tm="100000">
                                          <p:val>
                                            <p:strVal val="#ppt_x"/>
                                          </p:val>
                                        </p:tav>
                                      </p:tavLst>
                                    </p:anim>
                                    <p:anim calcmode="lin" valueType="num">
                                      <p:cBhvr>
                                        <p:cTn id="30" dur="750" fill="hold"/>
                                        <p:tgtEl>
                                          <p:spTgt spid="4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autoUpdateAnimBg="0"/>
      <p:bldP spid="32" grpId="0" bldLvl="0" animBg="1" autoUpdateAnimBg="0"/>
      <p:bldP spid="33" grpId="0" bldLvl="0" animBg="1" autoUpdateAnimBg="0"/>
      <p:bldP spid="34" grpId="0" bldLvl="0" animBg="1" autoUpdateAnimBg="0"/>
      <p:bldP spid="44" grpId="0" bldLvl="0" animBg="1" autoUpdateAnimBg="0"/>
      <p:bldP spid="45" grpId="0" bldLvl="0" autoUpdateAnimBg="0"/>
    </p:bld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TotalTime>
  <Words>2012</Words>
  <Application>Microsoft Office PowerPoint</Application>
  <PresentationFormat>全屏显示(16:9)</PresentationFormat>
  <Paragraphs>264</Paragraphs>
  <Slides>28</Slides>
  <Notes>20</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 </vt:lpstr>
      <vt:lpstr> </vt:lpstr>
      <vt:lpstr> </vt:lpstr>
      <vt:lpstr> </vt:lpstr>
      <vt:lpstr> </vt:lpstr>
      <vt:lpstr>PowerPoint 演示文稿</vt:lpstr>
      <vt:lpstr> </vt:lpstr>
      <vt:lpstr> </vt:lpstr>
      <vt:lpstr> </vt:lpstr>
      <vt:lpstr> </vt:lpstr>
      <vt:lpstr> </vt:lpstr>
      <vt:lpstr>PowerPoint 演示文稿</vt:lpstr>
      <vt:lpstr> </vt:lpstr>
      <vt:lpstr> </vt:lpstr>
      <vt:lpstr> </vt:lpstr>
      <vt:lpstr> </vt:lpstr>
      <vt:lpstr> </vt:lpstr>
      <vt:lpstr>PowerPoint 演示文稿</vt:lpstr>
      <vt:lpstr> </vt:lpstr>
      <vt:lpstr> </vt:lpstr>
      <vt:lpstr> </vt:lpstr>
      <vt:lpstr> </vt:lpstr>
      <vt:lpstr> </vt:lpstr>
      <vt:lpstr>PowerPoint 演示文稿</vt:lpstr>
      <vt:lpstr>PowerPoint 演示文稿</vt:lpstr>
    </vt:vector>
  </TitlesOfParts>
  <Company>User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消防</dc:title>
  <dc:creator>第一PPT</dc:creator>
  <cp:keywords>www.1ppt.com</cp:keywords>
  <cp:lastModifiedBy>Windows User</cp:lastModifiedBy>
  <cp:revision>4</cp:revision>
  <dcterms:created xsi:type="dcterms:W3CDTF">2016-12-16T03:00:40Z</dcterms:created>
  <dcterms:modified xsi:type="dcterms:W3CDTF">2018-11-15T09:21:58Z</dcterms:modified>
</cp:coreProperties>
</file>