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48" r:id="rId2"/>
  </p:sldMasterIdLst>
  <p:notesMasterIdLst>
    <p:notesMasterId r:id="rId26"/>
  </p:notesMasterIdLst>
  <p:handoutMasterIdLst>
    <p:handoutMasterId r:id="rId27"/>
  </p:handoutMasterIdLst>
  <p:sldIdLst>
    <p:sldId id="3209" r:id="rId3"/>
    <p:sldId id="3210" r:id="rId4"/>
    <p:sldId id="3204" r:id="rId5"/>
    <p:sldId id="3131" r:id="rId6"/>
    <p:sldId id="3142" r:id="rId7"/>
    <p:sldId id="3134" r:id="rId8"/>
    <p:sldId id="3129" r:id="rId9"/>
    <p:sldId id="3211" r:id="rId10"/>
    <p:sldId id="3133" r:id="rId11"/>
    <p:sldId id="3138" r:id="rId12"/>
    <p:sldId id="3193" r:id="rId13"/>
    <p:sldId id="3132" r:id="rId14"/>
    <p:sldId id="3212" r:id="rId15"/>
    <p:sldId id="3150" r:id="rId16"/>
    <p:sldId id="3130" r:id="rId17"/>
    <p:sldId id="3148" r:id="rId18"/>
    <p:sldId id="3143" r:id="rId19"/>
    <p:sldId id="3213" r:id="rId20"/>
    <p:sldId id="3149" r:id="rId21"/>
    <p:sldId id="3141" r:id="rId22"/>
    <p:sldId id="3135" r:id="rId23"/>
    <p:sldId id="3214" r:id="rId24"/>
    <p:sldId id="3215"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A244"/>
    <a:srgbClr val="FEA600"/>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p:scale>
          <a:sx n="50" d="100"/>
          <a:sy n="50" d="100"/>
        </p:scale>
        <p:origin x="-360"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885529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835624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693974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605954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481467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14</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16</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561339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19</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269977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21</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3519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607460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589086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80325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270951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424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606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913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873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851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780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4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022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7138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306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19582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2018/11/15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931569242"/>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3" y="895"/>
            <a:ext cx="12853989"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8"/>
          <p:cNvSpPr txBox="1">
            <a:spLocks noChangeArrowheads="1"/>
          </p:cNvSpPr>
          <p:nvPr/>
        </p:nvSpPr>
        <p:spPr bwMode="auto">
          <a:xfrm>
            <a:off x="452711" y="1923611"/>
            <a:ext cx="6109692" cy="12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592"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品味美味咖啡</a:t>
            </a:r>
            <a:endParaRPr lang="zh-CN" altLang="en-US" sz="7592"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14" name="矩形 9"/>
          <p:cNvSpPr>
            <a:spLocks noChangeArrowheads="1"/>
          </p:cNvSpPr>
          <p:nvPr/>
        </p:nvSpPr>
        <p:spPr bwMode="auto">
          <a:xfrm>
            <a:off x="575891" y="2955953"/>
            <a:ext cx="5688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zh-CN" sz="2400" spc="600" dirty="0">
                <a:solidFill>
                  <a:schemeClr val="bg1"/>
                </a:solidFill>
                <a:latin typeface="Arial" panose="020B0604020202020204" pitchFamily="34" charset="0"/>
                <a:cs typeface="Arial" panose="020B0604020202020204" pitchFamily="34" charset="0"/>
              </a:rPr>
              <a:t>Taste the delicious coffee</a:t>
            </a:r>
          </a:p>
        </p:txBody>
      </p:sp>
      <p:sp>
        <p:nvSpPr>
          <p:cNvPr id="15" name="文本框 10"/>
          <p:cNvSpPr txBox="1">
            <a:spLocks noChangeArrowheads="1"/>
          </p:cNvSpPr>
          <p:nvPr/>
        </p:nvSpPr>
        <p:spPr bwMode="auto">
          <a:xfrm>
            <a:off x="575891" y="3395859"/>
            <a:ext cx="3856673"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pc="600" dirty="0" smtClean="0">
                <a:solidFill>
                  <a:schemeClr val="bg1"/>
                </a:solidFill>
                <a:latin typeface="微软雅黑" pitchFamily="34" charset="-122"/>
                <a:ea typeface="微软雅黑" pitchFamily="34" charset="-122"/>
              </a:rPr>
              <a:t>美味</a:t>
            </a:r>
            <a:r>
              <a:rPr lang="en-US" altLang="zh-CN" spc="600" dirty="0" smtClean="0">
                <a:solidFill>
                  <a:schemeClr val="bg1"/>
                </a:solidFill>
                <a:latin typeface="微软雅黑" pitchFamily="34" charset="-122"/>
                <a:ea typeface="微软雅黑" pitchFamily="34" charset="-122"/>
              </a:rPr>
              <a:t>/</a:t>
            </a:r>
            <a:r>
              <a:rPr lang="zh-CN" altLang="en-US" spc="600" dirty="0" smtClean="0">
                <a:solidFill>
                  <a:schemeClr val="bg1"/>
                </a:solidFill>
                <a:latin typeface="微软雅黑" pitchFamily="34" charset="-122"/>
                <a:ea typeface="微软雅黑" pitchFamily="34" charset="-122"/>
              </a:rPr>
              <a:t>纯正</a:t>
            </a:r>
            <a:r>
              <a:rPr lang="en-US" altLang="zh-CN" spc="600" dirty="0" smtClean="0">
                <a:solidFill>
                  <a:schemeClr val="bg1"/>
                </a:solidFill>
                <a:latin typeface="微软雅黑" pitchFamily="34" charset="-122"/>
                <a:ea typeface="微软雅黑" pitchFamily="34" charset="-122"/>
              </a:rPr>
              <a:t>/</a:t>
            </a:r>
            <a:r>
              <a:rPr lang="zh-CN" altLang="en-US" spc="600" dirty="0" smtClean="0">
                <a:solidFill>
                  <a:schemeClr val="bg1"/>
                </a:solidFill>
                <a:latin typeface="微软雅黑" pitchFamily="34" charset="-122"/>
                <a:ea typeface="微软雅黑" pitchFamily="34" charset="-122"/>
              </a:rPr>
              <a:t>自然</a:t>
            </a:r>
            <a:r>
              <a:rPr lang="en-US" altLang="zh-CN" spc="600" dirty="0" smtClean="0">
                <a:solidFill>
                  <a:schemeClr val="bg1"/>
                </a:solidFill>
                <a:latin typeface="微软雅黑" pitchFamily="34" charset="-122"/>
                <a:ea typeface="微软雅黑" pitchFamily="34" charset="-122"/>
              </a:rPr>
              <a:t>/</a:t>
            </a:r>
            <a:r>
              <a:rPr lang="zh-CN" altLang="en-US" spc="600" dirty="0" smtClean="0">
                <a:solidFill>
                  <a:schemeClr val="bg1"/>
                </a:solidFill>
                <a:latin typeface="微软雅黑" pitchFamily="34" charset="-122"/>
                <a:ea typeface="微软雅黑" pitchFamily="34" charset="-122"/>
              </a:rPr>
              <a:t>爽口</a:t>
            </a:r>
            <a:endParaRPr lang="zh-CN" altLang="en-US" spc="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6710329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14" grpId="0"/>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14" grpId="0"/>
          <p:bldP spid="1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3617283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screen">
              <a:extLst>
                <a:ext uri="{28A0092B-C50C-407E-A947-70E740481C1C}">
                  <a14:useLocalDpi xmlns:a14="http://schemas.microsoft.com/office/drawing/2010/main"/>
                </a:ext>
              </a:extLst>
            </a:blip>
            <a:srcRect/>
            <a:stretch>
              <a:fillRect l="1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106295" y="3905081"/>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a:solidFill>
                  <a:schemeClr val="accent1"/>
                </a:solidFill>
                <a:latin typeface="Agency FB" panose="020B0503020202020204" pitchFamily="34" charset="0"/>
                <a:ea typeface="+mj-ea"/>
                <a:cs typeface="Arial" panose="020B0604020202020204" pitchFamily="34" charset="0"/>
              </a:rPr>
              <a:t>01</a:t>
            </a:r>
            <a:endParaRPr lang="zh-CN" altLang="en-US" sz="20998"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8817401" y="5250677"/>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732948" y="459344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8718541" y="5527492"/>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87482950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94" y="1888133"/>
            <a:ext cx="3148318" cy="216024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940257"/>
          </a:xfrm>
          <a:prstGeom prst="rect">
            <a:avLst/>
          </a:prstGeom>
          <a:noFill/>
        </p:spPr>
        <p:txBody>
          <a:bodyPr wrap="square" rtlCol="0">
            <a:spAutoFit/>
          </a:bodyPr>
          <a:lstStyle/>
          <a:p>
            <a:pPr algn="just">
              <a:lnSpc>
                <a:spcPct val="130000"/>
              </a:lnSpc>
            </a:pPr>
            <a:r>
              <a:rPr lang="en-US" altLang="zh-CN" sz="4800" dirty="0">
                <a:solidFill>
                  <a:schemeClr val="accent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screen">
              <a:extLst>
                <a:ext uri="{28A0092B-C50C-407E-A947-70E740481C1C}">
                  <a14:useLocalDpi xmlns:a14="http://schemas.microsoft.com/office/drawing/2010/main"/>
                </a:ext>
              </a:extLst>
            </a:blip>
            <a:srcRect/>
            <a:stretch>
              <a:fillRect l="1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106295" y="3905081"/>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a:solidFill>
                  <a:schemeClr val="accent1"/>
                </a:solidFill>
                <a:latin typeface="Agency FB" panose="020B0503020202020204" pitchFamily="34" charset="0"/>
                <a:ea typeface="+mj-ea"/>
                <a:cs typeface="Arial" panose="020B0604020202020204" pitchFamily="34" charset="0"/>
              </a:rPr>
              <a:t>01</a:t>
            </a:r>
            <a:endParaRPr lang="zh-CN" altLang="en-US" sz="20998"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8817401" y="5250677"/>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732948" y="459344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8718541" y="5527492"/>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27712270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48" y="448"/>
            <a:ext cx="3133761"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nvSpPr>
        <p:spPr>
          <a:xfrm>
            <a:off x="819909" y="1162216"/>
            <a:ext cx="1752531" cy="4221873"/>
          </a:xfrm>
          <a:prstGeom prst="rect">
            <a:avLst/>
          </a:prstGeom>
          <a:noFill/>
        </p:spPr>
        <p:txBody>
          <a:bodyPr vert="eaVert" wrap="square" lIns="0" tIns="0" rIns="0" bIns="0" rtlCol="0">
            <a:spAutoFit/>
          </a:bodyPr>
          <a:lstStyle/>
          <a:p>
            <a:r>
              <a:rPr lang="en-US" altLang="zh-CN" sz="5694"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endParaRPr lang="zh-CN" altLang="en-US" sz="5694"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a:p>
            <a:r>
              <a:rPr lang="zh-CN" altLang="en-US" sz="5694"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en-US" altLang="zh-CN" sz="569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13"/>
          <p:cNvGrpSpPr/>
          <p:nvPr/>
        </p:nvGrpSpPr>
        <p:grpSpPr>
          <a:xfrm>
            <a:off x="6008816" y="1885123"/>
            <a:ext cx="841118" cy="841118"/>
            <a:chOff x="3529981" y="507683"/>
            <a:chExt cx="598350" cy="598350"/>
          </a:xfrm>
        </p:grpSpPr>
        <p:sp>
          <p:nvSpPr>
            <p:cNvPr id="15" name="椭圆 1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16"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17" name="矩形 16"/>
          <p:cNvSpPr/>
          <p:nvPr/>
        </p:nvSpPr>
        <p:spPr>
          <a:xfrm>
            <a:off x="7354320" y="2032543"/>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8" name="矩形 17"/>
          <p:cNvSpPr/>
          <p:nvPr/>
        </p:nvSpPr>
        <p:spPr>
          <a:xfrm>
            <a:off x="7354320" y="3091469"/>
            <a:ext cx="2516221" cy="64617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19" name="矩形 18"/>
          <p:cNvSpPr/>
          <p:nvPr/>
        </p:nvSpPr>
        <p:spPr>
          <a:xfrm>
            <a:off x="7312581" y="5209323"/>
            <a:ext cx="2516221" cy="64617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grpSp>
        <p:nvGrpSpPr>
          <p:cNvPr id="20" name="组合 19"/>
          <p:cNvGrpSpPr/>
          <p:nvPr/>
        </p:nvGrpSpPr>
        <p:grpSpPr>
          <a:xfrm>
            <a:off x="6056977" y="2993996"/>
            <a:ext cx="841118" cy="841118"/>
            <a:chOff x="3529981" y="507683"/>
            <a:chExt cx="598350" cy="598350"/>
          </a:xfrm>
        </p:grpSpPr>
        <p:sp>
          <p:nvSpPr>
            <p:cNvPr id="21" name="椭圆 2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22"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3" name="组合 22"/>
          <p:cNvGrpSpPr/>
          <p:nvPr/>
        </p:nvGrpSpPr>
        <p:grpSpPr>
          <a:xfrm>
            <a:off x="6064959" y="5091466"/>
            <a:ext cx="841118" cy="841118"/>
            <a:chOff x="3529981" y="507683"/>
            <a:chExt cx="598350" cy="598350"/>
          </a:xfrm>
        </p:grpSpPr>
        <p:sp>
          <p:nvSpPr>
            <p:cNvPr id="24" name="椭圆 2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25"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6" name="组合 25"/>
          <p:cNvGrpSpPr/>
          <p:nvPr/>
        </p:nvGrpSpPr>
        <p:grpSpPr>
          <a:xfrm>
            <a:off x="6053879" y="4050823"/>
            <a:ext cx="841118" cy="841118"/>
            <a:chOff x="3529981" y="507683"/>
            <a:chExt cx="598350" cy="598350"/>
          </a:xfrm>
        </p:grpSpPr>
        <p:sp>
          <p:nvSpPr>
            <p:cNvPr id="27" name="椭圆 2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8"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29" name="矩形 28"/>
          <p:cNvSpPr/>
          <p:nvPr/>
        </p:nvSpPr>
        <p:spPr>
          <a:xfrm>
            <a:off x="7312580" y="4150397"/>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837254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3" fill="hold" nodeType="afterEffect" p14:presetBounceEnd="60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60000">
                                          <p:cBhvr additive="base">
                                            <p:cTn id="14"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15" dur="125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500"/>
                                </p:stCondLst>
                                <p:childTnLst>
                                  <p:par>
                                    <p:cTn id="21" presetID="2" presetClass="entr" presetSubtype="3" fill="hold" nodeType="afterEffect" p14:presetBounceEnd="6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60000">
                                          <p:cBhvr additive="base">
                                            <p:cTn id="2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24" dur="125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50"/>
                                            <p:tgtEl>
                                              <p:spTgt spid="18"/>
                                            </p:tgtEl>
                                          </p:cBhvr>
                                        </p:animEffect>
                                      </p:childTnLst>
                                    </p:cTn>
                                  </p:par>
                                </p:childTnLst>
                              </p:cTn>
                            </p:par>
                            <p:par>
                              <p:cTn id="29" fill="hold">
                                <p:stCondLst>
                                  <p:cond delay="4500"/>
                                </p:stCondLst>
                                <p:childTnLst>
                                  <p:par>
                                    <p:cTn id="30" presetID="2" presetClass="entr" presetSubtype="3" fill="hold" nodeType="afterEffect" p14:presetBounceEnd="60000">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14:bounceEnd="60000">
                                          <p:cBhvr additive="base">
                                            <p:cTn id="32" dur="125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33" dur="125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57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750"/>
                                            <p:tgtEl>
                                              <p:spTgt spid="29"/>
                                            </p:tgtEl>
                                          </p:cBhvr>
                                        </p:animEffect>
                                      </p:childTnLst>
                                    </p:cTn>
                                  </p:par>
                                </p:childTnLst>
                              </p:cTn>
                            </p:par>
                            <p:par>
                              <p:cTn id="38" fill="hold">
                                <p:stCondLst>
                                  <p:cond delay="6500"/>
                                </p:stCondLst>
                                <p:childTnLst>
                                  <p:par>
                                    <p:cTn id="39" presetID="2" presetClass="entr" presetSubtype="3" fill="hold" nodeType="afterEffect" p14:presetBounceEnd="60000">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14:bounceEnd="60000">
                                          <p:cBhvr additive="base">
                                            <p:cTn id="41" dur="125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42" dur="1250" fill="hold"/>
                                            <p:tgtEl>
                                              <p:spTgt spid="23"/>
                                            </p:tgtEl>
                                            <p:attrNameLst>
                                              <p:attrName>ppt_y</p:attrName>
                                            </p:attrNameLst>
                                          </p:cBhvr>
                                          <p:tavLst>
                                            <p:tav tm="0">
                                              <p:val>
                                                <p:strVal val="0-#ppt_h/2"/>
                                              </p:val>
                                            </p:tav>
                                            <p:tav tm="100000">
                                              <p:val>
                                                <p:strVal val="#ppt_y"/>
                                              </p:val>
                                            </p:tav>
                                          </p:tavLst>
                                        </p:anim>
                                      </p:childTnLst>
                                    </p:cTn>
                                  </p:par>
                                </p:childTnLst>
                              </p:cTn>
                            </p:par>
                            <p:par>
                              <p:cTn id="43" fill="hold">
                                <p:stCondLst>
                                  <p:cond delay="77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17" grpId="0"/>
          <p:bldP spid="18" grpId="0"/>
          <p:bldP spid="19"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3"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250" fill="hold"/>
                                            <p:tgtEl>
                                              <p:spTgt spid="14"/>
                                            </p:tgtEl>
                                            <p:attrNameLst>
                                              <p:attrName>ppt_x</p:attrName>
                                            </p:attrNameLst>
                                          </p:cBhvr>
                                          <p:tavLst>
                                            <p:tav tm="0">
                                              <p:val>
                                                <p:strVal val="1+#ppt_w/2"/>
                                              </p:val>
                                            </p:tav>
                                            <p:tav tm="100000">
                                              <p:val>
                                                <p:strVal val="#ppt_x"/>
                                              </p:val>
                                            </p:tav>
                                          </p:tavLst>
                                        </p:anim>
                                        <p:anim calcmode="lin" valueType="num">
                                          <p:cBhvr additive="base">
                                            <p:cTn id="15" dur="125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500"/>
                                </p:stCondLst>
                                <p:childTnLst>
                                  <p:par>
                                    <p:cTn id="21" presetID="2" presetClass="entr" presetSubtype="3"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250" fill="hold"/>
                                            <p:tgtEl>
                                              <p:spTgt spid="20"/>
                                            </p:tgtEl>
                                            <p:attrNameLst>
                                              <p:attrName>ppt_x</p:attrName>
                                            </p:attrNameLst>
                                          </p:cBhvr>
                                          <p:tavLst>
                                            <p:tav tm="0">
                                              <p:val>
                                                <p:strVal val="1+#ppt_w/2"/>
                                              </p:val>
                                            </p:tav>
                                            <p:tav tm="100000">
                                              <p:val>
                                                <p:strVal val="#ppt_x"/>
                                              </p:val>
                                            </p:tav>
                                          </p:tavLst>
                                        </p:anim>
                                        <p:anim calcmode="lin" valueType="num">
                                          <p:cBhvr additive="base">
                                            <p:cTn id="24" dur="125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50"/>
                                            <p:tgtEl>
                                              <p:spTgt spid="18"/>
                                            </p:tgtEl>
                                          </p:cBhvr>
                                        </p:animEffect>
                                      </p:childTnLst>
                                    </p:cTn>
                                  </p:par>
                                </p:childTnLst>
                              </p:cTn>
                            </p:par>
                            <p:par>
                              <p:cTn id="29" fill="hold">
                                <p:stCondLst>
                                  <p:cond delay="4500"/>
                                </p:stCondLst>
                                <p:childTnLst>
                                  <p:par>
                                    <p:cTn id="30" presetID="2" presetClass="entr" presetSubtype="3"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1250" fill="hold"/>
                                            <p:tgtEl>
                                              <p:spTgt spid="26"/>
                                            </p:tgtEl>
                                            <p:attrNameLst>
                                              <p:attrName>ppt_x</p:attrName>
                                            </p:attrNameLst>
                                          </p:cBhvr>
                                          <p:tavLst>
                                            <p:tav tm="0">
                                              <p:val>
                                                <p:strVal val="1+#ppt_w/2"/>
                                              </p:val>
                                            </p:tav>
                                            <p:tav tm="100000">
                                              <p:val>
                                                <p:strVal val="#ppt_x"/>
                                              </p:val>
                                            </p:tav>
                                          </p:tavLst>
                                        </p:anim>
                                        <p:anim calcmode="lin" valueType="num">
                                          <p:cBhvr additive="base">
                                            <p:cTn id="33" dur="125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57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750"/>
                                            <p:tgtEl>
                                              <p:spTgt spid="29"/>
                                            </p:tgtEl>
                                          </p:cBhvr>
                                        </p:animEffect>
                                      </p:childTnLst>
                                    </p:cTn>
                                  </p:par>
                                </p:childTnLst>
                              </p:cTn>
                            </p:par>
                            <p:par>
                              <p:cTn id="38" fill="hold">
                                <p:stCondLst>
                                  <p:cond delay="6500"/>
                                </p:stCondLst>
                                <p:childTnLst>
                                  <p:par>
                                    <p:cTn id="39" presetID="2" presetClass="entr" presetSubtype="3"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1250" fill="hold"/>
                                            <p:tgtEl>
                                              <p:spTgt spid="23"/>
                                            </p:tgtEl>
                                            <p:attrNameLst>
                                              <p:attrName>ppt_x</p:attrName>
                                            </p:attrNameLst>
                                          </p:cBhvr>
                                          <p:tavLst>
                                            <p:tav tm="0">
                                              <p:val>
                                                <p:strVal val="1+#ppt_w/2"/>
                                              </p:val>
                                            </p:tav>
                                            <p:tav tm="100000">
                                              <p:val>
                                                <p:strVal val="#ppt_x"/>
                                              </p:val>
                                            </p:tav>
                                          </p:tavLst>
                                        </p:anim>
                                        <p:anim calcmode="lin" valueType="num">
                                          <p:cBhvr additive="base">
                                            <p:cTn id="42" dur="1250" fill="hold"/>
                                            <p:tgtEl>
                                              <p:spTgt spid="23"/>
                                            </p:tgtEl>
                                            <p:attrNameLst>
                                              <p:attrName>ppt_y</p:attrName>
                                            </p:attrNameLst>
                                          </p:cBhvr>
                                          <p:tavLst>
                                            <p:tav tm="0">
                                              <p:val>
                                                <p:strVal val="0-#ppt_h/2"/>
                                              </p:val>
                                            </p:tav>
                                            <p:tav tm="100000">
                                              <p:val>
                                                <p:strVal val="#ppt_y"/>
                                              </p:val>
                                            </p:tav>
                                          </p:tavLst>
                                        </p:anim>
                                      </p:childTnLst>
                                    </p:cTn>
                                  </p:par>
                                </p:childTnLst>
                              </p:cTn>
                            </p:par>
                            <p:par>
                              <p:cTn id="43" fill="hold">
                                <p:stCondLst>
                                  <p:cond delay="77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17" grpId="0"/>
          <p:bldP spid="18" grpId="0"/>
          <p:bldP spid="19" grpId="0"/>
          <p:bldP spid="2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3" y="895"/>
            <a:ext cx="12853989"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8"/>
          <p:cNvSpPr txBox="1">
            <a:spLocks noChangeArrowheads="1"/>
          </p:cNvSpPr>
          <p:nvPr/>
        </p:nvSpPr>
        <p:spPr bwMode="auto">
          <a:xfrm>
            <a:off x="575891" y="1888133"/>
            <a:ext cx="6109692" cy="12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7592" dirty="0" smtClean="0">
                <a:solidFill>
                  <a:schemeClr val="bg1"/>
                </a:solidFill>
                <a:latin typeface="Arial" panose="020B0604020202020204" pitchFamily="34" charset="0"/>
                <a:ea typeface="方正正准黑简体" panose="02000000000000000000" pitchFamily="2" charset="-122"/>
                <a:cs typeface="Arial" panose="020B0604020202020204" pitchFamily="34" charset="0"/>
              </a:rPr>
              <a:t>THANK YOU</a:t>
            </a:r>
            <a:endParaRPr lang="zh-CN" altLang="en-US" sz="7592" dirty="0">
              <a:solidFill>
                <a:schemeClr val="bg1"/>
              </a:solidFill>
              <a:latin typeface="Arial" panose="020B0604020202020204" pitchFamily="34" charset="0"/>
              <a:ea typeface="方正正准黑简体" panose="02000000000000000000" pitchFamily="2" charset="-122"/>
              <a:cs typeface="Arial" panose="020B0604020202020204" pitchFamily="34" charset="0"/>
            </a:endParaRPr>
          </a:p>
        </p:txBody>
      </p:sp>
      <p:sp>
        <p:nvSpPr>
          <p:cNvPr id="14" name="矩形 9"/>
          <p:cNvSpPr>
            <a:spLocks noChangeArrowheads="1"/>
          </p:cNvSpPr>
          <p:nvPr/>
        </p:nvSpPr>
        <p:spPr bwMode="auto">
          <a:xfrm>
            <a:off x="575891" y="2955953"/>
            <a:ext cx="56886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zh-CN" sz="2400" spc="600" dirty="0">
                <a:solidFill>
                  <a:schemeClr val="bg1"/>
                </a:solidFill>
                <a:latin typeface="Arial" panose="020B0604020202020204" pitchFamily="34" charset="0"/>
                <a:cs typeface="Arial" panose="020B0604020202020204" pitchFamily="34" charset="0"/>
              </a:rPr>
              <a:t>Taste the delicious coffee</a:t>
            </a:r>
          </a:p>
        </p:txBody>
      </p:sp>
      <p:sp>
        <p:nvSpPr>
          <p:cNvPr id="15" name="文本框 10"/>
          <p:cNvSpPr txBox="1">
            <a:spLocks noChangeArrowheads="1"/>
          </p:cNvSpPr>
          <p:nvPr/>
        </p:nvSpPr>
        <p:spPr bwMode="auto">
          <a:xfrm>
            <a:off x="575891" y="3395859"/>
            <a:ext cx="3856673"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pc="600" dirty="0" smtClean="0">
                <a:solidFill>
                  <a:schemeClr val="bg1"/>
                </a:solidFill>
                <a:latin typeface="微软雅黑" pitchFamily="34" charset="-122"/>
                <a:ea typeface="微软雅黑" pitchFamily="34" charset="-122"/>
              </a:rPr>
              <a:t>美味</a:t>
            </a:r>
            <a:r>
              <a:rPr lang="en-US" altLang="zh-CN" spc="600" dirty="0" smtClean="0">
                <a:solidFill>
                  <a:schemeClr val="bg1"/>
                </a:solidFill>
                <a:latin typeface="微软雅黑" pitchFamily="34" charset="-122"/>
                <a:ea typeface="微软雅黑" pitchFamily="34" charset="-122"/>
              </a:rPr>
              <a:t>/</a:t>
            </a:r>
            <a:r>
              <a:rPr lang="zh-CN" altLang="en-US" spc="600" dirty="0" smtClean="0">
                <a:solidFill>
                  <a:schemeClr val="bg1"/>
                </a:solidFill>
                <a:latin typeface="微软雅黑" pitchFamily="34" charset="-122"/>
                <a:ea typeface="微软雅黑" pitchFamily="34" charset="-122"/>
              </a:rPr>
              <a:t>纯正</a:t>
            </a:r>
            <a:r>
              <a:rPr lang="en-US" altLang="zh-CN" spc="600" dirty="0" smtClean="0">
                <a:solidFill>
                  <a:schemeClr val="bg1"/>
                </a:solidFill>
                <a:latin typeface="微软雅黑" pitchFamily="34" charset="-122"/>
                <a:ea typeface="微软雅黑" pitchFamily="34" charset="-122"/>
              </a:rPr>
              <a:t>/</a:t>
            </a:r>
            <a:r>
              <a:rPr lang="zh-CN" altLang="en-US" spc="600" dirty="0" smtClean="0">
                <a:solidFill>
                  <a:schemeClr val="bg1"/>
                </a:solidFill>
                <a:latin typeface="微软雅黑" pitchFamily="34" charset="-122"/>
                <a:ea typeface="微软雅黑" pitchFamily="34" charset="-122"/>
              </a:rPr>
              <a:t>自然</a:t>
            </a:r>
            <a:r>
              <a:rPr lang="en-US" altLang="zh-CN" spc="600" dirty="0" smtClean="0">
                <a:solidFill>
                  <a:schemeClr val="bg1"/>
                </a:solidFill>
                <a:latin typeface="微软雅黑" pitchFamily="34" charset="-122"/>
                <a:ea typeface="微软雅黑" pitchFamily="34" charset="-122"/>
              </a:rPr>
              <a:t>/</a:t>
            </a:r>
            <a:r>
              <a:rPr lang="zh-CN" altLang="en-US" spc="600" dirty="0" smtClean="0">
                <a:solidFill>
                  <a:schemeClr val="bg1"/>
                </a:solidFill>
                <a:latin typeface="微软雅黑" pitchFamily="34" charset="-122"/>
                <a:ea typeface="微软雅黑" pitchFamily="34" charset="-122"/>
              </a:rPr>
              <a:t>爽口</a:t>
            </a:r>
            <a:endParaRPr lang="zh-CN" altLang="en-US" spc="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754125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14" grpId="0"/>
          <p:bldP spid="1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5022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screen">
              <a:extLst>
                <a:ext uri="{28A0092B-C50C-407E-A947-70E740481C1C}">
                  <a14:useLocalDpi xmlns:a14="http://schemas.microsoft.com/office/drawing/2010/main"/>
                </a:ext>
              </a:extLst>
            </a:blip>
            <a:srcRect/>
            <a:stretch>
              <a:fillRect l="1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106295" y="3905081"/>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a:solidFill>
                  <a:schemeClr val="accent1"/>
                </a:solidFill>
                <a:latin typeface="Agency FB" panose="020B0503020202020204" pitchFamily="34" charset="0"/>
                <a:ea typeface="+mj-ea"/>
                <a:cs typeface="Arial" panose="020B0604020202020204" pitchFamily="34" charset="0"/>
              </a:rPr>
              <a:t>01</a:t>
            </a:r>
            <a:endParaRPr lang="zh-CN" altLang="en-US" sz="20998"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8817401" y="5250677"/>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732948" y="459344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8718541" y="5527492"/>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23852904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screen">
              <a:extLst>
                <a:ext uri="{28A0092B-C50C-407E-A947-70E740481C1C}">
                  <a14:useLocalDpi xmlns:a14="http://schemas.microsoft.com/office/drawing/2010/main"/>
                </a:ext>
              </a:extLst>
            </a:blip>
            <a:srcRect/>
            <a:stretch>
              <a:fillRect l="1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106295" y="3905081"/>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a:solidFill>
                  <a:schemeClr val="accent1"/>
                </a:solidFill>
                <a:latin typeface="Agency FB" panose="020B0503020202020204" pitchFamily="34" charset="0"/>
                <a:ea typeface="+mj-ea"/>
                <a:cs typeface="Arial" panose="020B0604020202020204" pitchFamily="34" charset="0"/>
              </a:rPr>
              <a:t>01</a:t>
            </a:r>
            <a:endParaRPr lang="zh-CN" altLang="en-US" sz="20998" i="0" dirty="0">
              <a:solidFill>
                <a:schemeClr val="accent1"/>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8817401" y="5250677"/>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732948" y="4593443"/>
            <a:ext cx="3341273"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8718541" y="5527492"/>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16801496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51BF856-231C-4C9A-8DDA-FB8B33B9E22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884.pptx"/>
</p:tagLst>
</file>

<file path=ppt/theme/theme1.xml><?xml version="1.0" encoding="utf-8"?>
<a:theme xmlns:a="http://schemas.openxmlformats.org/drawingml/2006/main" name="第一PPT，www.1ppt.com">
  <a:themeElements>
    <a:clrScheme name="自定义 404">
      <a:dk1>
        <a:sysClr val="windowText" lastClr="000000"/>
      </a:dk1>
      <a:lt1>
        <a:sysClr val="window" lastClr="FFFFFF"/>
      </a:lt1>
      <a:dk2>
        <a:srgbClr val="44546A"/>
      </a:dk2>
      <a:lt2>
        <a:srgbClr val="E7E6E6"/>
      </a:lt2>
      <a:accent1>
        <a:srgbClr val="9B491A"/>
      </a:accent1>
      <a:accent2>
        <a:srgbClr val="0B0B0B"/>
      </a:accent2>
      <a:accent3>
        <a:srgbClr val="9B491A"/>
      </a:accent3>
      <a:accent4>
        <a:srgbClr val="0B0B0B"/>
      </a:accent4>
      <a:accent5>
        <a:srgbClr val="9B491A"/>
      </a:accent5>
      <a:accent6>
        <a:srgbClr val="0B0B0B"/>
      </a:accent6>
      <a:hlink>
        <a:srgbClr val="9B491A"/>
      </a:hlink>
      <a:folHlink>
        <a:srgbClr val="0B0B0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5009</Words>
  <Application>Microsoft Office PowerPoint</Application>
  <PresentationFormat>自定义</PresentationFormat>
  <Paragraphs>222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咖啡</dc:title>
  <dc:creator/>
  <cp:keywords>www.1ppt.com</cp:keywords>
  <cp:lastModifiedBy/>
  <cp:revision>1</cp:revision>
  <dcterms:created xsi:type="dcterms:W3CDTF">2016-10-17T14:00:15Z</dcterms:created>
  <dcterms:modified xsi:type="dcterms:W3CDTF">2018-11-15T09:04:09Z</dcterms:modified>
</cp:coreProperties>
</file>