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67" r:id="rId2"/>
  </p:sldMasterIdLst>
  <p:notesMasterIdLst>
    <p:notesMasterId r:id="rId26"/>
  </p:notesMasterIdLst>
  <p:handoutMasterIdLst>
    <p:handoutMasterId r:id="rId27"/>
  </p:handoutMasterIdLst>
  <p:sldIdLst>
    <p:sldId id="3203" r:id="rId3"/>
    <p:sldId id="3199" r:id="rId4"/>
    <p:sldId id="3198" r:id="rId5"/>
    <p:sldId id="3096" r:id="rId6"/>
    <p:sldId id="3080" r:id="rId7"/>
    <p:sldId id="3092" r:id="rId8"/>
    <p:sldId id="3073" r:id="rId9"/>
    <p:sldId id="3200" r:id="rId10"/>
    <p:sldId id="3093" r:id="rId11"/>
    <p:sldId id="3075" r:id="rId12"/>
    <p:sldId id="3078" r:id="rId13"/>
    <p:sldId id="3085" r:id="rId14"/>
    <p:sldId id="3201" r:id="rId15"/>
    <p:sldId id="3094" r:id="rId16"/>
    <p:sldId id="3074" r:id="rId17"/>
    <p:sldId id="3095" r:id="rId18"/>
    <p:sldId id="3082" r:id="rId19"/>
    <p:sldId id="3202" r:id="rId20"/>
    <p:sldId id="3077" r:id="rId21"/>
    <p:sldId id="3097" r:id="rId22"/>
    <p:sldId id="3076" r:id="rId23"/>
    <p:sldId id="3204" r:id="rId24"/>
    <p:sldId id="3205"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3993"/>
    <a:srgbClr val="81C23F"/>
    <a:srgbClr val="4FA1D9"/>
    <a:srgbClr val="0B213B"/>
    <a:srgbClr val="106A36"/>
    <a:srgbClr val="FFFFFF"/>
    <a:srgbClr val="FFD2FB"/>
    <a:srgbClr val="D34179"/>
    <a:srgbClr val="271F66"/>
    <a:srgbClr val="FBB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2986" autoAdjust="0"/>
  </p:normalViewPr>
  <p:slideViewPr>
    <p:cSldViewPr>
      <p:cViewPr>
        <p:scale>
          <a:sx n="50" d="100"/>
          <a:sy n="50" d="100"/>
        </p:scale>
        <p:origin x="-318"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3" d="100"/>
          <a:sy n="83"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2018/11/15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204664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10</a:t>
            </a:fld>
            <a:endParaRPr lang="zh-CN" altLang="en-US"/>
          </a:p>
        </p:txBody>
      </p:sp>
    </p:spTree>
    <p:extLst>
      <p:ext uri="{BB962C8B-B14F-4D97-AF65-F5344CB8AC3E}">
        <p14:creationId xmlns:p14="http://schemas.microsoft.com/office/powerpoint/2010/main" val="870716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C212A0-7918-443B-BC26-B2C355370BBD}" type="slidenum">
              <a:rPr lang="zh-CN" altLang="en-US" smtClean="0"/>
              <a:t>11</a:t>
            </a:fld>
            <a:endParaRPr lang="zh-CN" altLang="en-US"/>
          </a:p>
        </p:txBody>
      </p:sp>
    </p:spTree>
    <p:extLst>
      <p:ext uri="{BB962C8B-B14F-4D97-AF65-F5344CB8AC3E}">
        <p14:creationId xmlns:p14="http://schemas.microsoft.com/office/powerpoint/2010/main" val="1630065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2401721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7302889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6460469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15</a:t>
            </a:fld>
            <a:endParaRPr lang="zh-CN" altLang="en-US"/>
          </a:p>
        </p:txBody>
      </p:sp>
    </p:spTree>
    <p:extLst>
      <p:ext uri="{BB962C8B-B14F-4D97-AF65-F5344CB8AC3E}">
        <p14:creationId xmlns:p14="http://schemas.microsoft.com/office/powerpoint/2010/main" val="33337713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3553348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1380203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6428734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19</a:t>
            </a:fld>
            <a:endParaRPr lang="zh-CN" altLang="en-US"/>
          </a:p>
        </p:txBody>
      </p:sp>
    </p:spTree>
    <p:extLst>
      <p:ext uri="{BB962C8B-B14F-4D97-AF65-F5344CB8AC3E}">
        <p14:creationId xmlns:p14="http://schemas.microsoft.com/office/powerpoint/2010/main" val="2319348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6186084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3480234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21</a:t>
            </a:fld>
            <a:endParaRPr lang="zh-CN" altLang="en-US"/>
          </a:p>
        </p:txBody>
      </p:sp>
    </p:spTree>
    <p:extLst>
      <p:ext uri="{BB962C8B-B14F-4D97-AF65-F5344CB8AC3E}">
        <p14:creationId xmlns:p14="http://schemas.microsoft.com/office/powerpoint/2010/main" val="28358045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513067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374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8374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746784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787055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4170224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332427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4004501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272415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0571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42569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9274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5543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80549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53389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0074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121914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116495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82047869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2018/11/15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28062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177056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1320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1647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7324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26862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2018/11/15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58" r:id="rId1"/>
    <p:sldLayoutId id="2147483963" r:id="rId2"/>
    <p:sldLayoutId id="2147483964" r:id="rId3"/>
    <p:sldLayoutId id="2147483965" r:id="rId4"/>
    <p:sldLayoutId id="2147483966"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2018/11/15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540394813"/>
      </p:ext>
    </p:extLst>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 id="2147483975" r:id="rId8"/>
    <p:sldLayoutId id="2147483976" r:id="rId9"/>
    <p:sldLayoutId id="2147483977" r:id="rId10"/>
    <p:sldLayoutId id="214748397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794" y="446"/>
            <a:ext cx="12857163" cy="72428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
          <p:cNvSpPr>
            <a:spLocks/>
          </p:cNvSpPr>
          <p:nvPr/>
        </p:nvSpPr>
        <p:spPr bwMode="auto">
          <a:xfrm>
            <a:off x="-15079" y="3760324"/>
            <a:ext cx="12792718" cy="3471880"/>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2"/>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p>
        </p:txBody>
      </p:sp>
      <p:sp>
        <p:nvSpPr>
          <p:cNvPr id="11" name="Freeform 7"/>
          <p:cNvSpPr>
            <a:spLocks/>
          </p:cNvSpPr>
          <p:nvPr/>
        </p:nvSpPr>
        <p:spPr bwMode="auto">
          <a:xfrm>
            <a:off x="-15079" y="4653764"/>
            <a:ext cx="12873036" cy="2578440"/>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1"/>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p>
        </p:txBody>
      </p:sp>
      <p:sp>
        <p:nvSpPr>
          <p:cNvPr id="6" name="矩形 259"/>
          <p:cNvSpPr>
            <a:spLocks noChangeArrowheads="1"/>
          </p:cNvSpPr>
          <p:nvPr/>
        </p:nvSpPr>
        <p:spPr bwMode="auto">
          <a:xfrm>
            <a:off x="6400802" y="6561950"/>
            <a:ext cx="5529081" cy="5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900" dirty="0">
                <a:solidFill>
                  <a:schemeClr val="bg1"/>
                </a:solidFill>
                <a:latin typeface="Arial" panose="020B0604020202020204" pitchFamily="34" charset="0"/>
                <a:cs typeface="Arial" panose="020B0604020202020204" pitchFamily="34" charset="0"/>
              </a:rPr>
              <a:t>Click on add related title words Click on add related title words Click on add related title words Click on add related title words Click on add related title words Click on add related title words</a:t>
            </a:r>
            <a:endParaRPr lang="zh-CN" altLang="en-US" sz="900"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6438850" y="5440480"/>
            <a:ext cx="5673080" cy="120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199" cap="all" dirty="0" smtClean="0">
                <a:solidFill>
                  <a:schemeClr val="bg1"/>
                </a:solidFill>
                <a:effectLst>
                  <a:outerShdw blurRad="38100" dist="38100" dir="2700000" algn="tl">
                    <a:srgbClr val="000000">
                      <a:alpha val="43137"/>
                    </a:srgbClr>
                  </a:outerShdw>
                </a:effectLst>
                <a:cs typeface="Arial" panose="020B0604020202020204" pitchFamily="34" charset="0"/>
              </a:rPr>
              <a:t>餐厅美食文化</a:t>
            </a:r>
            <a:endParaRPr lang="zh-CN" altLang="en-US" sz="7199" cap="all" dirty="0">
              <a:solidFill>
                <a:schemeClr val="bg1"/>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301793158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p:stCondLst>
                              <p:cond delay="20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
                                        </p:tgtEl>
                                      </p:cBhvr>
                                    </p:animEffect>
                                  </p:childTnLst>
                                </p:cTn>
                              </p:par>
                            </p:childTnLst>
                          </p:cTn>
                        </p:par>
                        <p:par>
                          <p:cTn id="36" fill="hold">
                            <p:stCondLst>
                              <p:cond delay="110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6"/>
                                        </p:tgtEl>
                                      </p:cBhvr>
                                    </p:animEffect>
                                    <p:animScale>
                                      <p:cBhvr>
                                        <p:cTn id="39"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0" grpId="0" animBg="1"/>
      <p:bldP spid="11" grpId="0" animBg="1"/>
      <p:bldP spid="6" grpId="0"/>
      <p:bldP spid="6" grpId="1"/>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文本框 17"/>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79303500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弧形 57"/>
          <p:cNvSpPr/>
          <p:nvPr/>
        </p:nvSpPr>
        <p:spPr>
          <a:xfrm rot="13095499">
            <a:off x="2093564" y="2118937"/>
            <a:ext cx="3674344" cy="3905933"/>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4" name="弧形 93"/>
          <p:cNvSpPr/>
          <p:nvPr/>
        </p:nvSpPr>
        <p:spPr>
          <a:xfrm rot="13095499">
            <a:off x="3137781" y="2862844"/>
            <a:ext cx="2274740" cy="2418116"/>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5" name="弧形 94"/>
          <p:cNvSpPr/>
          <p:nvPr/>
        </p:nvSpPr>
        <p:spPr>
          <a:xfrm rot="13095499">
            <a:off x="3684159" y="3470930"/>
            <a:ext cx="1013310" cy="1077178"/>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 name="组合 4"/>
          <p:cNvGrpSpPr/>
          <p:nvPr/>
        </p:nvGrpSpPr>
        <p:grpSpPr>
          <a:xfrm>
            <a:off x="6041742" y="4783892"/>
            <a:ext cx="1577637" cy="784879"/>
            <a:chOff x="6040947" y="4783891"/>
            <a:chExt cx="1577637" cy="784879"/>
          </a:xfrm>
        </p:grpSpPr>
        <p:grpSp>
          <p:nvGrpSpPr>
            <p:cNvPr id="30" name="组合 29"/>
            <p:cNvGrpSpPr/>
            <p:nvPr/>
          </p:nvGrpSpPr>
          <p:grpSpPr>
            <a:xfrm>
              <a:off x="6957175" y="4783891"/>
              <a:ext cx="661409" cy="784879"/>
              <a:chOff x="5950416" y="3480496"/>
              <a:chExt cx="627191" cy="744273"/>
            </a:xfrm>
          </p:grpSpPr>
          <p:sp>
            <p:nvSpPr>
              <p:cNvPr id="31" name="弧形 30"/>
              <p:cNvSpPr/>
              <p:nvPr/>
            </p:nvSpPr>
            <p:spPr>
              <a:xfrm rot="13095499">
                <a:off x="5950416" y="3516891"/>
                <a:ext cx="627191" cy="666722"/>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饼形 31"/>
              <p:cNvSpPr/>
              <p:nvPr/>
            </p:nvSpPr>
            <p:spPr>
              <a:xfrm>
                <a:off x="6273537" y="3480496"/>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33" name="饼形 32"/>
              <p:cNvSpPr/>
              <p:nvPr/>
            </p:nvSpPr>
            <p:spPr>
              <a:xfrm>
                <a:off x="6273537" y="4142484"/>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5" name="直接连接符 34"/>
            <p:cNvCxnSpPr/>
            <p:nvPr/>
          </p:nvCxnSpPr>
          <p:spPr>
            <a:xfrm>
              <a:off x="6040947" y="5191152"/>
              <a:ext cx="8939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6021655" y="3287241"/>
            <a:ext cx="1587680" cy="784879"/>
            <a:chOff x="6020861" y="3287240"/>
            <a:chExt cx="1587680" cy="784879"/>
          </a:xfrm>
        </p:grpSpPr>
        <p:grpSp>
          <p:nvGrpSpPr>
            <p:cNvPr id="25" name="组合 24"/>
            <p:cNvGrpSpPr/>
            <p:nvPr/>
          </p:nvGrpSpPr>
          <p:grpSpPr>
            <a:xfrm>
              <a:off x="6947132" y="3287240"/>
              <a:ext cx="661409" cy="784879"/>
              <a:chOff x="5950416" y="3480496"/>
              <a:chExt cx="627191" cy="744273"/>
            </a:xfrm>
          </p:grpSpPr>
          <p:sp>
            <p:nvSpPr>
              <p:cNvPr id="22" name="弧形 21"/>
              <p:cNvSpPr/>
              <p:nvPr/>
            </p:nvSpPr>
            <p:spPr>
              <a:xfrm rot="13095499">
                <a:off x="5950416" y="3516891"/>
                <a:ext cx="627191" cy="666722"/>
              </a:xfrm>
              <a:prstGeom prst="arc">
                <a:avLst>
                  <a:gd name="adj1" fmla="val 13430170"/>
                  <a:gd name="adj2" fmla="val 33965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3" name="饼形 22"/>
              <p:cNvSpPr/>
              <p:nvPr/>
            </p:nvSpPr>
            <p:spPr>
              <a:xfrm>
                <a:off x="6273537" y="3480496"/>
                <a:ext cx="82285" cy="82285"/>
              </a:xfrm>
              <a:prstGeom prst="pie">
                <a:avLst>
                  <a:gd name="adj1" fmla="val 5510857"/>
                  <a:gd name="adj2" fmla="val 16200000"/>
                </a:avLst>
              </a:prstGeom>
              <a:solidFill>
                <a:srgbClr val="A1A1A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4" name="饼形 23"/>
              <p:cNvSpPr/>
              <p:nvPr/>
            </p:nvSpPr>
            <p:spPr>
              <a:xfrm>
                <a:off x="6273537" y="4142484"/>
                <a:ext cx="82285" cy="82285"/>
              </a:xfrm>
              <a:prstGeom prst="pie">
                <a:avLst>
                  <a:gd name="adj1" fmla="val 5510857"/>
                  <a:gd name="adj2" fmla="val 16200000"/>
                </a:avLst>
              </a:prstGeom>
              <a:solidFill>
                <a:srgbClr val="A1A1A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8" name="直接连接符 37"/>
            <p:cNvCxnSpPr/>
            <p:nvPr/>
          </p:nvCxnSpPr>
          <p:spPr>
            <a:xfrm>
              <a:off x="6020861" y="3692237"/>
              <a:ext cx="893975"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6026678" y="1774334"/>
            <a:ext cx="1582656" cy="784879"/>
            <a:chOff x="6025884" y="1774333"/>
            <a:chExt cx="1582656" cy="784879"/>
          </a:xfrm>
        </p:grpSpPr>
        <p:grpSp>
          <p:nvGrpSpPr>
            <p:cNvPr id="26" name="组合 25"/>
            <p:cNvGrpSpPr/>
            <p:nvPr/>
          </p:nvGrpSpPr>
          <p:grpSpPr>
            <a:xfrm>
              <a:off x="6947131" y="1774333"/>
              <a:ext cx="661409" cy="784879"/>
              <a:chOff x="5950416" y="3480496"/>
              <a:chExt cx="627191" cy="744273"/>
            </a:xfrm>
          </p:grpSpPr>
          <p:sp>
            <p:nvSpPr>
              <p:cNvPr id="27" name="弧形 26"/>
              <p:cNvSpPr/>
              <p:nvPr/>
            </p:nvSpPr>
            <p:spPr>
              <a:xfrm rot="13095499">
                <a:off x="5950416" y="3516891"/>
                <a:ext cx="627191" cy="666722"/>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8" name="饼形 27"/>
              <p:cNvSpPr/>
              <p:nvPr/>
            </p:nvSpPr>
            <p:spPr>
              <a:xfrm>
                <a:off x="6273537" y="3480496"/>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饼形 28"/>
              <p:cNvSpPr/>
              <p:nvPr/>
            </p:nvSpPr>
            <p:spPr>
              <a:xfrm>
                <a:off x="6273537" y="4142484"/>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9" name="直接连接符 38"/>
            <p:cNvCxnSpPr/>
            <p:nvPr/>
          </p:nvCxnSpPr>
          <p:spPr>
            <a:xfrm>
              <a:off x="6025884" y="2171554"/>
              <a:ext cx="8939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4119335" y="1941777"/>
            <a:ext cx="1907425" cy="4219617"/>
            <a:chOff x="4118540" y="1941776"/>
            <a:chExt cx="1907425" cy="4219617"/>
          </a:xfrm>
          <a:solidFill>
            <a:srgbClr val="0170C1"/>
          </a:solidFill>
        </p:grpSpPr>
        <p:sp>
          <p:nvSpPr>
            <p:cNvPr id="81" name="矩形 80"/>
            <p:cNvSpPr/>
            <p:nvPr/>
          </p:nvSpPr>
          <p:spPr>
            <a:xfrm>
              <a:off x="4119300" y="5725074"/>
              <a:ext cx="1901640" cy="436319"/>
            </a:xfrm>
            <a:prstGeom prst="rect">
              <a:avLst/>
            </a:prstGeom>
            <a:solidFill>
              <a:schemeClr val="accent2"/>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2" name="矩形 81"/>
            <p:cNvSpPr/>
            <p:nvPr/>
          </p:nvSpPr>
          <p:spPr>
            <a:xfrm>
              <a:off x="4118540" y="4182002"/>
              <a:ext cx="1901640" cy="436319"/>
            </a:xfrm>
            <a:prstGeom prst="rect">
              <a:avLst/>
            </a:prstGeom>
            <a:solidFill>
              <a:schemeClr val="accent4"/>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3" name="矩形 82"/>
            <p:cNvSpPr/>
            <p:nvPr/>
          </p:nvSpPr>
          <p:spPr>
            <a:xfrm>
              <a:off x="4120162" y="3459009"/>
              <a:ext cx="1901640" cy="436319"/>
            </a:xfrm>
            <a:prstGeom prst="rect">
              <a:avLst/>
            </a:prstGeom>
            <a:solidFill>
              <a:schemeClr val="accent3"/>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sp>
          <p:nvSpPr>
            <p:cNvPr id="84" name="矩形 83"/>
            <p:cNvSpPr/>
            <p:nvPr/>
          </p:nvSpPr>
          <p:spPr>
            <a:xfrm>
              <a:off x="4120162" y="4955660"/>
              <a:ext cx="1901640" cy="436319"/>
            </a:xfrm>
            <a:prstGeom prst="rect">
              <a:avLst/>
            </a:prstGeom>
            <a:solidFill>
              <a:schemeClr val="accent1"/>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sp>
          <p:nvSpPr>
            <p:cNvPr id="85" name="矩形 84"/>
            <p:cNvSpPr/>
            <p:nvPr/>
          </p:nvSpPr>
          <p:spPr>
            <a:xfrm>
              <a:off x="4124325" y="2680221"/>
              <a:ext cx="1901640" cy="436319"/>
            </a:xfrm>
            <a:prstGeom prst="rect">
              <a:avLst/>
            </a:prstGeom>
            <a:solidFill>
              <a:schemeClr val="accent2"/>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6" name="矩形 85"/>
            <p:cNvSpPr/>
            <p:nvPr/>
          </p:nvSpPr>
          <p:spPr>
            <a:xfrm>
              <a:off x="4120162" y="1941776"/>
              <a:ext cx="1901640" cy="436319"/>
            </a:xfrm>
            <a:prstGeom prst="rect">
              <a:avLst/>
            </a:prstGeom>
            <a:solidFill>
              <a:schemeClr val="accent1"/>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grpSp>
      <p:sp>
        <p:nvSpPr>
          <p:cNvPr id="90" name="矩形 89"/>
          <p:cNvSpPr/>
          <p:nvPr/>
        </p:nvSpPr>
        <p:spPr>
          <a:xfrm>
            <a:off x="1096675" y="3767184"/>
            <a:ext cx="2294270" cy="584648"/>
          </a:xfrm>
          <a:prstGeom prst="rect">
            <a:avLst/>
          </a:prstGeom>
          <a:solidFill>
            <a:schemeClr val="accent4"/>
          </a:solidFill>
          <a:ln>
            <a:noFill/>
          </a:ln>
          <a:effectLst>
            <a:outerShdw blurRad="50800" dist="38100" dir="8100000" algn="tr"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sz="2800" b="1" dirty="0">
                <a:solidFill>
                  <a:schemeClr val="bg1"/>
                </a:solidFill>
                <a:latin typeface="Franklin Gothic Book" panose="020B0503020102020204" pitchFamily="34" charset="0"/>
                <a:ea typeface="Segoe UI Emoji" panose="020B0502040204020203" pitchFamily="34" charset="0"/>
              </a:rPr>
              <a:t>YOUR TITLE</a:t>
            </a:r>
            <a:endParaRPr lang="zh-CN" altLang="en-US" sz="2800" b="1" dirty="0">
              <a:solidFill>
                <a:schemeClr val="bg1"/>
              </a:solidFill>
              <a:latin typeface="Franklin Gothic Book" panose="020B0503020102020204" pitchFamily="34" charset="0"/>
            </a:endParaRPr>
          </a:p>
        </p:txBody>
      </p:sp>
      <p:sp>
        <p:nvSpPr>
          <p:cNvPr id="74" name="TextBox 41"/>
          <p:cNvSpPr txBox="1"/>
          <p:nvPr/>
        </p:nvSpPr>
        <p:spPr>
          <a:xfrm>
            <a:off x="7731817" y="2152047"/>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5" name="TextBox 170"/>
          <p:cNvSpPr txBox="1"/>
          <p:nvPr/>
        </p:nvSpPr>
        <p:spPr>
          <a:xfrm>
            <a:off x="7731817" y="184996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41"/>
          <p:cNvSpPr txBox="1"/>
          <p:nvPr/>
        </p:nvSpPr>
        <p:spPr>
          <a:xfrm>
            <a:off x="7731817" y="3795110"/>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1" name="TextBox 170"/>
          <p:cNvSpPr txBox="1"/>
          <p:nvPr/>
        </p:nvSpPr>
        <p:spPr>
          <a:xfrm>
            <a:off x="7731817" y="3493024"/>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TextBox 41"/>
          <p:cNvSpPr txBox="1"/>
          <p:nvPr/>
        </p:nvSpPr>
        <p:spPr>
          <a:xfrm>
            <a:off x="7731817" y="5366735"/>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3" name="TextBox 170"/>
          <p:cNvSpPr txBox="1"/>
          <p:nvPr/>
        </p:nvSpPr>
        <p:spPr>
          <a:xfrm>
            <a:off x="7731817" y="5064649"/>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文本框 36"/>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61249817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2" presetClass="entr" presetSubtype="8"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wipe(left)">
                                      <p:cBhvr>
                                        <p:cTn id="7" dur="500"/>
                                        <p:tgtEl>
                                          <p:spTgt spid="90"/>
                                        </p:tgtEl>
                                      </p:cBhvr>
                                    </p:animEffect>
                                  </p:childTnLst>
                                </p:cTn>
                              </p:par>
                            </p:childTnLst>
                          </p:cTn>
                        </p:par>
                        <p:par>
                          <p:cTn id="8" fill="hold">
                            <p:stCondLst>
                              <p:cond delay="1000"/>
                            </p:stCondLst>
                            <p:childTnLst>
                              <p:par>
                                <p:cTn id="9" presetID="16" presetClass="entr" presetSubtype="4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barn(outHorizontal)">
                                      <p:cBhvr>
                                        <p:cTn id="11" dur="500"/>
                                        <p:tgtEl>
                                          <p:spTgt spid="58"/>
                                        </p:tgtEl>
                                      </p:cBhvr>
                                    </p:animEffect>
                                  </p:childTnLst>
                                </p:cTn>
                              </p:par>
                              <p:par>
                                <p:cTn id="12" presetID="16" presetClass="entr" presetSubtype="42" fill="hold" grpId="0" nodeType="withEffect">
                                  <p:stCondLst>
                                    <p:cond delay="0"/>
                                  </p:stCondLst>
                                  <p:childTnLst>
                                    <p:set>
                                      <p:cBhvr>
                                        <p:cTn id="13" dur="1" fill="hold">
                                          <p:stCondLst>
                                            <p:cond delay="0"/>
                                          </p:stCondLst>
                                        </p:cTn>
                                        <p:tgtEl>
                                          <p:spTgt spid="94"/>
                                        </p:tgtEl>
                                        <p:attrNameLst>
                                          <p:attrName>style.visibility</p:attrName>
                                        </p:attrNameLst>
                                      </p:cBhvr>
                                      <p:to>
                                        <p:strVal val="visible"/>
                                      </p:to>
                                    </p:set>
                                    <p:animEffect transition="in" filter="barn(outHorizontal)">
                                      <p:cBhvr>
                                        <p:cTn id="14" dur="500"/>
                                        <p:tgtEl>
                                          <p:spTgt spid="94"/>
                                        </p:tgtEl>
                                      </p:cBhvr>
                                    </p:animEffect>
                                  </p:childTnLst>
                                </p:cTn>
                              </p:par>
                              <p:par>
                                <p:cTn id="15" presetID="16" presetClass="entr" presetSubtype="42" fill="hold" grpId="0" nodeType="with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barn(outHorizontal)">
                                      <p:cBhvr>
                                        <p:cTn id="17" dur="500"/>
                                        <p:tgtEl>
                                          <p:spTgt spid="95"/>
                                        </p:tgtEl>
                                      </p:cBhvr>
                                    </p:animEffect>
                                  </p:childTnLst>
                                </p:cTn>
                              </p:par>
                            </p:childTnLst>
                          </p:cTn>
                        </p:par>
                        <p:par>
                          <p:cTn id="18" fill="hold">
                            <p:stCondLst>
                              <p:cond delay="1500"/>
                            </p:stCondLst>
                            <p:childTnLst>
                              <p:par>
                                <p:cTn id="19" presetID="16" presetClass="entr" presetSubtype="42"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outHorizontal)">
                                      <p:cBhvr>
                                        <p:cTn id="21" dur="500"/>
                                        <p:tgtEl>
                                          <p:spTgt spid="2"/>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47" presetClass="entr" presetSubtype="0" fill="hold" grpId="0" nodeType="withEffect">
                                  <p:stCondLst>
                                    <p:cond delay="0"/>
                                  </p:stCondLst>
                                  <p:childTnLst>
                                    <p:set>
                                      <p:cBhvr>
                                        <p:cTn id="27" dur="1" fill="hold">
                                          <p:stCondLst>
                                            <p:cond delay="0"/>
                                          </p:stCondLst>
                                        </p:cTn>
                                        <p:tgtEl>
                                          <p:spTgt spid="75"/>
                                        </p:tgtEl>
                                        <p:attrNameLst>
                                          <p:attrName>style.visibility</p:attrName>
                                        </p:attrNameLst>
                                      </p:cBhvr>
                                      <p:to>
                                        <p:strVal val="visible"/>
                                      </p:to>
                                    </p:set>
                                    <p:animEffect transition="in" filter="fade">
                                      <p:cBhvr>
                                        <p:cTn id="28" dur="500"/>
                                        <p:tgtEl>
                                          <p:spTgt spid="75"/>
                                        </p:tgtEl>
                                      </p:cBhvr>
                                    </p:animEffect>
                                    <p:anim calcmode="lin" valueType="num">
                                      <p:cBhvr>
                                        <p:cTn id="29" dur="500" fill="hold"/>
                                        <p:tgtEl>
                                          <p:spTgt spid="75"/>
                                        </p:tgtEl>
                                        <p:attrNameLst>
                                          <p:attrName>ppt_x</p:attrName>
                                        </p:attrNameLst>
                                      </p:cBhvr>
                                      <p:tavLst>
                                        <p:tav tm="0">
                                          <p:val>
                                            <p:strVal val="#ppt_x"/>
                                          </p:val>
                                        </p:tav>
                                        <p:tav tm="100000">
                                          <p:val>
                                            <p:strVal val="#ppt_x"/>
                                          </p:val>
                                        </p:tav>
                                      </p:tavLst>
                                    </p:anim>
                                    <p:anim calcmode="lin" valueType="num">
                                      <p:cBhvr>
                                        <p:cTn id="30" dur="500" fill="hold"/>
                                        <p:tgtEl>
                                          <p:spTgt spid="7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500"/>
                                        <p:tgtEl>
                                          <p:spTgt spid="74"/>
                                        </p:tgtEl>
                                      </p:cBhvr>
                                    </p:animEffect>
                                    <p:anim calcmode="lin" valueType="num">
                                      <p:cBhvr>
                                        <p:cTn id="34" dur="500" fill="hold"/>
                                        <p:tgtEl>
                                          <p:spTgt spid="74"/>
                                        </p:tgtEl>
                                        <p:attrNameLst>
                                          <p:attrName>ppt_x</p:attrName>
                                        </p:attrNameLst>
                                      </p:cBhvr>
                                      <p:tavLst>
                                        <p:tav tm="0">
                                          <p:val>
                                            <p:strVal val="#ppt_x"/>
                                          </p:val>
                                        </p:tav>
                                        <p:tav tm="100000">
                                          <p:val>
                                            <p:strVal val="#ppt_x"/>
                                          </p:val>
                                        </p:tav>
                                      </p:tavLst>
                                    </p:anim>
                                    <p:anim calcmode="lin" valueType="num">
                                      <p:cBhvr>
                                        <p:cTn id="35" dur="500" fill="hold"/>
                                        <p:tgtEl>
                                          <p:spTgt spid="74"/>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par>
                                <p:cTn id="40" presetID="47" presetClass="entr" presetSubtype="0" fill="hold" grpId="0" nodeType="withEffect">
                                  <p:stCondLst>
                                    <p:cond delay="0"/>
                                  </p:stCondLst>
                                  <p:childTnLst>
                                    <p:set>
                                      <p:cBhvr>
                                        <p:cTn id="41" dur="1" fill="hold">
                                          <p:stCondLst>
                                            <p:cond delay="0"/>
                                          </p:stCondLst>
                                        </p:cTn>
                                        <p:tgtEl>
                                          <p:spTgt spid="91"/>
                                        </p:tgtEl>
                                        <p:attrNameLst>
                                          <p:attrName>style.visibility</p:attrName>
                                        </p:attrNameLst>
                                      </p:cBhvr>
                                      <p:to>
                                        <p:strVal val="visible"/>
                                      </p:to>
                                    </p:set>
                                    <p:animEffect transition="in" filter="fade">
                                      <p:cBhvr>
                                        <p:cTn id="42" dur="500"/>
                                        <p:tgtEl>
                                          <p:spTgt spid="91"/>
                                        </p:tgtEl>
                                      </p:cBhvr>
                                    </p:animEffect>
                                    <p:anim calcmode="lin" valueType="num">
                                      <p:cBhvr>
                                        <p:cTn id="43" dur="500" fill="hold"/>
                                        <p:tgtEl>
                                          <p:spTgt spid="91"/>
                                        </p:tgtEl>
                                        <p:attrNameLst>
                                          <p:attrName>ppt_x</p:attrName>
                                        </p:attrNameLst>
                                      </p:cBhvr>
                                      <p:tavLst>
                                        <p:tav tm="0">
                                          <p:val>
                                            <p:strVal val="#ppt_x"/>
                                          </p:val>
                                        </p:tav>
                                        <p:tav tm="100000">
                                          <p:val>
                                            <p:strVal val="#ppt_x"/>
                                          </p:val>
                                        </p:tav>
                                      </p:tavLst>
                                    </p:anim>
                                    <p:anim calcmode="lin" valueType="num">
                                      <p:cBhvr>
                                        <p:cTn id="44" dur="500" fill="hold"/>
                                        <p:tgtEl>
                                          <p:spTgt spid="9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500"/>
                                        <p:tgtEl>
                                          <p:spTgt spid="88"/>
                                        </p:tgtEl>
                                      </p:cBhvr>
                                    </p:animEffect>
                                    <p:anim calcmode="lin" valueType="num">
                                      <p:cBhvr>
                                        <p:cTn id="48" dur="500" fill="hold"/>
                                        <p:tgtEl>
                                          <p:spTgt spid="88"/>
                                        </p:tgtEl>
                                        <p:attrNameLst>
                                          <p:attrName>ppt_x</p:attrName>
                                        </p:attrNameLst>
                                      </p:cBhvr>
                                      <p:tavLst>
                                        <p:tav tm="0">
                                          <p:val>
                                            <p:strVal val="#ppt_x"/>
                                          </p:val>
                                        </p:tav>
                                        <p:tav tm="100000">
                                          <p:val>
                                            <p:strVal val="#ppt_x"/>
                                          </p:val>
                                        </p:tav>
                                      </p:tavLst>
                                    </p:anim>
                                    <p:anim calcmode="lin" valueType="num">
                                      <p:cBhvr>
                                        <p:cTn id="49" dur="500" fill="hold"/>
                                        <p:tgtEl>
                                          <p:spTgt spid="88"/>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fade">
                                      <p:cBhvr>
                                        <p:cTn id="56" dur="500"/>
                                        <p:tgtEl>
                                          <p:spTgt spid="93"/>
                                        </p:tgtEl>
                                      </p:cBhvr>
                                    </p:animEffect>
                                    <p:anim calcmode="lin" valueType="num">
                                      <p:cBhvr>
                                        <p:cTn id="57" dur="500" fill="hold"/>
                                        <p:tgtEl>
                                          <p:spTgt spid="93"/>
                                        </p:tgtEl>
                                        <p:attrNameLst>
                                          <p:attrName>ppt_x</p:attrName>
                                        </p:attrNameLst>
                                      </p:cBhvr>
                                      <p:tavLst>
                                        <p:tav tm="0">
                                          <p:val>
                                            <p:strVal val="#ppt_x"/>
                                          </p:val>
                                        </p:tav>
                                        <p:tav tm="100000">
                                          <p:val>
                                            <p:strVal val="#ppt_x"/>
                                          </p:val>
                                        </p:tav>
                                      </p:tavLst>
                                    </p:anim>
                                    <p:anim calcmode="lin" valueType="num">
                                      <p:cBhvr>
                                        <p:cTn id="58" dur="500" fill="hold"/>
                                        <p:tgtEl>
                                          <p:spTgt spid="93"/>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fade">
                                      <p:cBhvr>
                                        <p:cTn id="61" dur="500"/>
                                        <p:tgtEl>
                                          <p:spTgt spid="92"/>
                                        </p:tgtEl>
                                      </p:cBhvr>
                                    </p:animEffect>
                                    <p:anim calcmode="lin" valueType="num">
                                      <p:cBhvr>
                                        <p:cTn id="62" dur="500" fill="hold"/>
                                        <p:tgtEl>
                                          <p:spTgt spid="92"/>
                                        </p:tgtEl>
                                        <p:attrNameLst>
                                          <p:attrName>ppt_x</p:attrName>
                                        </p:attrNameLst>
                                      </p:cBhvr>
                                      <p:tavLst>
                                        <p:tav tm="0">
                                          <p:val>
                                            <p:strVal val="#ppt_x"/>
                                          </p:val>
                                        </p:tav>
                                        <p:tav tm="100000">
                                          <p:val>
                                            <p:strVal val="#ppt_x"/>
                                          </p:val>
                                        </p:tav>
                                      </p:tavLst>
                                    </p:anim>
                                    <p:anim calcmode="lin" valueType="num">
                                      <p:cBhvr>
                                        <p:cTn id="63" dur="5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94" grpId="0" animBg="1"/>
      <p:bldP spid="95" grpId="0" animBg="1"/>
      <p:bldP spid="90" grpId="0" animBg="1"/>
      <p:bldP spid="74" grpId="0"/>
      <p:bldP spid="75" grpId="0"/>
      <p:bldP spid="88" grpId="0"/>
      <p:bldP spid="91" grpId="0"/>
      <p:bldP spid="92" grpId="0"/>
      <p:bldP spid="9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文本框 52"/>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2167666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94" y="9683"/>
            <a:ext cx="12857163" cy="43266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5" name="矩形 4"/>
          <p:cNvSpPr/>
          <p:nvPr/>
        </p:nvSpPr>
        <p:spPr>
          <a:xfrm>
            <a:off x="794" y="447"/>
            <a:ext cx="12857163" cy="427207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10" name="TextBox 11"/>
          <p:cNvSpPr txBox="1"/>
          <p:nvPr/>
        </p:nvSpPr>
        <p:spPr>
          <a:xfrm>
            <a:off x="6213406" y="4739312"/>
            <a:ext cx="3293678" cy="1301894"/>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smtClean="0">
                <a:solidFill>
                  <a:schemeClr val="accent2"/>
                </a:solidFill>
                <a:latin typeface="微软雅黑" panose="020B0503020204020204" pitchFamily="34" charset="-122"/>
                <a:ea typeface="微软雅黑" panose="020B0503020204020204" pitchFamily="34" charset="-122"/>
              </a:rPr>
              <a:t>第三部分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flipV="1">
            <a:off x="6023947" y="4601347"/>
            <a:ext cx="0" cy="1997354"/>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7" name="TextBox 13"/>
          <p:cNvSpPr txBox="1"/>
          <p:nvPr/>
        </p:nvSpPr>
        <p:spPr>
          <a:xfrm>
            <a:off x="4260814" y="6252538"/>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a:t>
            </a:r>
            <a:r>
              <a:rPr lang="en-US" altLang="zh-CN" sz="2250" dirty="0" smtClean="0">
                <a:solidFill>
                  <a:schemeClr val="tx1">
                    <a:lumMod val="65000"/>
                    <a:lumOff val="35000"/>
                  </a:schemeClr>
                </a:solidFill>
                <a:latin typeface="Arial" panose="020B0604020202020204" pitchFamily="34" charset="0"/>
                <a:ea typeface="+mj-ea"/>
                <a:cs typeface="Arial" panose="020B0604020202020204" pitchFamily="34" charset="0"/>
              </a:rPr>
              <a:t>03</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18" name="组合 17"/>
          <p:cNvGrpSpPr/>
          <p:nvPr/>
        </p:nvGrpSpPr>
        <p:grpSpPr>
          <a:xfrm>
            <a:off x="4053413" y="4564561"/>
            <a:ext cx="1476644" cy="147664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1" name="TextBox 24"/>
          <p:cNvSpPr txBox="1"/>
          <p:nvPr/>
        </p:nvSpPr>
        <p:spPr>
          <a:xfrm>
            <a:off x="6463544" y="612455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TextBox 25"/>
          <p:cNvSpPr txBox="1"/>
          <p:nvPr/>
        </p:nvSpPr>
        <p:spPr>
          <a:xfrm>
            <a:off x="7943417" y="612455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3"/>
          <p:cNvSpPr txBox="1"/>
          <p:nvPr/>
        </p:nvSpPr>
        <p:spPr>
          <a:xfrm>
            <a:off x="4235175" y="4796454"/>
            <a:ext cx="1269244" cy="1081695"/>
          </a:xfrm>
          <a:prstGeom prst="rect">
            <a:avLst/>
          </a:prstGeom>
          <a:noFill/>
        </p:spPr>
        <p:txBody>
          <a:bodyPr wrap="square" lIns="0" tIns="0" rIns="0" bIns="0" rtlCol="0">
            <a:spAutoFit/>
          </a:bodyPr>
          <a:lstStyle/>
          <a:p>
            <a:r>
              <a:rPr lang="en-US" altLang="zh-CN" sz="7029" b="1" dirty="0" smtClean="0">
                <a:solidFill>
                  <a:schemeClr val="accent1"/>
                </a:solidFill>
                <a:latin typeface="Arial" panose="020B0604020202020204" pitchFamily="34" charset="0"/>
                <a:ea typeface="+mj-ea"/>
                <a:cs typeface="Arial" panose="020B0604020202020204" pitchFamily="34" charset="0"/>
              </a:rPr>
              <a:t>03</a:t>
            </a:r>
            <a:endParaRPr lang="zh-CN" altLang="en-US" sz="7029" b="1" dirty="0">
              <a:solidFill>
                <a:schemeClr val="accent1"/>
              </a:solidFill>
              <a:latin typeface="Arial" panose="020B0604020202020204" pitchFamily="34" charset="0"/>
              <a:ea typeface="+mj-ea"/>
              <a:cs typeface="Arial" panose="020B0604020202020204" pitchFamily="34" charset="0"/>
            </a:endParaRPr>
          </a:p>
        </p:txBody>
      </p:sp>
      <p:sp>
        <p:nvSpPr>
          <p:cNvPr id="24" name="TextBox 24"/>
          <p:cNvSpPr txBox="1"/>
          <p:nvPr/>
        </p:nvSpPr>
        <p:spPr>
          <a:xfrm>
            <a:off x="6463544" y="641419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25"/>
          <p:cNvSpPr txBox="1"/>
          <p:nvPr/>
        </p:nvSpPr>
        <p:spPr>
          <a:xfrm>
            <a:off x="7943417" y="641419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1914915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strVal val="#ppt_x"/>
                                          </p:val>
                                        </p:tav>
                                        <p:tav tm="100000">
                                          <p:val>
                                            <p:strVal val="#ppt_x"/>
                                          </p:val>
                                        </p:tav>
                                      </p:tavLst>
                                    </p:anim>
                                    <p:anim calcmode="lin" valueType="num">
                                      <p:cBhvr>
                                        <p:cTn id="27" dur="5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ppt_x</p:attrName>
                                        </p:attrNameLst>
                                      </p:cBhvr>
                                      <p:tavLst>
                                        <p:tav tm="0">
                                          <p:val>
                                            <p:strVal val="#ppt_x-#ppt_w*1.125000"/>
                                          </p:val>
                                        </p:tav>
                                        <p:tav tm="100000">
                                          <p:val>
                                            <p:strVal val="#ppt_x"/>
                                          </p:val>
                                        </p:tav>
                                      </p:tavLst>
                                    </p:anim>
                                    <p:animEffect transition="in" filter="wipe(right)">
                                      <p:cBhvr>
                                        <p:cTn id="32" dur="500"/>
                                        <p:tgtEl>
                                          <p:spTgt spid="10"/>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childTnLst>
                          </p:cTn>
                        </p:par>
                        <p:par>
                          <p:cTn id="48" fill="hold">
                            <p:stCondLst>
                              <p:cond delay="4200"/>
                            </p:stCondLst>
                            <p:childTnLst>
                              <p:par>
                                <p:cTn id="49" presetID="2" presetClass="entr" presetSubtype="4"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10" grpId="0"/>
      <p:bldP spid="17" grpId="0"/>
      <p:bldP spid="21"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a:spLocks noChangeAspect="1"/>
          </p:cNvSpPr>
          <p:nvPr/>
        </p:nvSpPr>
        <p:spPr>
          <a:xfrm>
            <a:off x="1369869" y="2358983"/>
            <a:ext cx="1898571" cy="1898571"/>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9" name="Oval 8"/>
          <p:cNvSpPr>
            <a:spLocks noChangeAspect="1"/>
          </p:cNvSpPr>
          <p:nvPr/>
        </p:nvSpPr>
        <p:spPr>
          <a:xfrm>
            <a:off x="5518597" y="2358983"/>
            <a:ext cx="1898571" cy="1898571"/>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11" name="Oval 10"/>
          <p:cNvSpPr>
            <a:spLocks noChangeAspect="1"/>
          </p:cNvSpPr>
          <p:nvPr/>
        </p:nvSpPr>
        <p:spPr>
          <a:xfrm>
            <a:off x="9667326" y="2358983"/>
            <a:ext cx="1898571" cy="1898571"/>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cxnSp>
        <p:nvCxnSpPr>
          <p:cNvPr id="12" name="Straight Connector 11"/>
          <p:cNvCxnSpPr/>
          <p:nvPr/>
        </p:nvCxnSpPr>
        <p:spPr>
          <a:xfrm>
            <a:off x="2319154" y="4371401"/>
            <a:ext cx="0" cy="430275"/>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itle 13"/>
          <p:cNvSpPr txBox="1">
            <a:spLocks/>
          </p:cNvSpPr>
          <p:nvPr/>
        </p:nvSpPr>
        <p:spPr bwMode="auto">
          <a:xfrm>
            <a:off x="1369869" y="4761495"/>
            <a:ext cx="1898571"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4" name="Straight Connector 13"/>
          <p:cNvCxnSpPr/>
          <p:nvPr/>
        </p:nvCxnSpPr>
        <p:spPr>
          <a:xfrm>
            <a:off x="4393518" y="4637602"/>
            <a:ext cx="0" cy="190862"/>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itle 13"/>
          <p:cNvSpPr txBox="1">
            <a:spLocks/>
          </p:cNvSpPr>
          <p:nvPr/>
        </p:nvSpPr>
        <p:spPr bwMode="auto">
          <a:xfrm>
            <a:off x="3444234" y="4801677"/>
            <a:ext cx="1898571"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6" name="Straight Connector 15"/>
          <p:cNvCxnSpPr/>
          <p:nvPr/>
        </p:nvCxnSpPr>
        <p:spPr>
          <a:xfrm>
            <a:off x="6466208" y="4411583"/>
            <a:ext cx="0" cy="430275"/>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Title 13"/>
          <p:cNvSpPr txBox="1">
            <a:spLocks/>
          </p:cNvSpPr>
          <p:nvPr/>
        </p:nvSpPr>
        <p:spPr bwMode="auto">
          <a:xfrm>
            <a:off x="5516923" y="4801677"/>
            <a:ext cx="1898571"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8" name="Straight Connector 17"/>
          <p:cNvCxnSpPr/>
          <p:nvPr/>
        </p:nvCxnSpPr>
        <p:spPr>
          <a:xfrm>
            <a:off x="8537224" y="4679458"/>
            <a:ext cx="0" cy="190862"/>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itle 13"/>
          <p:cNvSpPr txBox="1">
            <a:spLocks/>
          </p:cNvSpPr>
          <p:nvPr/>
        </p:nvSpPr>
        <p:spPr bwMode="auto">
          <a:xfrm>
            <a:off x="7589613" y="4843533"/>
            <a:ext cx="1898571" cy="987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23" name="Straight Connector 22"/>
          <p:cNvCxnSpPr/>
          <p:nvPr/>
        </p:nvCxnSpPr>
        <p:spPr>
          <a:xfrm>
            <a:off x="10608239" y="4453437"/>
            <a:ext cx="0" cy="430276"/>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itle 13"/>
          <p:cNvSpPr txBox="1">
            <a:spLocks/>
          </p:cNvSpPr>
          <p:nvPr/>
        </p:nvSpPr>
        <p:spPr bwMode="auto">
          <a:xfrm>
            <a:off x="9660629" y="4843533"/>
            <a:ext cx="1898571" cy="987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
        <p:nvSpPr>
          <p:cNvPr id="8" name="Oval 7"/>
          <p:cNvSpPr>
            <a:spLocks noChangeAspect="1"/>
          </p:cNvSpPr>
          <p:nvPr/>
        </p:nvSpPr>
        <p:spPr>
          <a:xfrm>
            <a:off x="3060836" y="1893548"/>
            <a:ext cx="2656995" cy="2658669"/>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10" name="Oval 9"/>
          <p:cNvSpPr>
            <a:spLocks noChangeAspect="1"/>
          </p:cNvSpPr>
          <p:nvPr/>
        </p:nvSpPr>
        <p:spPr>
          <a:xfrm>
            <a:off x="7209564" y="1923684"/>
            <a:ext cx="2656995" cy="2658669"/>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22" name="TextBox 4"/>
          <p:cNvSpPr txBox="1"/>
          <p:nvPr/>
        </p:nvSpPr>
        <p:spPr>
          <a:xfrm>
            <a:off x="3896275" y="1086572"/>
            <a:ext cx="5066203" cy="905889"/>
          </a:xfrm>
          <a:prstGeom prst="rect">
            <a:avLst/>
          </a:prstGeom>
          <a:noFill/>
        </p:spPr>
        <p:txBody>
          <a:bodyPr>
            <a:spAutoFit/>
          </a:bodyPr>
          <a:lstStyle/>
          <a:p>
            <a:pPr>
              <a:lnSpc>
                <a:spcPct val="150000"/>
              </a:lnSpc>
            </a:pPr>
            <a:r>
              <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文本框 18"/>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6963755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10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2" presetClass="entr" presetSubtype="4" fill="hold" nodeType="withEffect">
                                  <p:stCondLst>
                                    <p:cond delay="50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par>
                                <p:cTn id="28" presetID="22" presetClass="entr" presetSubtype="4" fill="hold" grpId="0" nodeType="withEffect">
                                  <p:stCondLst>
                                    <p:cond delay="150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par>
                                <p:cTn id="31" presetID="22" presetClass="entr" presetSubtype="4" fill="hold"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500"/>
                                        <p:tgtEl>
                                          <p:spTgt spid="14"/>
                                        </p:tgtEl>
                                      </p:cBhvr>
                                    </p:animEffect>
                                  </p:childTnLst>
                                </p:cTn>
                              </p:par>
                              <p:par>
                                <p:cTn id="34" presetID="22" presetClass="entr" presetSubtype="4" fill="hold" grpId="0" nodeType="withEffect">
                                  <p:stCondLst>
                                    <p:cond delay="150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par>
                                <p:cTn id="37" presetID="22" presetClass="entr" presetSubtype="4" fill="hold" nodeType="withEffect">
                                  <p:stCondLst>
                                    <p:cond delay="50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par>
                                <p:cTn id="40" presetID="22" presetClass="entr" presetSubtype="4" fill="hold" grpId="0" nodeType="withEffect">
                                  <p:stCondLst>
                                    <p:cond delay="150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par>
                                <p:cTn id="43" presetID="22" presetClass="entr" presetSubtype="4" fill="hold" nodeType="withEffect">
                                  <p:stCondLst>
                                    <p:cond delay="50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500"/>
                                        <p:tgtEl>
                                          <p:spTgt spid="18"/>
                                        </p:tgtEl>
                                      </p:cBhvr>
                                    </p:animEffect>
                                  </p:childTnLst>
                                </p:cTn>
                              </p:par>
                              <p:par>
                                <p:cTn id="46" presetID="22" presetClass="entr" presetSubtype="4" fill="hold" grpId="0" nodeType="withEffect">
                                  <p:stCondLst>
                                    <p:cond delay="150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500"/>
                                        <p:tgtEl>
                                          <p:spTgt spid="20"/>
                                        </p:tgtEl>
                                      </p:cBhvr>
                                    </p:animEffect>
                                  </p:childTnLst>
                                </p:cTn>
                              </p:par>
                              <p:par>
                                <p:cTn id="49" presetID="22" presetClass="entr" presetSubtype="4" fill="hold" nodeType="withEffect">
                                  <p:stCondLst>
                                    <p:cond delay="50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500"/>
                                        <p:tgtEl>
                                          <p:spTgt spid="23"/>
                                        </p:tgtEl>
                                      </p:cBhvr>
                                    </p:animEffect>
                                  </p:childTnLst>
                                </p:cTn>
                              </p:par>
                              <p:par>
                                <p:cTn id="52" presetID="22" presetClass="entr" presetSubtype="4" fill="hold" grpId="0" nodeType="withEffect">
                                  <p:stCondLst>
                                    <p:cond delay="1500"/>
                                  </p:stCondLst>
                                  <p:childTnLst>
                                    <p:set>
                                      <p:cBhvr>
                                        <p:cTn id="53" dur="1" fill="hold">
                                          <p:stCondLst>
                                            <p:cond delay="0"/>
                                          </p:stCondLst>
                                        </p:cTn>
                                        <p:tgtEl>
                                          <p:spTgt spid="24"/>
                                        </p:tgtEl>
                                        <p:attrNameLst>
                                          <p:attrName>style.visibility</p:attrName>
                                        </p:attrNameLst>
                                      </p:cBhvr>
                                      <p:to>
                                        <p:strVal val="visible"/>
                                      </p:to>
                                    </p:set>
                                    <p:animEffect transition="in" filter="wipe(down)">
                                      <p:cBhvr>
                                        <p:cTn id="54" dur="500"/>
                                        <p:tgtEl>
                                          <p:spTgt spid="24"/>
                                        </p:tgtEl>
                                      </p:cBhvr>
                                    </p:animEffect>
                                  </p:childTnLst>
                                </p:cTn>
                              </p:par>
                              <p:par>
                                <p:cTn id="55" presetID="22" presetClass="entr" presetSubtype="8" fill="hold" grpId="0" nodeType="withEffect">
                                  <p:stCondLst>
                                    <p:cond delay="100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p:bldP spid="15" grpId="0"/>
      <p:bldP spid="17" grpId="0"/>
      <p:bldP spid="20" grpId="0"/>
      <p:bldP spid="24" grpId="0"/>
      <p:bldP spid="8" grpId="0" animBg="1"/>
      <p:bldP spid="10" grpId="0" animBg="1"/>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a:off x="1491792" y="2705307"/>
            <a:ext cx="3449860" cy="3278593"/>
          </a:xfrm>
          <a:prstGeom prst="rect">
            <a:avLst/>
          </a:prstGeom>
          <a:solidFill>
            <a:schemeClr val="accent5"/>
          </a:solidFill>
          <a:ln w="12700">
            <a:noFill/>
          </a:ln>
          <a:effectLst>
            <a:outerShdw blurRad="368300" dist="38100" dir="8100000" algn="tr" rotWithShape="0">
              <a:prstClr val="black">
                <a:alpha val="90000"/>
              </a:prstClr>
            </a:outerShdw>
          </a:effectLst>
          <a:scene3d>
            <a:camera prst="orthographicFront">
              <a:rot lat="17916175" lon="2729084" rev="18779825"/>
            </a:camera>
            <a:lightRig rig="balanced" dir="t">
              <a:rot lat="0" lon="0" rev="600000"/>
            </a:lightRig>
          </a:scene3d>
          <a:sp3d prstMaterial="flat">
            <a:bevelT w="444500" h="1041400" prst="angle"/>
            <a:extrusionClr>
              <a:srgbClr val="0070C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996931" y="2377656"/>
            <a:ext cx="2410640" cy="2286081"/>
          </a:xfrm>
          <a:prstGeom prst="rect">
            <a:avLst/>
          </a:prstGeom>
          <a:solidFill>
            <a:schemeClr val="accent4"/>
          </a:solidFill>
          <a:ln>
            <a:noFill/>
          </a:ln>
          <a:scene3d>
            <a:camera prst="orthographicFront">
              <a:rot lat="17916175" lon="2729084" rev="18779825"/>
            </a:camera>
            <a:lightRig rig="balanced" dir="t">
              <a:rot lat="0" lon="0" rev="600000"/>
            </a:lightRig>
          </a:scene3d>
          <a:sp3d prstMaterial="flat">
            <a:bevelT w="311150" h="730250" prst="angle"/>
            <a:extrusionClr>
              <a:srgbClr val="00B05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2349953" y="2152199"/>
            <a:ext cx="1702330" cy="1623150"/>
          </a:xfrm>
          <a:prstGeom prst="rect">
            <a:avLst/>
          </a:prstGeom>
          <a:solidFill>
            <a:schemeClr val="accent3"/>
          </a:solidFill>
          <a:ln>
            <a:noFill/>
          </a:ln>
          <a:scene3d>
            <a:camera prst="orthographicFront">
              <a:rot lat="17916175" lon="2729084" rev="18779825"/>
            </a:camera>
            <a:lightRig rig="balanced" dir="t">
              <a:rot lat="0" lon="0" rev="600000"/>
            </a:lightRig>
          </a:scene3d>
          <a:sp3d prstMaterial="flat">
            <a:bevelT w="215900" h="501650" prst="angle"/>
            <a:extrusionClr>
              <a:srgbClr val="FFC00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611133" y="1800685"/>
            <a:ext cx="1157265" cy="1139000"/>
          </a:xfrm>
          <a:prstGeom prst="rect">
            <a:avLst/>
          </a:prstGeom>
          <a:solidFill>
            <a:schemeClr val="accent2"/>
          </a:solidFill>
          <a:ln>
            <a:noFill/>
          </a:ln>
          <a:scene3d>
            <a:camera prst="orthographicFront">
              <a:rot lat="17709539" lon="2246828" rev="19210350"/>
            </a:camera>
            <a:lightRig rig="balanced" dir="t">
              <a:rot lat="0" lon="0" rev="600000"/>
            </a:lightRig>
          </a:scene3d>
          <a:sp3d prstMaterial="flat">
            <a:bevelT w="234950" h="520700" prst="angle"/>
            <a:extrusionClr>
              <a:srgbClr val="7030A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900112" y="1256098"/>
            <a:ext cx="569500" cy="569500"/>
          </a:xfrm>
          <a:prstGeom prst="rect">
            <a:avLst/>
          </a:prstGeom>
          <a:solidFill>
            <a:schemeClr val="accent1"/>
          </a:solidFill>
          <a:ln>
            <a:noFill/>
          </a:ln>
          <a:scene3d>
            <a:camera prst="orthographicFront">
              <a:rot lat="17916175" lon="2729084" rev="18779825"/>
            </a:camera>
            <a:lightRig rig="balanced" dir="t">
              <a:rot lat="0" lon="0" rev="600000"/>
            </a:lightRig>
          </a:scene3d>
          <a:sp3d prstMaterial="flat">
            <a:bevelT w="336550" h="7556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p:nvPr/>
        </p:nvCxnSpPr>
        <p:spPr>
          <a:xfrm>
            <a:off x="3315763" y="1953498"/>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a:off x="3517115" y="2620307"/>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p:nvPr/>
        </p:nvCxnSpPr>
        <p:spPr>
          <a:xfrm>
            <a:off x="3847355" y="3312124"/>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a:xfrm>
            <a:off x="4378949" y="4324552"/>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a:off x="4758657" y="5326894"/>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1" name="TextBox 80"/>
          <p:cNvSpPr txBox="1"/>
          <p:nvPr/>
        </p:nvSpPr>
        <p:spPr>
          <a:xfrm>
            <a:off x="7766153" y="514418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2" name="TextBox 81"/>
          <p:cNvSpPr txBox="1"/>
          <p:nvPr/>
        </p:nvSpPr>
        <p:spPr>
          <a:xfrm>
            <a:off x="5722886" y="499541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7766153" y="4147919"/>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4" name="TextBox 83"/>
          <p:cNvSpPr txBox="1"/>
          <p:nvPr/>
        </p:nvSpPr>
        <p:spPr>
          <a:xfrm>
            <a:off x="5722886" y="4008168"/>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7766153" y="3175563"/>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6" name="TextBox 85"/>
          <p:cNvSpPr txBox="1"/>
          <p:nvPr/>
        </p:nvSpPr>
        <p:spPr>
          <a:xfrm>
            <a:off x="5722886" y="300567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86"/>
          <p:cNvSpPr txBox="1"/>
          <p:nvPr/>
        </p:nvSpPr>
        <p:spPr>
          <a:xfrm>
            <a:off x="7766153" y="243897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8" name="TextBox 87"/>
          <p:cNvSpPr txBox="1"/>
          <p:nvPr/>
        </p:nvSpPr>
        <p:spPr>
          <a:xfrm>
            <a:off x="5722886" y="232454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8"/>
          <p:cNvSpPr txBox="1"/>
          <p:nvPr/>
        </p:nvSpPr>
        <p:spPr>
          <a:xfrm>
            <a:off x="7766153" y="1750841"/>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0" name="TextBox 89"/>
          <p:cNvSpPr txBox="1"/>
          <p:nvPr/>
        </p:nvSpPr>
        <p:spPr>
          <a:xfrm>
            <a:off x="5722886" y="1636410"/>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54931738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64000">
                                          <p:cBhvr additive="base">
                                            <p:cTn id="7" dur="1000" fill="hold"/>
                                            <p:tgtEl>
                                              <p:spTgt spid="60"/>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14:bounceEnd="64000">
                                          <p:cBhvr additive="base">
                                            <p:cTn id="11" dur="1000" fill="hold"/>
                                            <p:tgtEl>
                                              <p:spTgt spid="61"/>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14:bounceEnd="64000">
                                          <p:cBhvr additive="base">
                                            <p:cTn id="15" dur="1000" fill="hold"/>
                                            <p:tgtEl>
                                              <p:spTgt spid="62"/>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14:bounceEnd="64000">
                                          <p:cBhvr additive="base">
                                            <p:cTn id="19" dur="1000" fill="hold"/>
                                            <p:tgtEl>
                                              <p:spTgt spid="6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14:bounceEnd="64000">
                                          <p:cBhvr additive="base">
                                            <p:cTn id="23" dur="1000" fill="hold"/>
                                            <p:tgtEl>
                                              <p:spTgt spid="6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1000" fill="hold"/>
                                            <p:tgtEl>
                                              <p:spTgt spid="60"/>
                                            </p:tgtEl>
                                            <p:attrNameLst>
                                              <p:attrName>ppt_x</p:attrName>
                                            </p:attrNameLst>
                                          </p:cBhvr>
                                          <p:tavLst>
                                            <p:tav tm="0">
                                              <p:val>
                                                <p:strVal val="#ppt_x"/>
                                              </p:val>
                                            </p:tav>
                                            <p:tav tm="100000">
                                              <p:val>
                                                <p:strVal val="#ppt_x"/>
                                              </p:val>
                                            </p:tav>
                                          </p:tavLst>
                                        </p:anim>
                                        <p:anim calcmode="lin" valueType="num">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000" fill="hold"/>
                                            <p:tgtEl>
                                              <p:spTgt spid="61"/>
                                            </p:tgtEl>
                                            <p:attrNameLst>
                                              <p:attrName>ppt_x</p:attrName>
                                            </p:attrNameLst>
                                          </p:cBhvr>
                                          <p:tavLst>
                                            <p:tav tm="0">
                                              <p:val>
                                                <p:strVal val="#ppt_x"/>
                                              </p:val>
                                            </p:tav>
                                            <p:tav tm="100000">
                                              <p:val>
                                                <p:strVal val="#ppt_x"/>
                                              </p:val>
                                            </p:tav>
                                          </p:tavLst>
                                        </p:anim>
                                        <p:anim calcmode="lin" valueType="num">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1000" fill="hold"/>
                                            <p:tgtEl>
                                              <p:spTgt spid="62"/>
                                            </p:tgtEl>
                                            <p:attrNameLst>
                                              <p:attrName>ppt_x</p:attrName>
                                            </p:attrNameLst>
                                          </p:cBhvr>
                                          <p:tavLst>
                                            <p:tav tm="0">
                                              <p:val>
                                                <p:strVal val="#ppt_x"/>
                                              </p:val>
                                            </p:tav>
                                            <p:tav tm="100000">
                                              <p:val>
                                                <p:strVal val="#ppt_x"/>
                                              </p:val>
                                            </p:tav>
                                          </p:tavLst>
                                        </p:anim>
                                        <p:anim calcmode="lin" valueType="num">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fill="hold"/>
                                            <p:tgtEl>
                                              <p:spTgt spid="63"/>
                                            </p:tgtEl>
                                            <p:attrNameLst>
                                              <p:attrName>ppt_x</p:attrName>
                                            </p:attrNameLst>
                                          </p:cBhvr>
                                          <p:tavLst>
                                            <p:tav tm="0">
                                              <p:val>
                                                <p:strVal val="#ppt_x"/>
                                              </p:val>
                                            </p:tav>
                                            <p:tav tm="100000">
                                              <p:val>
                                                <p:strVal val="#ppt_x"/>
                                              </p:val>
                                            </p:tav>
                                          </p:tavLst>
                                        </p:anim>
                                        <p:anim calcmode="lin" valueType="num">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000" fill="hold"/>
                                            <p:tgtEl>
                                              <p:spTgt spid="64"/>
                                            </p:tgtEl>
                                            <p:attrNameLst>
                                              <p:attrName>ppt_x</p:attrName>
                                            </p:attrNameLst>
                                          </p:cBhvr>
                                          <p:tavLst>
                                            <p:tav tm="0">
                                              <p:val>
                                                <p:strVal val="#ppt_x"/>
                                              </p:val>
                                            </p:tav>
                                            <p:tav tm="100000">
                                              <p:val>
                                                <p:strVal val="#ppt_x"/>
                                              </p:val>
                                            </p:tav>
                                          </p:tavLst>
                                        </p:anim>
                                        <p:anim calcmode="lin" valueType="num">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4" name="矩形 3"/>
          <p:cNvSpPr/>
          <p:nvPr/>
        </p:nvSpPr>
        <p:spPr>
          <a:xfrm>
            <a:off x="4845199" y="2140776"/>
            <a:ext cx="2880320" cy="37636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512" name="Group 32"/>
          <p:cNvGrpSpPr>
            <a:grpSpLocks/>
          </p:cNvGrpSpPr>
          <p:nvPr/>
        </p:nvGrpSpPr>
        <p:grpSpPr bwMode="auto">
          <a:xfrm>
            <a:off x="5043119" y="5116430"/>
            <a:ext cx="1073735" cy="2116220"/>
            <a:chOff x="0" y="0"/>
            <a:chExt cx="762745" cy="1504951"/>
          </a:xfrm>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solidFill>
              <a:srgbClr val="FFF1E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sp>
        <p:nvSpPr>
          <p:cNvPr id="45" name="TextBox 15"/>
          <p:cNvSpPr txBox="1"/>
          <p:nvPr/>
        </p:nvSpPr>
        <p:spPr>
          <a:xfrm>
            <a:off x="1058098" y="32033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6" name="TextBox 16"/>
          <p:cNvSpPr txBox="1"/>
          <p:nvPr/>
        </p:nvSpPr>
        <p:spPr>
          <a:xfrm>
            <a:off x="1951825" y="2882577"/>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5"/>
          <p:cNvSpPr txBox="1"/>
          <p:nvPr/>
        </p:nvSpPr>
        <p:spPr>
          <a:xfrm>
            <a:off x="9124845" y="32033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8" name="TextBox 16"/>
          <p:cNvSpPr txBox="1"/>
          <p:nvPr/>
        </p:nvSpPr>
        <p:spPr>
          <a:xfrm>
            <a:off x="9124845" y="2882577"/>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5"/>
          <p:cNvSpPr txBox="1"/>
          <p:nvPr/>
        </p:nvSpPr>
        <p:spPr>
          <a:xfrm>
            <a:off x="1058098" y="55655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0" name="TextBox 16"/>
          <p:cNvSpPr txBox="1"/>
          <p:nvPr/>
        </p:nvSpPr>
        <p:spPr>
          <a:xfrm>
            <a:off x="1951825" y="5244777"/>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5"/>
          <p:cNvSpPr txBox="1"/>
          <p:nvPr/>
        </p:nvSpPr>
        <p:spPr>
          <a:xfrm>
            <a:off x="9124845" y="55655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2" name="TextBox 16"/>
          <p:cNvSpPr txBox="1"/>
          <p:nvPr/>
        </p:nvSpPr>
        <p:spPr>
          <a:xfrm>
            <a:off x="9124845" y="5244777"/>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文本框 39"/>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3118147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文本框 20"/>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1094644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94" y="9683"/>
            <a:ext cx="12857163" cy="43266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5" name="矩形 4"/>
          <p:cNvSpPr/>
          <p:nvPr/>
        </p:nvSpPr>
        <p:spPr>
          <a:xfrm>
            <a:off x="794" y="447"/>
            <a:ext cx="12857163" cy="427207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10" name="TextBox 11"/>
          <p:cNvSpPr txBox="1"/>
          <p:nvPr/>
        </p:nvSpPr>
        <p:spPr>
          <a:xfrm>
            <a:off x="6213406" y="4739312"/>
            <a:ext cx="3293678" cy="1301894"/>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smtClean="0">
                <a:solidFill>
                  <a:schemeClr val="accent2"/>
                </a:solidFill>
                <a:latin typeface="微软雅黑" panose="020B0503020204020204" pitchFamily="34" charset="-122"/>
                <a:ea typeface="微软雅黑" panose="020B0503020204020204" pitchFamily="34" charset="-122"/>
              </a:rPr>
              <a:t>第四部分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flipV="1">
            <a:off x="6023947" y="4601347"/>
            <a:ext cx="0" cy="1997354"/>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7" name="TextBox 13"/>
          <p:cNvSpPr txBox="1"/>
          <p:nvPr/>
        </p:nvSpPr>
        <p:spPr>
          <a:xfrm>
            <a:off x="4260814" y="6252538"/>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a:t>
            </a:r>
            <a:r>
              <a:rPr lang="en-US" altLang="zh-CN" sz="2250" dirty="0" smtClean="0">
                <a:solidFill>
                  <a:schemeClr val="tx1">
                    <a:lumMod val="65000"/>
                    <a:lumOff val="35000"/>
                  </a:schemeClr>
                </a:solidFill>
                <a:latin typeface="Arial" panose="020B0604020202020204" pitchFamily="34" charset="0"/>
                <a:ea typeface="+mj-ea"/>
                <a:cs typeface="Arial" panose="020B0604020202020204" pitchFamily="34" charset="0"/>
              </a:rPr>
              <a:t>04</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18" name="组合 17"/>
          <p:cNvGrpSpPr/>
          <p:nvPr/>
        </p:nvGrpSpPr>
        <p:grpSpPr>
          <a:xfrm>
            <a:off x="4053413" y="4564561"/>
            <a:ext cx="1476644" cy="147664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1" name="TextBox 24"/>
          <p:cNvSpPr txBox="1"/>
          <p:nvPr/>
        </p:nvSpPr>
        <p:spPr>
          <a:xfrm>
            <a:off x="6463544" y="612455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TextBox 25"/>
          <p:cNvSpPr txBox="1"/>
          <p:nvPr/>
        </p:nvSpPr>
        <p:spPr>
          <a:xfrm>
            <a:off x="7943417" y="612455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3"/>
          <p:cNvSpPr txBox="1"/>
          <p:nvPr/>
        </p:nvSpPr>
        <p:spPr>
          <a:xfrm>
            <a:off x="4235175" y="4796454"/>
            <a:ext cx="1269244" cy="1081695"/>
          </a:xfrm>
          <a:prstGeom prst="rect">
            <a:avLst/>
          </a:prstGeom>
          <a:noFill/>
        </p:spPr>
        <p:txBody>
          <a:bodyPr wrap="square" lIns="0" tIns="0" rIns="0" bIns="0" rtlCol="0">
            <a:spAutoFit/>
          </a:bodyPr>
          <a:lstStyle/>
          <a:p>
            <a:r>
              <a:rPr lang="en-US" altLang="zh-CN" sz="7029" b="1" dirty="0" smtClean="0">
                <a:solidFill>
                  <a:schemeClr val="accent1"/>
                </a:solidFill>
                <a:latin typeface="Arial" panose="020B0604020202020204" pitchFamily="34" charset="0"/>
                <a:ea typeface="+mj-ea"/>
                <a:cs typeface="Arial" panose="020B0604020202020204" pitchFamily="34" charset="0"/>
              </a:rPr>
              <a:t>04</a:t>
            </a:r>
            <a:endParaRPr lang="zh-CN" altLang="en-US" sz="7029" b="1" dirty="0">
              <a:solidFill>
                <a:schemeClr val="accent1"/>
              </a:solidFill>
              <a:latin typeface="Arial" panose="020B0604020202020204" pitchFamily="34" charset="0"/>
              <a:ea typeface="+mj-ea"/>
              <a:cs typeface="Arial" panose="020B0604020202020204" pitchFamily="34" charset="0"/>
            </a:endParaRPr>
          </a:p>
        </p:txBody>
      </p:sp>
      <p:sp>
        <p:nvSpPr>
          <p:cNvPr id="24" name="TextBox 24"/>
          <p:cNvSpPr txBox="1"/>
          <p:nvPr/>
        </p:nvSpPr>
        <p:spPr>
          <a:xfrm>
            <a:off x="6463544" y="641419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25"/>
          <p:cNvSpPr txBox="1"/>
          <p:nvPr/>
        </p:nvSpPr>
        <p:spPr>
          <a:xfrm>
            <a:off x="7943417" y="641419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940811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strVal val="#ppt_x"/>
                                          </p:val>
                                        </p:tav>
                                        <p:tav tm="100000">
                                          <p:val>
                                            <p:strVal val="#ppt_x"/>
                                          </p:val>
                                        </p:tav>
                                      </p:tavLst>
                                    </p:anim>
                                    <p:anim calcmode="lin" valueType="num">
                                      <p:cBhvr>
                                        <p:cTn id="27" dur="5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ppt_x</p:attrName>
                                        </p:attrNameLst>
                                      </p:cBhvr>
                                      <p:tavLst>
                                        <p:tav tm="0">
                                          <p:val>
                                            <p:strVal val="#ppt_x-#ppt_w*1.125000"/>
                                          </p:val>
                                        </p:tav>
                                        <p:tav tm="100000">
                                          <p:val>
                                            <p:strVal val="#ppt_x"/>
                                          </p:val>
                                        </p:tav>
                                      </p:tavLst>
                                    </p:anim>
                                    <p:animEffect transition="in" filter="wipe(right)">
                                      <p:cBhvr>
                                        <p:cTn id="32" dur="500"/>
                                        <p:tgtEl>
                                          <p:spTgt spid="10"/>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childTnLst>
                          </p:cTn>
                        </p:par>
                        <p:par>
                          <p:cTn id="48" fill="hold">
                            <p:stCondLst>
                              <p:cond delay="4200"/>
                            </p:stCondLst>
                            <p:childTnLst>
                              <p:par>
                                <p:cTn id="49" presetID="2" presetClass="entr" presetSubtype="4"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10" grpId="0"/>
      <p:bldP spid="17" grpId="0"/>
      <p:bldP spid="21" grpId="0"/>
      <p:bldP spid="22"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文本框 13"/>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74096940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794" y="448"/>
            <a:ext cx="12857163" cy="72317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795" y="448"/>
            <a:ext cx="9301115" cy="7231757"/>
          </a:xfrm>
          <a:prstGeom prst="rtTriangle">
            <a:avLst/>
          </a:prstGeom>
          <a:blipFill dpi="0" rotWithShape="1">
            <a:blip r:embed="rId3" cstate="screen">
              <a:extLst>
                <a:ext uri="{28A0092B-C50C-407E-A947-70E740481C1C}">
                  <a14:useLocalDpi xmlns:a14="http://schemas.microsoft.com/office/drawing/2010/main"/>
                </a:ext>
              </a:extLst>
            </a:blip>
            <a:srcRect/>
            <a:stretch>
              <a:fillRect r="96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4117615" y="2168612"/>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圆角矩形 44"/>
          <p:cNvSpPr/>
          <p:nvPr/>
        </p:nvSpPr>
        <p:spPr bwMode="auto">
          <a:xfrm>
            <a:off x="2787231" y="2096765"/>
            <a:ext cx="860230" cy="709226"/>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bg1"/>
                </a:solidFill>
                <a:latin typeface="Impact" panose="020B0806030902050204" pitchFamily="34" charset="0"/>
                <a:cs typeface="+mn-ea"/>
                <a:sym typeface="+mn-lt"/>
              </a:rPr>
              <a:t>01</a:t>
            </a:r>
            <a:endParaRPr lang="zh-CN" altLang="en-US" sz="4000" dirty="0">
              <a:solidFill>
                <a:schemeClr val="bg1"/>
              </a:solidFill>
              <a:latin typeface="Impact" panose="020B0806030902050204" pitchFamily="34" charset="0"/>
              <a:cs typeface="+mn-ea"/>
              <a:sym typeface="+mn-lt"/>
            </a:endParaRPr>
          </a:p>
        </p:txBody>
      </p:sp>
      <p:sp>
        <p:nvSpPr>
          <p:cNvPr id="46" name="矩形 45"/>
          <p:cNvSpPr/>
          <p:nvPr/>
        </p:nvSpPr>
        <p:spPr>
          <a:xfrm>
            <a:off x="5336664" y="3082899"/>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圆角矩形 46"/>
          <p:cNvSpPr/>
          <p:nvPr/>
        </p:nvSpPr>
        <p:spPr bwMode="auto">
          <a:xfrm>
            <a:off x="4006280" y="3011052"/>
            <a:ext cx="860230" cy="709226"/>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bg1"/>
                </a:solidFill>
                <a:latin typeface="Impact" panose="020B0806030902050204" pitchFamily="34" charset="0"/>
                <a:cs typeface="+mn-ea"/>
                <a:sym typeface="+mn-lt"/>
              </a:rPr>
              <a:t>02</a:t>
            </a:r>
            <a:endParaRPr lang="zh-CN" altLang="en-US" sz="4000" dirty="0">
              <a:solidFill>
                <a:schemeClr val="bg1"/>
              </a:solidFill>
              <a:latin typeface="Impact" panose="020B0806030902050204" pitchFamily="34" charset="0"/>
              <a:cs typeface="+mn-ea"/>
              <a:sym typeface="+mn-lt"/>
            </a:endParaRPr>
          </a:p>
        </p:txBody>
      </p:sp>
      <p:sp>
        <p:nvSpPr>
          <p:cNvPr id="48" name="矩形 47"/>
          <p:cNvSpPr/>
          <p:nvPr/>
        </p:nvSpPr>
        <p:spPr>
          <a:xfrm>
            <a:off x="6464285" y="4058138"/>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圆角矩形 48"/>
          <p:cNvSpPr/>
          <p:nvPr/>
        </p:nvSpPr>
        <p:spPr bwMode="auto">
          <a:xfrm>
            <a:off x="5133901" y="3986292"/>
            <a:ext cx="860230" cy="709226"/>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bg1"/>
                </a:solidFill>
                <a:latin typeface="Impact" panose="020B0806030902050204" pitchFamily="34" charset="0"/>
                <a:cs typeface="+mn-ea"/>
                <a:sym typeface="+mn-lt"/>
              </a:rPr>
              <a:t>03</a:t>
            </a:r>
            <a:endParaRPr lang="zh-CN" altLang="en-US" sz="4000" dirty="0">
              <a:solidFill>
                <a:schemeClr val="bg1"/>
              </a:solidFill>
              <a:latin typeface="Impact" panose="020B0806030902050204" pitchFamily="34" charset="0"/>
              <a:cs typeface="+mn-ea"/>
              <a:sym typeface="+mn-lt"/>
            </a:endParaRPr>
          </a:p>
        </p:txBody>
      </p:sp>
      <p:sp>
        <p:nvSpPr>
          <p:cNvPr id="50" name="矩形 49"/>
          <p:cNvSpPr/>
          <p:nvPr/>
        </p:nvSpPr>
        <p:spPr>
          <a:xfrm>
            <a:off x="7881430" y="5033378"/>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圆角矩形 50"/>
          <p:cNvSpPr/>
          <p:nvPr/>
        </p:nvSpPr>
        <p:spPr bwMode="auto">
          <a:xfrm>
            <a:off x="6551046" y="4961531"/>
            <a:ext cx="860230" cy="709226"/>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bg1"/>
                </a:solidFill>
                <a:latin typeface="Impact" panose="020B0806030902050204" pitchFamily="34" charset="0"/>
                <a:cs typeface="+mn-ea"/>
                <a:sym typeface="+mn-lt"/>
              </a:rPr>
              <a:t>04</a:t>
            </a:r>
            <a:endParaRPr lang="zh-CN" altLang="en-US" sz="4000" dirty="0">
              <a:solidFill>
                <a:schemeClr val="bg1"/>
              </a:solidFill>
              <a:latin typeface="Impact" panose="020B0806030902050204" pitchFamily="34" charset="0"/>
              <a:cs typeface="+mn-ea"/>
              <a:sym typeface="+mn-lt"/>
            </a:endParaRPr>
          </a:p>
        </p:txBody>
      </p:sp>
      <p:sp>
        <p:nvSpPr>
          <p:cNvPr id="52" name="文本框 51"/>
          <p:cNvSpPr txBox="1"/>
          <p:nvPr/>
        </p:nvSpPr>
        <p:spPr>
          <a:xfrm>
            <a:off x="1395760" y="371273"/>
            <a:ext cx="2850081" cy="830894"/>
          </a:xfrm>
          <a:prstGeom prst="rect">
            <a:avLst/>
          </a:prstGeom>
          <a:noFill/>
        </p:spPr>
        <p:txBody>
          <a:bodyPr wrap="square" rtlCol="0">
            <a:spAutoFit/>
          </a:bodyPr>
          <a:lstStyle/>
          <a:p>
            <a:pPr algn="ctr">
              <a:lnSpc>
                <a:spcPct val="120000"/>
              </a:lnSpc>
            </a:pPr>
            <a:r>
              <a:rPr lang="zh-CN" altLang="en-US" sz="4000" b="1" cap="all" spc="300" dirty="0">
                <a:solidFill>
                  <a:schemeClr val="bg1"/>
                </a:solidFill>
                <a:latin typeface="微软雅黑" panose="020B0503020204020204" pitchFamily="34" charset="-122"/>
                <a:ea typeface="微软雅黑" panose="020B0503020204020204" pitchFamily="34" charset="-122"/>
                <a:cs typeface="+mn-ea"/>
                <a:sym typeface="+mn-lt"/>
              </a:rPr>
              <a:t>目录</a:t>
            </a:r>
            <a:r>
              <a:rPr lang="en-US" altLang="zh-CN" sz="4000" b="1" cap="all" spc="300" dirty="0">
                <a:solidFill>
                  <a:schemeClr val="bg1"/>
                </a:solidFill>
                <a:latin typeface="微软雅黑" panose="020B0503020204020204" pitchFamily="34" charset="-122"/>
                <a:ea typeface="微软雅黑" panose="020B0503020204020204" pitchFamily="34" charset="-122"/>
                <a:cs typeface="+mn-ea"/>
                <a:sym typeface="+mn-lt"/>
              </a:rPr>
              <a:t>/</a:t>
            </a:r>
            <a:r>
              <a:rPr lang="en-US" altLang="zh-CN" sz="2000" b="1" cap="all" dirty="0">
                <a:solidFill>
                  <a:schemeClr val="bg1"/>
                </a:solidFill>
                <a:latin typeface="Franklin Gothic Book" panose="020B0503020102020204" pitchFamily="34" charset="0"/>
                <a:ea typeface="Cambria Math" panose="02040503050406030204" pitchFamily="18" charset="0"/>
                <a:cs typeface="+mn-ea"/>
                <a:sym typeface="+mn-lt"/>
              </a:rPr>
              <a:t>contents</a:t>
            </a:r>
            <a:endParaRPr lang="zh-CN" altLang="en-US" sz="2000" b="1" cap="all" dirty="0">
              <a:solidFill>
                <a:schemeClr val="bg1"/>
              </a:solidFill>
              <a:latin typeface="Franklin Gothic Book" panose="020B0503020102020204" pitchFamily="34" charset="0"/>
              <a:cs typeface="+mn-ea"/>
              <a:sym typeface="+mn-lt"/>
            </a:endParaRPr>
          </a:p>
        </p:txBody>
      </p:sp>
    </p:spTree>
    <p:extLst>
      <p:ext uri="{BB962C8B-B14F-4D97-AF65-F5344CB8AC3E}">
        <p14:creationId xmlns:p14="http://schemas.microsoft.com/office/powerpoint/2010/main" val="30657196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250"/>
                                        <p:tgtEl>
                                          <p:spTgt spid="41"/>
                                        </p:tgtEl>
                                      </p:cBhvr>
                                    </p:animEffect>
                                    <p:anim calcmode="lin" valueType="num">
                                      <p:cBhvr>
                                        <p:cTn id="8" dur="250" fill="hold"/>
                                        <p:tgtEl>
                                          <p:spTgt spid="41"/>
                                        </p:tgtEl>
                                        <p:attrNameLst>
                                          <p:attrName>ppt_x</p:attrName>
                                        </p:attrNameLst>
                                      </p:cBhvr>
                                      <p:tavLst>
                                        <p:tav tm="0">
                                          <p:val>
                                            <p:strVal val="#ppt_x"/>
                                          </p:val>
                                        </p:tav>
                                        <p:tav tm="100000">
                                          <p:val>
                                            <p:strVal val="#ppt_x"/>
                                          </p:val>
                                        </p:tav>
                                      </p:tavLst>
                                    </p:anim>
                                    <p:anim calcmode="lin" valueType="num">
                                      <p:cBhvr>
                                        <p:cTn id="9" dur="25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750"/>
                            </p:stCondLst>
                            <p:childTnLst>
                              <p:par>
                                <p:cTn id="15" presetID="22" presetClass="entr" presetSubtype="8"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childTnLst>
                          </p:cTn>
                        </p:par>
                        <p:par>
                          <p:cTn id="18" fill="hold">
                            <p:stCondLst>
                              <p:cond delay="1250"/>
                            </p:stCondLst>
                            <p:childTnLst>
                              <p:par>
                                <p:cTn id="19" presetID="26" presetClass="emph" presetSubtype="0" fill="hold" grpId="1" nodeType="afterEffect">
                                  <p:stCondLst>
                                    <p:cond delay="0"/>
                                  </p:stCondLst>
                                  <p:childTnLst>
                                    <p:animEffect transition="out" filter="fade">
                                      <p:cBhvr>
                                        <p:cTn id="20" dur="500" tmFilter="0, 0; .2, .5; .8, .5; 1, 0"/>
                                        <p:tgtEl>
                                          <p:spTgt spid="52"/>
                                        </p:tgtEl>
                                      </p:cBhvr>
                                    </p:animEffect>
                                    <p:animScale>
                                      <p:cBhvr>
                                        <p:cTn id="21" dur="250" autoRev="1" fill="hold"/>
                                        <p:tgtEl>
                                          <p:spTgt spid="52"/>
                                        </p:tgtEl>
                                      </p:cBhvr>
                                      <p:by x="105000" y="105000"/>
                                    </p:animScale>
                                  </p:childTnLst>
                                </p:cTn>
                              </p:par>
                            </p:childTnLst>
                          </p:cTn>
                        </p:par>
                        <p:par>
                          <p:cTn id="22" fill="hold">
                            <p:stCondLst>
                              <p:cond delay="1750"/>
                            </p:stCondLst>
                            <p:childTnLst>
                              <p:par>
                                <p:cTn id="23" presetID="2" presetClass="entr" presetSubtype="1"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0-#ppt_h/2"/>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left)">
                                      <p:cBhvr>
                                        <p:cTn id="30" dur="500"/>
                                        <p:tgtEl>
                                          <p:spTgt spid="44"/>
                                        </p:tgtEl>
                                      </p:cBhvr>
                                    </p:animEffect>
                                  </p:childTnLst>
                                </p:cTn>
                              </p:par>
                            </p:childTnLst>
                          </p:cTn>
                        </p:par>
                        <p:par>
                          <p:cTn id="31" fill="hold">
                            <p:stCondLst>
                              <p:cond delay="2750"/>
                            </p:stCondLst>
                            <p:childTnLst>
                              <p:par>
                                <p:cTn id="32" presetID="2" presetClass="entr" presetSubtype="1"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500" fill="hold"/>
                                        <p:tgtEl>
                                          <p:spTgt spid="47"/>
                                        </p:tgtEl>
                                        <p:attrNameLst>
                                          <p:attrName>ppt_x</p:attrName>
                                        </p:attrNameLst>
                                      </p:cBhvr>
                                      <p:tavLst>
                                        <p:tav tm="0">
                                          <p:val>
                                            <p:strVal val="#ppt_x"/>
                                          </p:val>
                                        </p:tav>
                                        <p:tav tm="100000">
                                          <p:val>
                                            <p:strVal val="#ppt_x"/>
                                          </p:val>
                                        </p:tav>
                                      </p:tavLst>
                                    </p:anim>
                                    <p:anim calcmode="lin" valueType="num">
                                      <p:cBhvr additive="base">
                                        <p:cTn id="35" dur="500" fill="hold"/>
                                        <p:tgtEl>
                                          <p:spTgt spid="47"/>
                                        </p:tgtEl>
                                        <p:attrNameLst>
                                          <p:attrName>ppt_y</p:attrName>
                                        </p:attrNameLst>
                                      </p:cBhvr>
                                      <p:tavLst>
                                        <p:tav tm="0">
                                          <p:val>
                                            <p:strVal val="0-#ppt_h/2"/>
                                          </p:val>
                                        </p:tav>
                                        <p:tav tm="100000">
                                          <p:val>
                                            <p:strVal val="#ppt_y"/>
                                          </p:val>
                                        </p:tav>
                                      </p:tavLst>
                                    </p:anim>
                                  </p:childTnLst>
                                </p:cTn>
                              </p:par>
                            </p:childTnLst>
                          </p:cTn>
                        </p:par>
                        <p:par>
                          <p:cTn id="36" fill="hold">
                            <p:stCondLst>
                              <p:cond delay="3250"/>
                            </p:stCondLst>
                            <p:childTnLst>
                              <p:par>
                                <p:cTn id="37" presetID="2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childTnLst>
                          </p:cTn>
                        </p:par>
                        <p:par>
                          <p:cTn id="40" fill="hold">
                            <p:stCondLst>
                              <p:cond delay="3750"/>
                            </p:stCondLst>
                            <p:childTnLst>
                              <p:par>
                                <p:cTn id="41" presetID="2" presetClass="entr" presetSubtype="1"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0-#ppt_h/2"/>
                                          </p:val>
                                        </p:tav>
                                        <p:tav tm="100000">
                                          <p:val>
                                            <p:strVal val="#ppt_y"/>
                                          </p:val>
                                        </p:tav>
                                      </p:tavLst>
                                    </p:anim>
                                  </p:childTnLst>
                                </p:cTn>
                              </p:par>
                            </p:childTnLst>
                          </p:cTn>
                        </p:par>
                        <p:par>
                          <p:cTn id="45" fill="hold">
                            <p:stCondLst>
                              <p:cond delay="4250"/>
                            </p:stCondLst>
                            <p:childTnLst>
                              <p:par>
                                <p:cTn id="46" presetID="22" presetClass="entr" presetSubtype="8"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childTnLst>
                          </p:cTn>
                        </p:par>
                        <p:par>
                          <p:cTn id="49" fill="hold">
                            <p:stCondLst>
                              <p:cond delay="4750"/>
                            </p:stCondLst>
                            <p:childTnLst>
                              <p:par>
                                <p:cTn id="50" presetID="2" presetClass="entr" presetSubtype="1"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additive="base">
                                        <p:cTn id="52" dur="500" fill="hold"/>
                                        <p:tgtEl>
                                          <p:spTgt spid="51"/>
                                        </p:tgtEl>
                                        <p:attrNameLst>
                                          <p:attrName>ppt_x</p:attrName>
                                        </p:attrNameLst>
                                      </p:cBhvr>
                                      <p:tavLst>
                                        <p:tav tm="0">
                                          <p:val>
                                            <p:strVal val="#ppt_x"/>
                                          </p:val>
                                        </p:tav>
                                        <p:tav tm="100000">
                                          <p:val>
                                            <p:strVal val="#ppt_x"/>
                                          </p:val>
                                        </p:tav>
                                      </p:tavLst>
                                    </p:anim>
                                    <p:anim calcmode="lin" valueType="num">
                                      <p:cBhvr additive="base">
                                        <p:cTn id="53" dur="500" fill="hold"/>
                                        <p:tgtEl>
                                          <p:spTgt spid="51"/>
                                        </p:tgtEl>
                                        <p:attrNameLst>
                                          <p:attrName>ppt_y</p:attrName>
                                        </p:attrNameLst>
                                      </p:cBhvr>
                                      <p:tavLst>
                                        <p:tav tm="0">
                                          <p:val>
                                            <p:strVal val="0-#ppt_h/2"/>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left)">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 grpId="0" animBg="1"/>
      <p:bldP spid="44" grpId="0"/>
      <p:bldP spid="45" grpId="0" animBg="1"/>
      <p:bldP spid="46" grpId="0"/>
      <p:bldP spid="47" grpId="0" animBg="1"/>
      <p:bldP spid="48" grpId="0"/>
      <p:bldP spid="49" grpId="0" animBg="1"/>
      <p:bldP spid="50" grpId="0"/>
      <p:bldP spid="51" grpId="0" animBg="1"/>
      <p:bldP spid="52" grpId="0"/>
      <p:bldP spid="5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7"/>
          <p:cNvSpPr>
            <a:spLocks/>
          </p:cNvSpPr>
          <p:nvPr/>
        </p:nvSpPr>
        <p:spPr bwMode="auto">
          <a:xfrm>
            <a:off x="5074369" y="3915453"/>
            <a:ext cx="2803768" cy="2797072"/>
          </a:xfrm>
          <a:custGeom>
            <a:avLst/>
            <a:gdLst>
              <a:gd name="T0" fmla="*/ 627 w 1256"/>
              <a:gd name="T1" fmla="*/ 0 h 1253"/>
              <a:gd name="T2" fmla="*/ 1256 w 1256"/>
              <a:gd name="T3" fmla="*/ 626 h 1253"/>
              <a:gd name="T4" fmla="*/ 627 w 1256"/>
              <a:gd name="T5" fmla="*/ 1253 h 1253"/>
              <a:gd name="T6" fmla="*/ 0 w 1256"/>
              <a:gd name="T7" fmla="*/ 626 h 1253"/>
              <a:gd name="T8" fmla="*/ 627 w 1256"/>
              <a:gd name="T9" fmla="*/ 0 h 1253"/>
            </a:gdLst>
            <a:ahLst/>
            <a:cxnLst>
              <a:cxn ang="0">
                <a:pos x="T0" y="T1"/>
              </a:cxn>
              <a:cxn ang="0">
                <a:pos x="T2" y="T3"/>
              </a:cxn>
              <a:cxn ang="0">
                <a:pos x="T4" y="T5"/>
              </a:cxn>
              <a:cxn ang="0">
                <a:pos x="T6" y="T7"/>
              </a:cxn>
              <a:cxn ang="0">
                <a:pos x="T8" y="T9"/>
              </a:cxn>
            </a:cxnLst>
            <a:rect l="0" t="0" r="r" b="b"/>
            <a:pathLst>
              <a:path w="1256" h="1253">
                <a:moveTo>
                  <a:pt x="627" y="0"/>
                </a:moveTo>
                <a:lnTo>
                  <a:pt x="1256" y="626"/>
                </a:lnTo>
                <a:lnTo>
                  <a:pt x="627" y="1253"/>
                </a:lnTo>
                <a:lnTo>
                  <a:pt x="0" y="626"/>
                </a:lnTo>
                <a:lnTo>
                  <a:pt x="627"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Freeform 8"/>
          <p:cNvSpPr>
            <a:spLocks/>
          </p:cNvSpPr>
          <p:nvPr/>
        </p:nvSpPr>
        <p:spPr bwMode="auto">
          <a:xfrm>
            <a:off x="5761917" y="2252390"/>
            <a:ext cx="1424207" cy="1421975"/>
          </a:xfrm>
          <a:custGeom>
            <a:avLst/>
            <a:gdLst>
              <a:gd name="T0" fmla="*/ 319 w 638"/>
              <a:gd name="T1" fmla="*/ 0 h 637"/>
              <a:gd name="T2" fmla="*/ 638 w 638"/>
              <a:gd name="T3" fmla="*/ 319 h 637"/>
              <a:gd name="T4" fmla="*/ 319 w 638"/>
              <a:gd name="T5" fmla="*/ 637 h 637"/>
              <a:gd name="T6" fmla="*/ 0 w 638"/>
              <a:gd name="T7" fmla="*/ 319 h 637"/>
              <a:gd name="T8" fmla="*/ 319 w 638"/>
              <a:gd name="T9" fmla="*/ 0 h 637"/>
            </a:gdLst>
            <a:ahLst/>
            <a:cxnLst>
              <a:cxn ang="0">
                <a:pos x="T0" y="T1"/>
              </a:cxn>
              <a:cxn ang="0">
                <a:pos x="T2" y="T3"/>
              </a:cxn>
              <a:cxn ang="0">
                <a:pos x="T4" y="T5"/>
              </a:cxn>
              <a:cxn ang="0">
                <a:pos x="T6" y="T7"/>
              </a:cxn>
              <a:cxn ang="0">
                <a:pos x="T8" y="T9"/>
              </a:cxn>
            </a:cxnLst>
            <a:rect l="0" t="0" r="r" b="b"/>
            <a:pathLst>
              <a:path w="638" h="637">
                <a:moveTo>
                  <a:pt x="319" y="0"/>
                </a:moveTo>
                <a:lnTo>
                  <a:pt x="638" y="319"/>
                </a:lnTo>
                <a:lnTo>
                  <a:pt x="319" y="637"/>
                </a:lnTo>
                <a:lnTo>
                  <a:pt x="0" y="319"/>
                </a:lnTo>
                <a:lnTo>
                  <a:pt x="319"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Freeform 9"/>
          <p:cNvSpPr>
            <a:spLocks/>
          </p:cNvSpPr>
          <p:nvPr/>
        </p:nvSpPr>
        <p:spPr bwMode="auto">
          <a:xfrm>
            <a:off x="7244165" y="2649740"/>
            <a:ext cx="633973" cy="629508"/>
          </a:xfrm>
          <a:custGeom>
            <a:avLst/>
            <a:gdLst>
              <a:gd name="T0" fmla="*/ 143 w 284"/>
              <a:gd name="T1" fmla="*/ 0 h 282"/>
              <a:gd name="T2" fmla="*/ 284 w 284"/>
              <a:gd name="T3" fmla="*/ 141 h 282"/>
              <a:gd name="T4" fmla="*/ 143 w 284"/>
              <a:gd name="T5" fmla="*/ 282 h 282"/>
              <a:gd name="T6" fmla="*/ 0 w 284"/>
              <a:gd name="T7" fmla="*/ 141 h 282"/>
              <a:gd name="T8" fmla="*/ 143 w 284"/>
              <a:gd name="T9" fmla="*/ 0 h 282"/>
            </a:gdLst>
            <a:ahLst/>
            <a:cxnLst>
              <a:cxn ang="0">
                <a:pos x="T0" y="T1"/>
              </a:cxn>
              <a:cxn ang="0">
                <a:pos x="T2" y="T3"/>
              </a:cxn>
              <a:cxn ang="0">
                <a:pos x="T4" y="T5"/>
              </a:cxn>
              <a:cxn ang="0">
                <a:pos x="T6" y="T7"/>
              </a:cxn>
              <a:cxn ang="0">
                <a:pos x="T8" y="T9"/>
              </a:cxn>
            </a:cxnLst>
            <a:rect l="0" t="0" r="r" b="b"/>
            <a:pathLst>
              <a:path w="284" h="282">
                <a:moveTo>
                  <a:pt x="143" y="0"/>
                </a:moveTo>
                <a:lnTo>
                  <a:pt x="284" y="141"/>
                </a:lnTo>
                <a:lnTo>
                  <a:pt x="143" y="282"/>
                </a:lnTo>
                <a:lnTo>
                  <a:pt x="0" y="141"/>
                </a:lnTo>
                <a:lnTo>
                  <a:pt x="143" y="0"/>
                </a:lnTo>
                <a:close/>
              </a:path>
            </a:pathLst>
          </a:custGeom>
          <a:solidFill>
            <a:schemeClr val="bg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0" name="Freeform 10"/>
          <p:cNvSpPr>
            <a:spLocks/>
          </p:cNvSpPr>
          <p:nvPr/>
        </p:nvSpPr>
        <p:spPr bwMode="auto">
          <a:xfrm>
            <a:off x="-59920" y="2232"/>
            <a:ext cx="6464739" cy="7237116"/>
          </a:xfrm>
          <a:custGeom>
            <a:avLst/>
            <a:gdLst>
              <a:gd name="T0" fmla="*/ 0 w 2896"/>
              <a:gd name="T1" fmla="*/ 0 h 3242"/>
              <a:gd name="T2" fmla="*/ 1194 w 2896"/>
              <a:gd name="T3" fmla="*/ 0 h 3242"/>
              <a:gd name="T4" fmla="*/ 2896 w 2896"/>
              <a:gd name="T5" fmla="*/ 1700 h 3242"/>
              <a:gd name="T6" fmla="*/ 1351 w 2896"/>
              <a:gd name="T7" fmla="*/ 3242 h 3242"/>
              <a:gd name="T8" fmla="*/ 0 w 2896"/>
              <a:gd name="T9" fmla="*/ 3242 h 3242"/>
              <a:gd name="T10" fmla="*/ 0 w 2896"/>
              <a:gd name="T11" fmla="*/ 0 h 3242"/>
            </a:gdLst>
            <a:ahLst/>
            <a:cxnLst>
              <a:cxn ang="0">
                <a:pos x="T0" y="T1"/>
              </a:cxn>
              <a:cxn ang="0">
                <a:pos x="T2" y="T3"/>
              </a:cxn>
              <a:cxn ang="0">
                <a:pos x="T4" y="T5"/>
              </a:cxn>
              <a:cxn ang="0">
                <a:pos x="T6" y="T7"/>
              </a:cxn>
              <a:cxn ang="0">
                <a:pos x="T8" y="T9"/>
              </a:cxn>
              <a:cxn ang="0">
                <a:pos x="T10" y="T11"/>
              </a:cxn>
            </a:cxnLst>
            <a:rect l="0" t="0" r="r" b="b"/>
            <a:pathLst>
              <a:path w="2896" h="3242">
                <a:moveTo>
                  <a:pt x="0" y="0"/>
                </a:moveTo>
                <a:lnTo>
                  <a:pt x="1194" y="0"/>
                </a:lnTo>
                <a:lnTo>
                  <a:pt x="2896" y="1700"/>
                </a:lnTo>
                <a:lnTo>
                  <a:pt x="1351" y="3242"/>
                </a:lnTo>
                <a:lnTo>
                  <a:pt x="0" y="3242"/>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r>
              <a:rPr lang="en-US" altLang="zh-CN" dirty="0" smtClean="0"/>
              <a:t>                                          </a:t>
            </a:r>
            <a:endParaRPr lang="zh-CN" altLang="en-US" dirty="0"/>
          </a:p>
        </p:txBody>
      </p:sp>
      <p:sp>
        <p:nvSpPr>
          <p:cNvPr id="2" name="矩形 1"/>
          <p:cNvSpPr/>
          <p:nvPr/>
        </p:nvSpPr>
        <p:spPr>
          <a:xfrm>
            <a:off x="8104899" y="0"/>
            <a:ext cx="4753851" cy="72393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a:spLocks noChangeArrowheads="1"/>
          </p:cNvSpPr>
          <p:nvPr/>
        </p:nvSpPr>
        <p:spPr bwMode="auto">
          <a:xfrm>
            <a:off x="8671102" y="3279248"/>
            <a:ext cx="3775956" cy="2624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11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111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8671102" y="1498337"/>
            <a:ext cx="3775957" cy="1508105"/>
          </a:xfrm>
          <a:prstGeom prst="rect">
            <a:avLst/>
          </a:prstGeom>
          <a:noFill/>
        </p:spPr>
        <p:txBody>
          <a:bodyPr wrap="square">
            <a:spAutoFit/>
          </a:bodyPr>
          <a:lstStyle/>
          <a:p>
            <a:pPr algn="ctr"/>
            <a:r>
              <a:rPr lang="en-US" altLang="zh-CN" sz="4400" dirty="0">
                <a:solidFill>
                  <a:schemeClr val="bg1"/>
                </a:solidFill>
                <a:ea typeface="Cambria Math" panose="02040503050406030204" pitchFamily="18" charset="0"/>
              </a:rPr>
              <a:t>ADD RELATED</a:t>
            </a:r>
          </a:p>
          <a:p>
            <a:pPr algn="ctr"/>
            <a:r>
              <a:rPr lang="en-US" altLang="zh-CN" sz="4800" dirty="0">
                <a:solidFill>
                  <a:schemeClr val="bg1"/>
                </a:solidFill>
                <a:latin typeface="Impact" panose="020B0806030902050204" pitchFamily="34" charset="0"/>
                <a:ea typeface="Cambria Math" panose="02040503050406030204" pitchFamily="18" charset="0"/>
              </a:rPr>
              <a:t>TITLE WORDS</a:t>
            </a:r>
            <a:endParaRPr lang="zh-CN" altLang="en-US" sz="4800" dirty="0">
              <a:solidFill>
                <a:schemeClr val="bg1"/>
              </a:solidFill>
              <a:latin typeface="Impact" panose="020B0806030902050204" pitchFamily="34" charset="0"/>
              <a:ea typeface="DFMincho-SU" panose="02010609010101010101" pitchFamily="1" charset="-128"/>
              <a:cs typeface="Arial" panose="020B0604020202020204" pitchFamily="34" charset="0"/>
            </a:endParaRPr>
          </a:p>
        </p:txBody>
      </p:sp>
      <p:sp>
        <p:nvSpPr>
          <p:cNvPr id="11" name="文本框 10"/>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81569143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15"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000"/>
                            </p:stCondLst>
                            <p:childTnLst>
                              <p:par>
                                <p:cTn id="19" presetID="15"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1500"/>
                            </p:stCondLst>
                            <p:childTnLst>
                              <p:par>
                                <p:cTn id="26" presetID="15"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 calcmode="lin" valueType="num">
                                      <p:cBhvr>
                                        <p:cTn id="30"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00"/>
                                        <p:tgtEl>
                                          <p:spTgt spid="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anim calcmode="lin" valueType="num">
                                      <p:cBhvr>
                                        <p:cTn id="44" dur="500" fill="hold"/>
                                        <p:tgtEl>
                                          <p:spTgt spid="14"/>
                                        </p:tgtEl>
                                        <p:attrNameLst>
                                          <p:attrName>ppt_x</p:attrName>
                                        </p:attrNameLst>
                                      </p:cBhvr>
                                      <p:tavLst>
                                        <p:tav tm="0">
                                          <p:val>
                                            <p:strVal val="#ppt_x"/>
                                          </p:val>
                                        </p:tav>
                                        <p:tav tm="100000">
                                          <p:val>
                                            <p:strVal val="#ppt_x"/>
                                          </p:val>
                                        </p:tav>
                                      </p:tavLst>
                                    </p:anim>
                                    <p:anim calcmode="lin" valueType="num">
                                      <p:cBhvr>
                                        <p:cTn id="45"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 grpId="0" animBg="1"/>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37317" y="1990607"/>
            <a:ext cx="4434189" cy="5175051"/>
            <a:chOff x="-36513" y="1887493"/>
            <a:chExt cx="4204499" cy="4906984"/>
          </a:xfrm>
        </p:grpSpPr>
        <p:sp>
          <p:nvSpPr>
            <p:cNvPr id="6" name="Line 29"/>
            <p:cNvSpPr>
              <a:spLocks noChangeShapeType="1"/>
            </p:cNvSpPr>
            <p:nvPr/>
          </p:nvSpPr>
          <p:spPr bwMode="gray">
            <a:xfrm flipH="1">
              <a:off x="2814" y="6365566"/>
              <a:ext cx="3036678" cy="246217"/>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7" name="Line 30"/>
            <p:cNvSpPr>
              <a:spLocks noChangeShapeType="1"/>
            </p:cNvSpPr>
            <p:nvPr/>
          </p:nvSpPr>
          <p:spPr bwMode="gray">
            <a:xfrm flipH="1">
              <a:off x="2814" y="3739251"/>
              <a:ext cx="656579" cy="2872533"/>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1" name="Line 34"/>
            <p:cNvSpPr>
              <a:spLocks noChangeShapeType="1"/>
            </p:cNvSpPr>
            <p:nvPr/>
          </p:nvSpPr>
          <p:spPr bwMode="gray">
            <a:xfrm flipH="1">
              <a:off x="2814" y="3511842"/>
              <a:ext cx="1793624" cy="3099940"/>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2" name="Line 35"/>
            <p:cNvSpPr>
              <a:spLocks noChangeShapeType="1"/>
            </p:cNvSpPr>
            <p:nvPr/>
          </p:nvSpPr>
          <p:spPr bwMode="gray">
            <a:xfrm flipH="1">
              <a:off x="2814" y="5375568"/>
              <a:ext cx="3118750" cy="1236215"/>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3" name="Line 36"/>
            <p:cNvSpPr>
              <a:spLocks noChangeShapeType="1"/>
            </p:cNvSpPr>
            <p:nvPr/>
          </p:nvSpPr>
          <p:spPr bwMode="gray">
            <a:xfrm flipH="1">
              <a:off x="2814" y="1887493"/>
              <a:ext cx="2010772" cy="4724290"/>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4" name="Line 37"/>
            <p:cNvSpPr>
              <a:spLocks noChangeShapeType="1"/>
            </p:cNvSpPr>
            <p:nvPr/>
          </p:nvSpPr>
          <p:spPr bwMode="gray">
            <a:xfrm flipH="1">
              <a:off x="2814" y="3316921"/>
              <a:ext cx="2487819" cy="3294862"/>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5" name="Line 38"/>
            <p:cNvSpPr>
              <a:spLocks noChangeShapeType="1"/>
            </p:cNvSpPr>
            <p:nvPr/>
          </p:nvSpPr>
          <p:spPr bwMode="gray">
            <a:xfrm flipH="1">
              <a:off x="2814" y="4681373"/>
              <a:ext cx="3065745" cy="1930410"/>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6" name="Line 39"/>
            <p:cNvSpPr>
              <a:spLocks noChangeShapeType="1"/>
            </p:cNvSpPr>
            <p:nvPr/>
          </p:nvSpPr>
          <p:spPr bwMode="gray">
            <a:xfrm flipH="1">
              <a:off x="2814" y="5808158"/>
              <a:ext cx="4165172" cy="803625"/>
            </a:xfrm>
            <a:prstGeom prst="line">
              <a:avLst/>
            </a:prstGeom>
            <a:noFill/>
            <a:ln w="19050">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3" name="Line 42"/>
            <p:cNvSpPr>
              <a:spLocks noChangeShapeType="1"/>
            </p:cNvSpPr>
            <p:nvPr/>
          </p:nvSpPr>
          <p:spPr bwMode="gray">
            <a:xfrm flipH="1">
              <a:off x="-36513" y="4250234"/>
              <a:ext cx="2708447" cy="2544243"/>
            </a:xfrm>
            <a:prstGeom prst="line">
              <a:avLst/>
            </a:prstGeom>
            <a:noFill/>
            <a:ln w="9525">
              <a:solidFill>
                <a:srgbClr val="2B2939"/>
              </a:solidFill>
              <a:round/>
              <a:headEnd/>
              <a:tailEnd/>
            </a:ln>
            <a:effectLst/>
            <a:extLst/>
          </p:spPr>
          <p:txBody>
            <a:bodyP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grpSp>
      <p:sp>
        <p:nvSpPr>
          <p:cNvPr id="8" name="AutoShape 31"/>
          <p:cNvSpPr>
            <a:spLocks noChangeArrowheads="1"/>
          </p:cNvSpPr>
          <p:nvPr/>
        </p:nvSpPr>
        <p:spPr bwMode="gray">
          <a:xfrm>
            <a:off x="1895767" y="3467468"/>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3"/>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9" name="AutoShape 32"/>
          <p:cNvSpPr>
            <a:spLocks noChangeArrowheads="1"/>
          </p:cNvSpPr>
          <p:nvPr/>
        </p:nvSpPr>
        <p:spPr bwMode="gray">
          <a:xfrm>
            <a:off x="2773948" y="4289748"/>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10" name="AutoShape 33"/>
          <p:cNvSpPr>
            <a:spLocks noChangeArrowheads="1"/>
          </p:cNvSpPr>
          <p:nvPr/>
        </p:nvSpPr>
        <p:spPr bwMode="gray">
          <a:xfrm>
            <a:off x="3307710" y="5497925"/>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4"/>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grpSp>
        <p:nvGrpSpPr>
          <p:cNvPr id="38" name="组合 37"/>
          <p:cNvGrpSpPr/>
          <p:nvPr/>
        </p:nvGrpSpPr>
        <p:grpSpPr>
          <a:xfrm>
            <a:off x="3952" y="4799758"/>
            <a:ext cx="2479621" cy="2432893"/>
            <a:chOff x="2617" y="4551130"/>
            <a:chExt cx="2351177" cy="2306870"/>
          </a:xfrm>
          <a:solidFill>
            <a:srgbClr val="0170C1"/>
          </a:solidFill>
        </p:grpSpPr>
        <p:sp>
          <p:nvSpPr>
            <p:cNvPr id="34" name="Arc 43"/>
            <p:cNvSpPr>
              <a:spLocks/>
            </p:cNvSpPr>
            <p:nvPr/>
          </p:nvSpPr>
          <p:spPr bwMode="gray">
            <a:xfrm>
              <a:off x="2617" y="4551130"/>
              <a:ext cx="2351177" cy="230687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accent3"/>
            </a:solidFill>
            <a:ln w="76200">
              <a:solidFill>
                <a:srgbClr val="E8E8E6"/>
              </a:solid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6" name="Text Box 45"/>
            <p:cNvSpPr txBox="1">
              <a:spLocks noChangeArrowheads="1"/>
            </p:cNvSpPr>
            <p:nvPr/>
          </p:nvSpPr>
          <p:spPr bwMode="gray">
            <a:xfrm>
              <a:off x="102992" y="5646057"/>
              <a:ext cx="1401860" cy="787952"/>
            </a:xfrm>
            <a:prstGeom prst="rect">
              <a:avLst/>
            </a:prstGeom>
            <a:noFill/>
            <a:ln>
              <a:noFill/>
            </a:ln>
            <a:effectLst/>
            <a:extLst/>
          </p:spPr>
          <p:txBody>
            <a:bodyPr>
              <a:spAutoFit/>
            </a:bodyPr>
            <a:lstStyle/>
            <a:p>
              <a:pPr algn="ctr" fontAlgn="auto">
                <a:spcBef>
                  <a:spcPts val="0"/>
                </a:spcBef>
                <a:spcAft>
                  <a:spcPts val="0"/>
                </a:spcAft>
                <a:defRPr/>
              </a:pPr>
              <a:r>
                <a:rPr lang="en-US" altLang="zh-CN" sz="2400" b="1" dirty="0">
                  <a:solidFill>
                    <a:schemeClr val="bg1"/>
                  </a:solidFill>
                  <a:latin typeface="Franklin Gothic Book" panose="020B0503020102020204" pitchFamily="34" charset="0"/>
                  <a:ea typeface="Segoe UI Emoji" panose="020B0502040204020203" pitchFamily="34" charset="0"/>
                </a:rPr>
                <a:t>YOUR TITLE</a:t>
              </a:r>
              <a:endParaRPr lang="zh-CN" altLang="en-US" sz="2400" b="1" dirty="0">
                <a:solidFill>
                  <a:schemeClr val="bg1"/>
                </a:solidFill>
                <a:latin typeface="Franklin Gothic Book" panose="020B0503020102020204" pitchFamily="34" charset="0"/>
              </a:endParaRPr>
            </a:p>
          </p:txBody>
        </p:sp>
      </p:grpSp>
      <p:sp>
        <p:nvSpPr>
          <p:cNvPr id="22" name="AutoShape 50"/>
          <p:cNvSpPr>
            <a:spLocks noChangeArrowheads="1"/>
          </p:cNvSpPr>
          <p:nvPr/>
        </p:nvSpPr>
        <p:spPr bwMode="gray">
          <a:xfrm>
            <a:off x="4349988" y="5681857"/>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3"/>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6" name="AutoShape 55"/>
          <p:cNvSpPr>
            <a:spLocks noChangeArrowheads="1"/>
          </p:cNvSpPr>
          <p:nvPr/>
        </p:nvSpPr>
        <p:spPr bwMode="gray">
          <a:xfrm>
            <a:off x="1930029" y="1381109"/>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7" name="AutoShape 56"/>
          <p:cNvSpPr>
            <a:spLocks noChangeArrowheads="1"/>
          </p:cNvSpPr>
          <p:nvPr/>
        </p:nvSpPr>
        <p:spPr bwMode="gray">
          <a:xfrm>
            <a:off x="2481822" y="2931903"/>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3"/>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8" name="AutoShape 57"/>
          <p:cNvSpPr>
            <a:spLocks noChangeArrowheads="1"/>
          </p:cNvSpPr>
          <p:nvPr/>
        </p:nvSpPr>
        <p:spPr bwMode="gray">
          <a:xfrm>
            <a:off x="3158041" y="4421386"/>
            <a:ext cx="746545" cy="74654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no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29" name="AutoShape 58"/>
          <p:cNvSpPr>
            <a:spLocks noChangeArrowheads="1"/>
          </p:cNvSpPr>
          <p:nvPr/>
        </p:nvSpPr>
        <p:spPr bwMode="gray">
          <a:xfrm>
            <a:off x="669559" y="3682054"/>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0" name="AutoShape 59"/>
          <p:cNvSpPr>
            <a:spLocks noChangeArrowheads="1"/>
          </p:cNvSpPr>
          <p:nvPr/>
        </p:nvSpPr>
        <p:spPr bwMode="gray">
          <a:xfrm>
            <a:off x="3233777" y="6597907"/>
            <a:ext cx="259668" cy="25966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4"/>
          </a:solidFill>
          <a:ln w="9525">
            <a:noFill/>
            <a:round/>
            <a:headEnd/>
            <a:tailEnd/>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mn-lt"/>
              <a:ea typeface="微软雅黑" pitchFamily="34" charset="-122"/>
            </a:endParaRPr>
          </a:p>
        </p:txBody>
      </p:sp>
      <p:sp>
        <p:nvSpPr>
          <p:cNvPr id="39" name="TextBox 38"/>
          <p:cNvSpPr txBox="1"/>
          <p:nvPr/>
        </p:nvSpPr>
        <p:spPr>
          <a:xfrm>
            <a:off x="2855094" y="1215764"/>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0" name="TextBox 39"/>
          <p:cNvSpPr txBox="1"/>
          <p:nvPr/>
        </p:nvSpPr>
        <p:spPr>
          <a:xfrm>
            <a:off x="3437544" y="2766558"/>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40"/>
          <p:cNvSpPr txBox="1"/>
          <p:nvPr/>
        </p:nvSpPr>
        <p:spPr>
          <a:xfrm>
            <a:off x="4151123" y="4256041"/>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41"/>
          <p:cNvSpPr txBox="1"/>
          <p:nvPr/>
        </p:nvSpPr>
        <p:spPr>
          <a:xfrm>
            <a:off x="5326831" y="5626867"/>
            <a:ext cx="5950546"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855094" y="96171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170"/>
          <p:cNvSpPr txBox="1"/>
          <p:nvPr/>
        </p:nvSpPr>
        <p:spPr>
          <a:xfrm>
            <a:off x="3437544" y="24619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170"/>
          <p:cNvSpPr txBox="1"/>
          <p:nvPr/>
        </p:nvSpPr>
        <p:spPr>
          <a:xfrm>
            <a:off x="4151123" y="3919229"/>
            <a:ext cx="2430227" cy="312815"/>
          </a:xfrm>
          <a:prstGeom prst="rect">
            <a:avLst/>
          </a:prstGeom>
          <a:noFill/>
        </p:spPr>
        <p:txBody>
          <a:bodyPr wrap="square" lIns="96431" tIns="48215" rIns="96431" bIns="48215" rtlCol="0">
            <a:spAutoFit/>
          </a:bodyPr>
          <a:lstStyle/>
          <a:p>
            <a:pPr fontAlgn="auto">
              <a:spcBef>
                <a:spcPts val="0"/>
              </a:spcBef>
              <a:spcAft>
                <a:spcPts val="0"/>
              </a:spcAft>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170"/>
          <p:cNvSpPr txBox="1"/>
          <p:nvPr/>
        </p:nvSpPr>
        <p:spPr>
          <a:xfrm>
            <a:off x="5326831" y="533369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文本框 43"/>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0585788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8" presetClass="entr" presetSubtype="32"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diamond(out)">
                                      <p:cBhvr>
                                        <p:cTn id="11" dur="2000"/>
                                        <p:tgtEl>
                                          <p:spTgt spid="37"/>
                                        </p:tgtEl>
                                      </p:cBhvr>
                                    </p:animEffect>
                                  </p:childTnLst>
                                </p:cTn>
                              </p:par>
                            </p:childTnLst>
                          </p:cTn>
                        </p:par>
                        <p:par>
                          <p:cTn id="12" fill="hold">
                            <p:stCondLst>
                              <p:cond delay="2500"/>
                            </p:stCondLst>
                            <p:childTnLst>
                              <p:par>
                                <p:cTn id="13" presetID="6" presetClass="entr" presetSubtype="16"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circle(in)">
                                      <p:cBhvr>
                                        <p:cTn id="15" dur="2000"/>
                                        <p:tgtEl>
                                          <p:spTgt spid="29"/>
                                        </p:tgtEl>
                                      </p:cBhvr>
                                    </p:animEffect>
                                  </p:childTnLst>
                                </p:cTn>
                              </p:par>
                              <p:par>
                                <p:cTn id="16" presetID="6" presetClass="entr" presetSubtype="16" fill="hold" grpId="0" nodeType="withEffect">
                                  <p:stCondLst>
                                    <p:cond delay="400"/>
                                  </p:stCondLst>
                                  <p:childTnLst>
                                    <p:set>
                                      <p:cBhvr>
                                        <p:cTn id="17" dur="1" fill="hold">
                                          <p:stCondLst>
                                            <p:cond delay="0"/>
                                          </p:stCondLst>
                                        </p:cTn>
                                        <p:tgtEl>
                                          <p:spTgt spid="8"/>
                                        </p:tgtEl>
                                        <p:attrNameLst>
                                          <p:attrName>style.visibility</p:attrName>
                                        </p:attrNameLst>
                                      </p:cBhvr>
                                      <p:to>
                                        <p:strVal val="visible"/>
                                      </p:to>
                                    </p:set>
                                    <p:animEffect transition="in" filter="circle(in)">
                                      <p:cBhvr>
                                        <p:cTn id="18" dur="2000"/>
                                        <p:tgtEl>
                                          <p:spTgt spid="8"/>
                                        </p:tgtEl>
                                      </p:cBhvr>
                                    </p:animEffect>
                                  </p:childTnLst>
                                </p:cTn>
                              </p:par>
                              <p:par>
                                <p:cTn id="19" presetID="6" presetClass="entr" presetSubtype="16" fill="hold" grpId="0" nodeType="withEffect">
                                  <p:stCondLst>
                                    <p:cond delay="200"/>
                                  </p:stCondLst>
                                  <p:childTnLst>
                                    <p:set>
                                      <p:cBhvr>
                                        <p:cTn id="20" dur="1" fill="hold">
                                          <p:stCondLst>
                                            <p:cond delay="0"/>
                                          </p:stCondLst>
                                        </p:cTn>
                                        <p:tgtEl>
                                          <p:spTgt spid="9"/>
                                        </p:tgtEl>
                                        <p:attrNameLst>
                                          <p:attrName>style.visibility</p:attrName>
                                        </p:attrNameLst>
                                      </p:cBhvr>
                                      <p:to>
                                        <p:strVal val="visible"/>
                                      </p:to>
                                    </p:set>
                                    <p:animEffect transition="in" filter="circle(in)">
                                      <p:cBhvr>
                                        <p:cTn id="21" dur="2000"/>
                                        <p:tgtEl>
                                          <p:spTgt spid="9"/>
                                        </p:tgtEl>
                                      </p:cBhvr>
                                    </p:animEffect>
                                  </p:childTnLst>
                                </p:cTn>
                              </p:par>
                              <p:par>
                                <p:cTn id="22" presetID="6" presetClass="entr" presetSubtype="16" fill="hold" grpId="0" nodeType="withEffect">
                                  <p:stCondLst>
                                    <p:cond delay="800"/>
                                  </p:stCondLst>
                                  <p:childTnLst>
                                    <p:set>
                                      <p:cBhvr>
                                        <p:cTn id="23" dur="1" fill="hold">
                                          <p:stCondLst>
                                            <p:cond delay="0"/>
                                          </p:stCondLst>
                                        </p:cTn>
                                        <p:tgtEl>
                                          <p:spTgt spid="10"/>
                                        </p:tgtEl>
                                        <p:attrNameLst>
                                          <p:attrName>style.visibility</p:attrName>
                                        </p:attrNameLst>
                                      </p:cBhvr>
                                      <p:to>
                                        <p:strVal val="visible"/>
                                      </p:to>
                                    </p:set>
                                    <p:animEffect transition="in" filter="circle(in)">
                                      <p:cBhvr>
                                        <p:cTn id="24" dur="2000"/>
                                        <p:tgtEl>
                                          <p:spTgt spid="10"/>
                                        </p:tgtEl>
                                      </p:cBhvr>
                                    </p:animEffect>
                                  </p:childTnLst>
                                </p:cTn>
                              </p:par>
                              <p:par>
                                <p:cTn id="25" presetID="6" presetClass="entr" presetSubtype="16" fill="hold" grpId="0" nodeType="withEffect">
                                  <p:stCondLst>
                                    <p:cond delay="100"/>
                                  </p:stCondLst>
                                  <p:childTnLst>
                                    <p:set>
                                      <p:cBhvr>
                                        <p:cTn id="26" dur="1" fill="hold">
                                          <p:stCondLst>
                                            <p:cond delay="0"/>
                                          </p:stCondLst>
                                        </p:cTn>
                                        <p:tgtEl>
                                          <p:spTgt spid="30"/>
                                        </p:tgtEl>
                                        <p:attrNameLst>
                                          <p:attrName>style.visibility</p:attrName>
                                        </p:attrNameLst>
                                      </p:cBhvr>
                                      <p:to>
                                        <p:strVal val="visible"/>
                                      </p:to>
                                    </p:set>
                                    <p:animEffect transition="in" filter="circle(in)">
                                      <p:cBhvr>
                                        <p:cTn id="27" dur="2000"/>
                                        <p:tgtEl>
                                          <p:spTgt spid="30"/>
                                        </p:tgtEl>
                                      </p:cBhvr>
                                    </p:animEffect>
                                  </p:childTnLst>
                                </p:cTn>
                              </p:par>
                              <p:par>
                                <p:cTn id="28" presetID="6" presetClass="entr" presetSubtype="16" fill="hold" grpId="0" nodeType="withEffect">
                                  <p:stCondLst>
                                    <p:cond delay="700"/>
                                  </p:stCondLst>
                                  <p:childTnLst>
                                    <p:set>
                                      <p:cBhvr>
                                        <p:cTn id="29" dur="1" fill="hold">
                                          <p:stCondLst>
                                            <p:cond delay="0"/>
                                          </p:stCondLst>
                                        </p:cTn>
                                        <p:tgtEl>
                                          <p:spTgt spid="22"/>
                                        </p:tgtEl>
                                        <p:attrNameLst>
                                          <p:attrName>style.visibility</p:attrName>
                                        </p:attrNameLst>
                                      </p:cBhvr>
                                      <p:to>
                                        <p:strVal val="visible"/>
                                      </p:to>
                                    </p:set>
                                    <p:animEffect transition="in" filter="circle(in)">
                                      <p:cBhvr>
                                        <p:cTn id="30" dur="2000"/>
                                        <p:tgtEl>
                                          <p:spTgt spid="22"/>
                                        </p:tgtEl>
                                      </p:cBhvr>
                                    </p:animEffect>
                                  </p:childTnLst>
                                </p:cTn>
                              </p:par>
                              <p:par>
                                <p:cTn id="31" presetID="6" presetClass="entr" presetSubtype="16"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Effect transition="in" filter="circle(in)">
                                      <p:cBhvr>
                                        <p:cTn id="33" dur="2000"/>
                                        <p:tgtEl>
                                          <p:spTgt spid="28"/>
                                        </p:tgtEl>
                                      </p:cBhvr>
                                    </p:animEffect>
                                  </p:childTnLst>
                                </p:cTn>
                              </p:par>
                              <p:par>
                                <p:cTn id="34" presetID="6" presetClass="entr" presetSubtype="16" fill="hold" grpId="0" nodeType="withEffect">
                                  <p:stCondLst>
                                    <p:cond delay="300"/>
                                  </p:stCondLst>
                                  <p:childTnLst>
                                    <p:set>
                                      <p:cBhvr>
                                        <p:cTn id="35" dur="1" fill="hold">
                                          <p:stCondLst>
                                            <p:cond delay="0"/>
                                          </p:stCondLst>
                                        </p:cTn>
                                        <p:tgtEl>
                                          <p:spTgt spid="27"/>
                                        </p:tgtEl>
                                        <p:attrNameLst>
                                          <p:attrName>style.visibility</p:attrName>
                                        </p:attrNameLst>
                                      </p:cBhvr>
                                      <p:to>
                                        <p:strVal val="visible"/>
                                      </p:to>
                                    </p:set>
                                    <p:animEffect transition="in" filter="circle(in)">
                                      <p:cBhvr>
                                        <p:cTn id="36" dur="2000"/>
                                        <p:tgtEl>
                                          <p:spTgt spid="27"/>
                                        </p:tgtEl>
                                      </p:cBhvr>
                                    </p:animEffect>
                                  </p:childTnLst>
                                </p:cTn>
                              </p:par>
                              <p:par>
                                <p:cTn id="37" presetID="6" presetClass="entr" presetSubtype="16" fill="hold" grpId="0" nodeType="withEffect">
                                  <p:stCondLst>
                                    <p:cond delay="600"/>
                                  </p:stCondLst>
                                  <p:childTnLst>
                                    <p:set>
                                      <p:cBhvr>
                                        <p:cTn id="38" dur="1" fill="hold">
                                          <p:stCondLst>
                                            <p:cond delay="0"/>
                                          </p:stCondLst>
                                        </p:cTn>
                                        <p:tgtEl>
                                          <p:spTgt spid="26"/>
                                        </p:tgtEl>
                                        <p:attrNameLst>
                                          <p:attrName>style.visibility</p:attrName>
                                        </p:attrNameLst>
                                      </p:cBhvr>
                                      <p:to>
                                        <p:strVal val="visible"/>
                                      </p:to>
                                    </p:set>
                                    <p:animEffect transition="in" filter="circle(in)">
                                      <p:cBhvr>
                                        <p:cTn id="39" dur="2000"/>
                                        <p:tgtEl>
                                          <p:spTgt spid="26"/>
                                        </p:tgtEl>
                                      </p:cBhvr>
                                    </p:animEffect>
                                  </p:childTnLst>
                                </p:cTn>
                              </p:par>
                            </p:childTnLst>
                          </p:cTn>
                        </p:par>
                        <p:par>
                          <p:cTn id="40" fill="hold">
                            <p:stCondLst>
                              <p:cond delay="5300"/>
                            </p:stCondLst>
                            <p:childTnLst>
                              <p:par>
                                <p:cTn id="41" presetID="12" presetClass="entr" presetSubtype="2"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p:tgtEl>
                                          <p:spTgt spid="31"/>
                                        </p:tgtEl>
                                        <p:attrNameLst>
                                          <p:attrName>ppt_x</p:attrName>
                                        </p:attrNameLst>
                                      </p:cBhvr>
                                      <p:tavLst>
                                        <p:tav tm="0">
                                          <p:val>
                                            <p:strVal val="#ppt_x+#ppt_w*1.125000"/>
                                          </p:val>
                                        </p:tav>
                                        <p:tav tm="100000">
                                          <p:val>
                                            <p:strVal val="#ppt_x"/>
                                          </p:val>
                                        </p:tav>
                                      </p:tavLst>
                                    </p:anim>
                                    <p:animEffect transition="in" filter="wipe(left)">
                                      <p:cBhvr>
                                        <p:cTn id="44" dur="500"/>
                                        <p:tgtEl>
                                          <p:spTgt spid="31"/>
                                        </p:tgtEl>
                                      </p:cBhvr>
                                    </p:animEffect>
                                  </p:childTnLst>
                                </p:cTn>
                              </p:par>
                            </p:childTnLst>
                          </p:cTn>
                        </p:par>
                        <p:par>
                          <p:cTn id="45" fill="hold">
                            <p:stCondLst>
                              <p:cond delay="5800"/>
                            </p:stCondLst>
                            <p:childTnLst>
                              <p:par>
                                <p:cTn id="46" presetID="22" presetClass="entr" presetSubtype="8" fill="hold" grpId="0" nodeType="afterEffect">
                                  <p:stCondLst>
                                    <p:cond delay="0"/>
                                  </p:stCondLst>
                                  <p:iterate type="lt">
                                    <p:tmPct val="0"/>
                                  </p:iterate>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par>
                          <p:cTn id="49" fill="hold">
                            <p:stCondLst>
                              <p:cond delay="6300"/>
                            </p:stCondLst>
                            <p:childTnLst>
                              <p:par>
                                <p:cTn id="50" presetID="12" presetClass="entr" presetSubtype="2"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p:tgtEl>
                                          <p:spTgt spid="32"/>
                                        </p:tgtEl>
                                        <p:attrNameLst>
                                          <p:attrName>ppt_x</p:attrName>
                                        </p:attrNameLst>
                                      </p:cBhvr>
                                      <p:tavLst>
                                        <p:tav tm="0">
                                          <p:val>
                                            <p:strVal val="#ppt_x+#ppt_w*1.125000"/>
                                          </p:val>
                                        </p:tav>
                                        <p:tav tm="100000">
                                          <p:val>
                                            <p:strVal val="#ppt_x"/>
                                          </p:val>
                                        </p:tav>
                                      </p:tavLst>
                                    </p:anim>
                                    <p:animEffect transition="in" filter="wipe(left)">
                                      <p:cBhvr>
                                        <p:cTn id="53" dur="500"/>
                                        <p:tgtEl>
                                          <p:spTgt spid="32"/>
                                        </p:tgtEl>
                                      </p:cBhvr>
                                    </p:animEffect>
                                  </p:childTnLst>
                                </p:cTn>
                              </p:par>
                            </p:childTnLst>
                          </p:cTn>
                        </p:par>
                        <p:par>
                          <p:cTn id="54" fill="hold">
                            <p:stCondLst>
                              <p:cond delay="6800"/>
                            </p:stCondLst>
                            <p:childTnLst>
                              <p:par>
                                <p:cTn id="55" presetID="22" presetClass="entr" presetSubtype="8" fill="hold" grpId="0" nodeType="afterEffect">
                                  <p:stCondLst>
                                    <p:cond delay="0"/>
                                  </p:stCondLst>
                                  <p:iterate type="lt">
                                    <p:tmPct val="0"/>
                                  </p:iterate>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7300"/>
                            </p:stCondLst>
                            <p:childTnLst>
                              <p:par>
                                <p:cTn id="59" presetID="12" presetClass="entr" presetSubtype="2"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p:tgtEl>
                                          <p:spTgt spid="35"/>
                                        </p:tgtEl>
                                        <p:attrNameLst>
                                          <p:attrName>ppt_x</p:attrName>
                                        </p:attrNameLst>
                                      </p:cBhvr>
                                      <p:tavLst>
                                        <p:tav tm="0">
                                          <p:val>
                                            <p:strVal val="#ppt_x+#ppt_w*1.125000"/>
                                          </p:val>
                                        </p:tav>
                                        <p:tav tm="100000">
                                          <p:val>
                                            <p:strVal val="#ppt_x"/>
                                          </p:val>
                                        </p:tav>
                                      </p:tavLst>
                                    </p:anim>
                                    <p:animEffect transition="in" filter="wipe(left)">
                                      <p:cBhvr>
                                        <p:cTn id="62" dur="500"/>
                                        <p:tgtEl>
                                          <p:spTgt spid="35"/>
                                        </p:tgtEl>
                                      </p:cBhvr>
                                    </p:animEffect>
                                  </p:childTnLst>
                                </p:cTn>
                              </p:par>
                            </p:childTnLst>
                          </p:cTn>
                        </p:par>
                        <p:par>
                          <p:cTn id="63" fill="hold">
                            <p:stCondLst>
                              <p:cond delay="7800"/>
                            </p:stCondLst>
                            <p:childTnLst>
                              <p:par>
                                <p:cTn id="64" presetID="22" presetClass="entr" presetSubtype="8" fill="hold" grpId="0" nodeType="afterEffect">
                                  <p:stCondLst>
                                    <p:cond delay="0"/>
                                  </p:stCondLst>
                                  <p:iterate type="lt">
                                    <p:tmPct val="0"/>
                                  </p:iterate>
                                  <p:childTnLst>
                                    <p:set>
                                      <p:cBhvr>
                                        <p:cTn id="65" dur="1" fill="hold">
                                          <p:stCondLst>
                                            <p:cond delay="0"/>
                                          </p:stCondLst>
                                        </p:cTn>
                                        <p:tgtEl>
                                          <p:spTgt spid="41"/>
                                        </p:tgtEl>
                                        <p:attrNameLst>
                                          <p:attrName>style.visibility</p:attrName>
                                        </p:attrNameLst>
                                      </p:cBhvr>
                                      <p:to>
                                        <p:strVal val="visible"/>
                                      </p:to>
                                    </p:set>
                                    <p:animEffect transition="in" filter="wipe(left)">
                                      <p:cBhvr>
                                        <p:cTn id="66" dur="500"/>
                                        <p:tgtEl>
                                          <p:spTgt spid="41"/>
                                        </p:tgtEl>
                                      </p:cBhvr>
                                    </p:animEffect>
                                  </p:childTnLst>
                                </p:cTn>
                              </p:par>
                            </p:childTnLst>
                          </p:cTn>
                        </p:par>
                        <p:par>
                          <p:cTn id="67" fill="hold">
                            <p:stCondLst>
                              <p:cond delay="8300"/>
                            </p:stCondLst>
                            <p:childTnLst>
                              <p:par>
                                <p:cTn id="68" presetID="12" presetClass="entr" presetSubtype="2"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500"/>
                                        <p:tgtEl>
                                          <p:spTgt spid="43"/>
                                        </p:tgtEl>
                                        <p:attrNameLst>
                                          <p:attrName>ppt_x</p:attrName>
                                        </p:attrNameLst>
                                      </p:cBhvr>
                                      <p:tavLst>
                                        <p:tav tm="0">
                                          <p:val>
                                            <p:strVal val="#ppt_x+#ppt_w*1.125000"/>
                                          </p:val>
                                        </p:tav>
                                        <p:tav tm="100000">
                                          <p:val>
                                            <p:strVal val="#ppt_x"/>
                                          </p:val>
                                        </p:tav>
                                      </p:tavLst>
                                    </p:anim>
                                    <p:animEffect transition="in" filter="wipe(left)">
                                      <p:cBhvr>
                                        <p:cTn id="71" dur="500"/>
                                        <p:tgtEl>
                                          <p:spTgt spid="43"/>
                                        </p:tgtEl>
                                      </p:cBhvr>
                                    </p:animEffect>
                                  </p:childTnLst>
                                </p:cTn>
                              </p:par>
                            </p:childTnLst>
                          </p:cTn>
                        </p:par>
                        <p:par>
                          <p:cTn id="72" fill="hold">
                            <p:stCondLst>
                              <p:cond delay="8800"/>
                            </p:stCondLst>
                            <p:childTnLst>
                              <p:par>
                                <p:cTn id="73" presetID="22" presetClass="entr" presetSubtype="8" fill="hold" grpId="0" nodeType="afterEffect">
                                  <p:stCondLst>
                                    <p:cond delay="0"/>
                                  </p:stCondLst>
                                  <p:iterate type="lt">
                                    <p:tmPct val="0"/>
                                  </p:iterate>
                                  <p:childTnLst>
                                    <p:set>
                                      <p:cBhvr>
                                        <p:cTn id="74" dur="1" fill="hold">
                                          <p:stCondLst>
                                            <p:cond delay="0"/>
                                          </p:stCondLst>
                                        </p:cTn>
                                        <p:tgtEl>
                                          <p:spTgt spid="42"/>
                                        </p:tgtEl>
                                        <p:attrNameLst>
                                          <p:attrName>style.visibility</p:attrName>
                                        </p:attrNameLst>
                                      </p:cBhvr>
                                      <p:to>
                                        <p:strVal val="visible"/>
                                      </p:to>
                                    </p:set>
                                    <p:animEffect transition="in" filter="wipe(left)">
                                      <p:cBhvr>
                                        <p:cTn id="7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22" grpId="0" animBg="1"/>
      <p:bldP spid="26" grpId="0" animBg="1"/>
      <p:bldP spid="27" grpId="0" animBg="1"/>
      <p:bldP spid="28" grpId="0" animBg="1"/>
      <p:bldP spid="29" grpId="0" animBg="1"/>
      <p:bldP spid="30" grpId="0" animBg="1"/>
      <p:bldP spid="39" grpId="0"/>
      <p:bldP spid="40" grpId="0"/>
      <p:bldP spid="41" grpId="0"/>
      <p:bldP spid="42" grpId="0"/>
      <p:bldP spid="31" grpId="0"/>
      <p:bldP spid="32" grpId="0"/>
      <p:bldP spid="35"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794" y="446"/>
            <a:ext cx="12857163" cy="72428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
          <p:cNvSpPr>
            <a:spLocks/>
          </p:cNvSpPr>
          <p:nvPr/>
        </p:nvSpPr>
        <p:spPr bwMode="auto">
          <a:xfrm>
            <a:off x="-15079" y="3760324"/>
            <a:ext cx="12792718" cy="3471880"/>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2"/>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p>
        </p:txBody>
      </p:sp>
      <p:sp>
        <p:nvSpPr>
          <p:cNvPr id="11" name="Freeform 7"/>
          <p:cNvSpPr>
            <a:spLocks/>
          </p:cNvSpPr>
          <p:nvPr/>
        </p:nvSpPr>
        <p:spPr bwMode="auto">
          <a:xfrm>
            <a:off x="-15079" y="4653764"/>
            <a:ext cx="12873036" cy="2578440"/>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1"/>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p>
        </p:txBody>
      </p:sp>
      <p:sp>
        <p:nvSpPr>
          <p:cNvPr id="6" name="矩形 259"/>
          <p:cNvSpPr>
            <a:spLocks noChangeArrowheads="1"/>
          </p:cNvSpPr>
          <p:nvPr/>
        </p:nvSpPr>
        <p:spPr bwMode="auto">
          <a:xfrm>
            <a:off x="6400802" y="6561950"/>
            <a:ext cx="5529081" cy="5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900" dirty="0">
                <a:solidFill>
                  <a:schemeClr val="bg1"/>
                </a:solidFill>
                <a:latin typeface="Arial" panose="020B0604020202020204" pitchFamily="34" charset="0"/>
                <a:cs typeface="Arial" panose="020B0604020202020204" pitchFamily="34" charset="0"/>
              </a:rPr>
              <a:t>Click on add related title words Click on add related title words Click on add related title words Click on add related title words Click on add related title words Click on add related title words</a:t>
            </a:r>
            <a:endParaRPr lang="zh-CN" altLang="en-US" sz="900"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6328802" y="5632301"/>
            <a:ext cx="5673080" cy="12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199" cap="all" dirty="0">
                <a:solidFill>
                  <a:schemeClr val="bg1"/>
                </a:solidFill>
                <a:latin typeface="Arial" panose="020B0604020202020204" pitchFamily="34" charset="0"/>
                <a:ea typeface="方正正准黑简体" panose="02000000000000000000" pitchFamily="2" charset="-122"/>
                <a:cs typeface="Arial" panose="020B0604020202020204" pitchFamily="34" charset="0"/>
              </a:rPr>
              <a:t>thank you</a:t>
            </a:r>
            <a:endParaRPr lang="zh-CN" altLang="en-US" sz="7199" cap="all" dirty="0">
              <a:solidFill>
                <a:schemeClr val="bg1"/>
              </a:solidFill>
              <a:latin typeface="Arial" panose="020B0604020202020204" pitchFamily="34" charset="0"/>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427460493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p:stCondLst>
                              <p:cond delay="21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26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
                                        </p:tgtEl>
                                      </p:cBhvr>
                                    </p:animEffect>
                                  </p:childTnLst>
                                </p:cTn>
                              </p:par>
                            </p:childTnLst>
                          </p:cTn>
                        </p:par>
                        <p:par>
                          <p:cTn id="36" fill="hold">
                            <p:stCondLst>
                              <p:cond delay="111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6"/>
                                        </p:tgtEl>
                                      </p:cBhvr>
                                    </p:animEffect>
                                    <p:animScale>
                                      <p:cBhvr>
                                        <p:cTn id="39"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0" grpId="0" animBg="1"/>
      <p:bldP spid="11" grpId="0" animBg="1"/>
      <p:bldP spid="6" grpId="0"/>
      <p:bldP spid="6" grpId="1"/>
      <p:bldP spid="9" grpId="0"/>
      <p:bldP spid="9"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69483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94" y="9683"/>
            <a:ext cx="12857163" cy="43266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5" name="矩形 4"/>
          <p:cNvSpPr/>
          <p:nvPr/>
        </p:nvSpPr>
        <p:spPr>
          <a:xfrm>
            <a:off x="794" y="447"/>
            <a:ext cx="12857163" cy="427207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10" name="TextBox 11"/>
          <p:cNvSpPr txBox="1"/>
          <p:nvPr/>
        </p:nvSpPr>
        <p:spPr>
          <a:xfrm>
            <a:off x="6213406" y="4739312"/>
            <a:ext cx="3293678" cy="1301894"/>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第一部分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flipV="1">
            <a:off x="6023947" y="4601347"/>
            <a:ext cx="0" cy="1997354"/>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7" name="TextBox 13"/>
          <p:cNvSpPr txBox="1"/>
          <p:nvPr/>
        </p:nvSpPr>
        <p:spPr>
          <a:xfrm>
            <a:off x="4260814" y="6252538"/>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18" name="组合 17"/>
          <p:cNvGrpSpPr/>
          <p:nvPr/>
        </p:nvGrpSpPr>
        <p:grpSpPr>
          <a:xfrm>
            <a:off x="4053413" y="4564561"/>
            <a:ext cx="1476644" cy="147664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1" name="TextBox 24"/>
          <p:cNvSpPr txBox="1"/>
          <p:nvPr/>
        </p:nvSpPr>
        <p:spPr>
          <a:xfrm>
            <a:off x="6463544" y="612455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TextBox 25"/>
          <p:cNvSpPr txBox="1"/>
          <p:nvPr/>
        </p:nvSpPr>
        <p:spPr>
          <a:xfrm>
            <a:off x="7943417" y="612455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3"/>
          <p:cNvSpPr txBox="1"/>
          <p:nvPr/>
        </p:nvSpPr>
        <p:spPr>
          <a:xfrm>
            <a:off x="4235175" y="4796454"/>
            <a:ext cx="1269244" cy="1081695"/>
          </a:xfrm>
          <a:prstGeom prst="rect">
            <a:avLst/>
          </a:prstGeom>
          <a:noFill/>
        </p:spPr>
        <p:txBody>
          <a:bodyPr wrap="square" lIns="0" tIns="0" rIns="0" bIns="0" rtlCol="0">
            <a:spAutoFit/>
          </a:bodyPr>
          <a:lstStyle/>
          <a:p>
            <a:r>
              <a:rPr lang="en-US" altLang="zh-CN" sz="7029" b="1" dirty="0">
                <a:solidFill>
                  <a:schemeClr val="accent1"/>
                </a:solidFill>
                <a:latin typeface="Arial" panose="020B0604020202020204" pitchFamily="34" charset="0"/>
                <a:ea typeface="+mj-ea"/>
                <a:cs typeface="Arial" panose="020B0604020202020204" pitchFamily="34" charset="0"/>
              </a:rPr>
              <a:t>01</a:t>
            </a:r>
            <a:endParaRPr lang="zh-CN" altLang="en-US" sz="7029" b="1" dirty="0">
              <a:solidFill>
                <a:schemeClr val="accent1"/>
              </a:solidFill>
              <a:latin typeface="Arial" panose="020B0604020202020204" pitchFamily="34" charset="0"/>
              <a:ea typeface="+mj-ea"/>
              <a:cs typeface="Arial" panose="020B0604020202020204" pitchFamily="34" charset="0"/>
            </a:endParaRPr>
          </a:p>
        </p:txBody>
      </p:sp>
      <p:sp>
        <p:nvSpPr>
          <p:cNvPr id="24" name="TextBox 24"/>
          <p:cNvSpPr txBox="1"/>
          <p:nvPr/>
        </p:nvSpPr>
        <p:spPr>
          <a:xfrm>
            <a:off x="6463544" y="641419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25"/>
          <p:cNvSpPr txBox="1"/>
          <p:nvPr/>
        </p:nvSpPr>
        <p:spPr>
          <a:xfrm>
            <a:off x="7943417" y="641419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091805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strVal val="#ppt_x"/>
                                          </p:val>
                                        </p:tav>
                                        <p:tav tm="100000">
                                          <p:val>
                                            <p:strVal val="#ppt_x"/>
                                          </p:val>
                                        </p:tav>
                                      </p:tavLst>
                                    </p:anim>
                                    <p:anim calcmode="lin" valueType="num">
                                      <p:cBhvr>
                                        <p:cTn id="27" dur="5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ppt_x</p:attrName>
                                        </p:attrNameLst>
                                      </p:cBhvr>
                                      <p:tavLst>
                                        <p:tav tm="0">
                                          <p:val>
                                            <p:strVal val="#ppt_x-#ppt_w*1.125000"/>
                                          </p:val>
                                        </p:tav>
                                        <p:tav tm="100000">
                                          <p:val>
                                            <p:strVal val="#ppt_x"/>
                                          </p:val>
                                        </p:tav>
                                      </p:tavLst>
                                    </p:anim>
                                    <p:animEffect transition="in" filter="wipe(right)">
                                      <p:cBhvr>
                                        <p:cTn id="32" dur="500"/>
                                        <p:tgtEl>
                                          <p:spTgt spid="10"/>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childTnLst>
                          </p:cTn>
                        </p:par>
                        <p:par>
                          <p:cTn id="48" fill="hold">
                            <p:stCondLst>
                              <p:cond delay="4200"/>
                            </p:stCondLst>
                            <p:childTnLst>
                              <p:par>
                                <p:cTn id="49" presetID="2" presetClass="entr" presetSubtype="4"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10" grpId="0"/>
      <p:bldP spid="17" grpId="0"/>
      <p:bldP spid="21" grpId="0"/>
      <p:bldP spid="22" grpId="0"/>
      <p:bldP spid="23"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a:grpSpLocks/>
          </p:cNvGrpSpPr>
          <p:nvPr/>
        </p:nvGrpSpPr>
        <p:grpSpPr bwMode="auto">
          <a:xfrm>
            <a:off x="1529479" y="852739"/>
            <a:ext cx="4119693" cy="2045172"/>
            <a:chOff x="2875615" y="364103"/>
            <a:chExt cx="2929118" cy="1454633"/>
          </a:xfrm>
        </p:grpSpPr>
        <p:sp>
          <p:nvSpPr>
            <p:cNvPr id="19466"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7" name="文本框 13"/>
            <p:cNvSpPr txBox="1">
              <a:spLocks noChangeArrowheads="1"/>
            </p:cNvSpPr>
            <p:nvPr/>
          </p:nvSpPr>
          <p:spPr bwMode="auto">
            <a:xfrm>
              <a:off x="4332935" y="364103"/>
              <a:ext cx="1444280" cy="297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3" name="文本框 66"/>
            <p:cNvSpPr txBox="1">
              <a:spLocks noChangeArrowheads="1"/>
            </p:cNvSpPr>
            <p:nvPr/>
          </p:nvSpPr>
          <p:spPr bwMode="auto">
            <a:xfrm>
              <a:off x="2875615" y="880115"/>
              <a:ext cx="2901600" cy="281204"/>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969" dirty="0">
                  <a:solidFill>
                    <a:schemeClr val="bg1">
                      <a:lumMod val="65000"/>
                    </a:schemeClr>
                  </a:solidFill>
                  <a:latin typeface="Helvetica" panose="020B0604020202020204" pitchFamily="34" charset="0"/>
                </a:rPr>
                <a:t>PLEASE ADD YOUR TITLE HERE</a:t>
              </a:r>
              <a:endParaRPr lang="zh-CN" altLang="en-US" sz="1969" dirty="0">
                <a:solidFill>
                  <a:schemeClr val="bg1">
                    <a:lumMod val="65000"/>
                  </a:schemeClr>
                </a:solidFill>
                <a:latin typeface="Helvetica" panose="020B0604020202020204" pitchFamily="34" charset="0"/>
              </a:endParaRPr>
            </a:p>
          </p:txBody>
        </p:sp>
        <p:sp>
          <p:nvSpPr>
            <p:cNvPr id="24" name="任意多边形 23"/>
            <p:cNvSpPr/>
            <p:nvPr/>
          </p:nvSpPr>
          <p:spPr>
            <a:xfrm>
              <a:off x="5356367" y="1286573"/>
              <a:ext cx="28727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41" name="任意多边形 40"/>
          <p:cNvSpPr/>
          <p:nvPr/>
        </p:nvSpPr>
        <p:spPr>
          <a:xfrm>
            <a:off x="6576708" y="1"/>
            <a:ext cx="6281690" cy="3576144"/>
          </a:xfrm>
          <a:custGeom>
            <a:avLst/>
            <a:gdLst>
              <a:gd name="connsiteX0" fmla="*/ 0 w 4467225"/>
              <a:gd name="connsiteY0" fmla="*/ 0 h 2543175"/>
              <a:gd name="connsiteX1" fmla="*/ 4467225 w 4467225"/>
              <a:gd name="connsiteY1" fmla="*/ 0 h 2543175"/>
              <a:gd name="connsiteX2" fmla="*/ 4467225 w 4467225"/>
              <a:gd name="connsiteY2" fmla="*/ 2543175 h 2543175"/>
              <a:gd name="connsiteX3" fmla="*/ 0 w 4467225"/>
              <a:gd name="connsiteY3" fmla="*/ 2543175 h 2543175"/>
              <a:gd name="connsiteX4" fmla="*/ 0 w 4467225"/>
              <a:gd name="connsiteY4" fmla="*/ 1386931 h 2543175"/>
              <a:gd name="connsiteX5" fmla="*/ 198867 w 4467225"/>
              <a:gd name="connsiteY5" fmla="*/ 1271588 h 2543175"/>
              <a:gd name="connsiteX6" fmla="*/ 0 w 4467225"/>
              <a:gd name="connsiteY6" fmla="*/ 1156245 h 2543175"/>
              <a:gd name="connsiteX7" fmla="*/ 0 w 4467225"/>
              <a:gd name="connsiteY7" fmla="*/ 0 h 2543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67225" h="2543175">
                <a:moveTo>
                  <a:pt x="0" y="0"/>
                </a:moveTo>
                <a:lnTo>
                  <a:pt x="4467225" y="0"/>
                </a:lnTo>
                <a:lnTo>
                  <a:pt x="4467225" y="2543175"/>
                </a:lnTo>
                <a:lnTo>
                  <a:pt x="0" y="2543175"/>
                </a:lnTo>
                <a:lnTo>
                  <a:pt x="0" y="1386931"/>
                </a:lnTo>
                <a:lnTo>
                  <a:pt x="198867" y="1271588"/>
                </a:lnTo>
                <a:lnTo>
                  <a:pt x="0" y="1156245"/>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4" name="任意多边形 43"/>
          <p:cNvSpPr/>
          <p:nvPr/>
        </p:nvSpPr>
        <p:spPr>
          <a:xfrm>
            <a:off x="0" y="3196913"/>
            <a:ext cx="6576708" cy="4035737"/>
          </a:xfrm>
          <a:custGeom>
            <a:avLst/>
            <a:gdLst>
              <a:gd name="connsiteX0" fmla="*/ 2590802 w 2590802"/>
              <a:gd name="connsiteY0" fmla="*/ 0 h 4676776"/>
              <a:gd name="connsiteX1" fmla="*/ 2590802 w 2590802"/>
              <a:gd name="connsiteY1" fmla="*/ 4676776 h 4676776"/>
              <a:gd name="connsiteX2" fmla="*/ 1401458 w 2590802"/>
              <a:gd name="connsiteY2" fmla="*/ 4676776 h 4676776"/>
              <a:gd name="connsiteX3" fmla="*/ 1295401 w 2590802"/>
              <a:gd name="connsiteY3" fmla="*/ 4493919 h 4676776"/>
              <a:gd name="connsiteX4" fmla="*/ 1189344 w 2590802"/>
              <a:gd name="connsiteY4" fmla="*/ 4676776 h 4676776"/>
              <a:gd name="connsiteX5" fmla="*/ 0 w 2590802"/>
              <a:gd name="connsiteY5" fmla="*/ 4676776 h 4676776"/>
              <a:gd name="connsiteX6" fmla="*/ 1 w 2590802"/>
              <a:gd name="connsiteY6" fmla="*/ 0 h 4676776"/>
              <a:gd name="connsiteX7" fmla="*/ 2590802 w 2590802"/>
              <a:gd name="connsiteY7" fmla="*/ 0 h 467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90802" h="4676776">
                <a:moveTo>
                  <a:pt x="2590802" y="0"/>
                </a:moveTo>
                <a:lnTo>
                  <a:pt x="2590802" y="4676776"/>
                </a:lnTo>
                <a:lnTo>
                  <a:pt x="1401458" y="4676776"/>
                </a:lnTo>
                <a:lnTo>
                  <a:pt x="1295401" y="4493919"/>
                </a:lnTo>
                <a:lnTo>
                  <a:pt x="1189344" y="4676776"/>
                </a:lnTo>
                <a:lnTo>
                  <a:pt x="0" y="4676776"/>
                </a:lnTo>
                <a:lnTo>
                  <a:pt x="1" y="0"/>
                </a:lnTo>
                <a:lnTo>
                  <a:pt x="2590802" y="0"/>
                </a:lnTo>
                <a:close/>
              </a:path>
            </a:pathLst>
          </a:cu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 name="组合 1"/>
          <p:cNvGrpSpPr>
            <a:grpSpLocks/>
          </p:cNvGrpSpPr>
          <p:nvPr/>
        </p:nvGrpSpPr>
        <p:grpSpPr bwMode="auto">
          <a:xfrm>
            <a:off x="5690485" y="4018139"/>
            <a:ext cx="6792886" cy="2759122"/>
            <a:chOff x="4046335" y="2857499"/>
            <a:chExt cx="4830965" cy="1962150"/>
          </a:xfrm>
        </p:grpSpPr>
        <p:grpSp>
          <p:nvGrpSpPr>
            <p:cNvPr id="19462" name="组合 6"/>
            <p:cNvGrpSpPr>
              <a:grpSpLocks/>
            </p:cNvGrpSpPr>
            <p:nvPr/>
          </p:nvGrpSpPr>
          <p:grpSpPr bwMode="auto">
            <a:xfrm>
              <a:off x="5125880" y="3275012"/>
              <a:ext cx="3303726" cy="883396"/>
              <a:chOff x="5125880" y="3227387"/>
              <a:chExt cx="3303726" cy="883396"/>
            </a:xfrm>
          </p:grpSpPr>
          <p:sp>
            <p:nvSpPr>
              <p:cNvPr id="46" name="文本框 66"/>
              <p:cNvSpPr txBox="1">
                <a:spLocks noChangeArrowheads="1"/>
              </p:cNvSpPr>
              <p:nvPr/>
            </p:nvSpPr>
            <p:spPr bwMode="auto">
              <a:xfrm>
                <a:off x="5175094" y="3619499"/>
                <a:ext cx="3254512" cy="491284"/>
              </a:xfrm>
              <a:prstGeom prst="rect">
                <a:avLst/>
              </a:prstGeom>
              <a:noFill/>
              <a:ln>
                <a:noFill/>
              </a:ln>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7" name="文本框 66"/>
              <p:cNvSpPr txBox="1">
                <a:spLocks noChangeArrowheads="1"/>
              </p:cNvSpPr>
              <p:nvPr/>
            </p:nvSpPr>
            <p:spPr bwMode="auto">
              <a:xfrm>
                <a:off x="5125880" y="3227387"/>
                <a:ext cx="1444638" cy="297078"/>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nSpc>
                    <a:spcPct val="150000"/>
                  </a:lnSpc>
                </a:pPr>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54" name="任意多边形 53"/>
            <p:cNvSpPr/>
            <p:nvPr/>
          </p:nvSpPr>
          <p:spPr>
            <a:xfrm>
              <a:off x="4046335" y="2857499"/>
              <a:ext cx="4830965" cy="1962150"/>
            </a:xfrm>
            <a:custGeom>
              <a:avLst/>
              <a:gdLst>
                <a:gd name="connsiteX0" fmla="*/ 0 w 4830965"/>
                <a:gd name="connsiteY0" fmla="*/ 0 h 1962150"/>
                <a:gd name="connsiteX1" fmla="*/ 4830965 w 4830965"/>
                <a:gd name="connsiteY1" fmla="*/ 0 h 1962150"/>
                <a:gd name="connsiteX2" fmla="*/ 4830965 w 4830965"/>
                <a:gd name="connsiteY2" fmla="*/ 1962150 h 1962150"/>
                <a:gd name="connsiteX3" fmla="*/ 0 w 4830965"/>
                <a:gd name="connsiteY3" fmla="*/ 1962150 h 1962150"/>
                <a:gd name="connsiteX4" fmla="*/ 0 w 4830965"/>
                <a:gd name="connsiteY4" fmla="*/ 0 h 1962150"/>
                <a:gd name="connsiteX5" fmla="*/ 95250 w 4830965"/>
                <a:gd name="connsiteY5" fmla="*/ 95250 h 1962150"/>
                <a:gd name="connsiteX6" fmla="*/ 95250 w 4830965"/>
                <a:gd name="connsiteY6" fmla="*/ 1876425 h 1962150"/>
                <a:gd name="connsiteX7" fmla="*/ 4726190 w 4830965"/>
                <a:gd name="connsiteY7" fmla="*/ 1876425 h 1962150"/>
                <a:gd name="connsiteX8" fmla="*/ 4726190 w 4830965"/>
                <a:gd name="connsiteY8" fmla="*/ 95250 h 1962150"/>
                <a:gd name="connsiteX9" fmla="*/ 95250 w 4830965"/>
                <a:gd name="connsiteY9" fmla="*/ 95250 h 19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30965" h="1962150">
                  <a:moveTo>
                    <a:pt x="0" y="0"/>
                  </a:moveTo>
                  <a:lnTo>
                    <a:pt x="4830965" y="0"/>
                  </a:lnTo>
                  <a:lnTo>
                    <a:pt x="4830965" y="1962150"/>
                  </a:lnTo>
                  <a:lnTo>
                    <a:pt x="0" y="1962150"/>
                  </a:lnTo>
                  <a:lnTo>
                    <a:pt x="0" y="0"/>
                  </a:lnTo>
                  <a:close/>
                  <a:moveTo>
                    <a:pt x="95250" y="95250"/>
                  </a:moveTo>
                  <a:lnTo>
                    <a:pt x="95250" y="1876425"/>
                  </a:lnTo>
                  <a:lnTo>
                    <a:pt x="4726190" y="1876425"/>
                  </a:lnTo>
                  <a:lnTo>
                    <a:pt x="4726190" y="95250"/>
                  </a:lnTo>
                  <a:lnTo>
                    <a:pt x="95250" y="952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14" name="文本框 13"/>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879463042"/>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0-#ppt_w/2"/>
                                          </p:val>
                                        </p:tav>
                                        <p:tav tm="100000">
                                          <p:val>
                                            <p:strVal val="#ppt_x"/>
                                          </p:val>
                                        </p:tav>
                                      </p:tavLst>
                                    </p:anim>
                                    <p:anim calcmode="lin" valueType="num">
                                      <p:cBhvr additive="base">
                                        <p:cTn id="8" dur="10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1000" fill="hold"/>
                                        <p:tgtEl>
                                          <p:spTgt spid="44"/>
                                        </p:tgtEl>
                                        <p:attrNameLst>
                                          <p:attrName>ppt_x</p:attrName>
                                        </p:attrNameLst>
                                      </p:cBhvr>
                                      <p:tavLst>
                                        <p:tav tm="0">
                                          <p:val>
                                            <p:strVal val="1+#ppt_w/2"/>
                                          </p:val>
                                        </p:tav>
                                        <p:tav tm="100000">
                                          <p:val>
                                            <p:strVal val="#ppt_x"/>
                                          </p:val>
                                        </p:tav>
                                      </p:tavLst>
                                    </p:anim>
                                    <p:anim calcmode="lin" valueType="num">
                                      <p:cBhvr additive="base">
                                        <p:cTn id="16" dur="1000" fill="hold"/>
                                        <p:tgtEl>
                                          <p:spTgt spid="4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56799" y="1369694"/>
            <a:ext cx="6345814" cy="4409087"/>
            <a:chOff x="3256005" y="1369693"/>
            <a:chExt cx="6345814" cy="4409087"/>
          </a:xfrm>
        </p:grpSpPr>
        <p:sp>
          <p:nvSpPr>
            <p:cNvPr id="1030" name="Freeform 6"/>
            <p:cNvSpPr>
              <a:spLocks/>
            </p:cNvSpPr>
            <p:nvPr/>
          </p:nvSpPr>
          <p:spPr bwMode="auto">
            <a:xfrm rot="20191043">
              <a:off x="6992735" y="4326205"/>
              <a:ext cx="2609084" cy="1452575"/>
            </a:xfrm>
            <a:custGeom>
              <a:avLst/>
              <a:gdLst/>
              <a:ahLst/>
              <a:cxnLst>
                <a:cxn ang="0">
                  <a:pos x="18666" y="3700"/>
                </a:cxn>
                <a:cxn ang="0">
                  <a:pos x="18297" y="3933"/>
                </a:cxn>
                <a:cxn ang="0">
                  <a:pos x="17898" y="4115"/>
                </a:cxn>
                <a:cxn ang="0">
                  <a:pos x="17482" y="4252"/>
                </a:cxn>
                <a:cxn ang="0">
                  <a:pos x="17005" y="4363"/>
                </a:cxn>
                <a:cxn ang="0">
                  <a:pos x="16235" y="4463"/>
                </a:cxn>
                <a:cxn ang="0">
                  <a:pos x="15583" y="4488"/>
                </a:cxn>
                <a:cxn ang="0">
                  <a:pos x="5281" y="4488"/>
                </a:cxn>
                <a:cxn ang="0">
                  <a:pos x="4629" y="4463"/>
                </a:cxn>
                <a:cxn ang="0">
                  <a:pos x="3858" y="4363"/>
                </a:cxn>
                <a:cxn ang="0">
                  <a:pos x="3382" y="4252"/>
                </a:cxn>
                <a:cxn ang="0">
                  <a:pos x="2966" y="4115"/>
                </a:cxn>
                <a:cxn ang="0">
                  <a:pos x="2566" y="3933"/>
                </a:cxn>
                <a:cxn ang="0">
                  <a:pos x="2198" y="3700"/>
                </a:cxn>
                <a:cxn ang="0">
                  <a:pos x="1903" y="3442"/>
                </a:cxn>
                <a:cxn ang="0">
                  <a:pos x="866" y="2394"/>
                </a:cxn>
                <a:cxn ang="0">
                  <a:pos x="491" y="1968"/>
                </a:cxn>
                <a:cxn ang="0">
                  <a:pos x="368" y="1752"/>
                </a:cxn>
                <a:cxn ang="0">
                  <a:pos x="246" y="1454"/>
                </a:cxn>
                <a:cxn ang="0">
                  <a:pos x="141" y="1049"/>
                </a:cxn>
                <a:cxn ang="0">
                  <a:pos x="48" y="450"/>
                </a:cxn>
                <a:cxn ang="0">
                  <a:pos x="1" y="161"/>
                </a:cxn>
                <a:cxn ang="0">
                  <a:pos x="47" y="882"/>
                </a:cxn>
                <a:cxn ang="0">
                  <a:pos x="155" y="1455"/>
                </a:cxn>
                <a:cxn ang="0">
                  <a:pos x="310" y="1897"/>
                </a:cxn>
                <a:cxn ang="0">
                  <a:pos x="498" y="2224"/>
                </a:cxn>
                <a:cxn ang="0">
                  <a:pos x="808" y="2567"/>
                </a:cxn>
                <a:cxn ang="0">
                  <a:pos x="3856" y="5626"/>
                </a:cxn>
                <a:cxn ang="0">
                  <a:pos x="6923" y="8648"/>
                </a:cxn>
                <a:cxn ang="0">
                  <a:pos x="7811" y="9490"/>
                </a:cxn>
                <a:cxn ang="0">
                  <a:pos x="8163" y="9753"/>
                </a:cxn>
                <a:cxn ang="0">
                  <a:pos x="8534" y="9956"/>
                </a:cxn>
                <a:cxn ang="0">
                  <a:pos x="8906" y="10107"/>
                </a:cxn>
                <a:cxn ang="0">
                  <a:pos x="9269" y="10214"/>
                </a:cxn>
                <a:cxn ang="0">
                  <a:pos x="9865" y="10319"/>
                </a:cxn>
                <a:cxn ang="0">
                  <a:pos x="10311" y="10347"/>
                </a:cxn>
                <a:cxn ang="0">
                  <a:pos x="10653" y="10344"/>
                </a:cxn>
                <a:cxn ang="0">
                  <a:pos x="11168" y="10297"/>
                </a:cxn>
                <a:cxn ang="0">
                  <a:pos x="11697" y="10187"/>
                </a:cxn>
                <a:cxn ang="0">
                  <a:pos x="12063" y="10069"/>
                </a:cxn>
                <a:cxn ang="0">
                  <a:pos x="12437" y="9903"/>
                </a:cxn>
                <a:cxn ang="0">
                  <a:pos x="12803" y="9684"/>
                </a:cxn>
                <a:cxn ang="0">
                  <a:pos x="13101" y="9447"/>
                </a:cxn>
                <a:cxn ang="0">
                  <a:pos x="14412" y="8189"/>
                </a:cxn>
                <a:cxn ang="0">
                  <a:pos x="18175" y="4462"/>
                </a:cxn>
                <a:cxn ang="0">
                  <a:pos x="20232" y="2383"/>
                </a:cxn>
                <a:cxn ang="0">
                  <a:pos x="20422" y="2141"/>
                </a:cxn>
                <a:cxn ang="0">
                  <a:pos x="20603" y="1782"/>
                </a:cxn>
                <a:cxn ang="0">
                  <a:pos x="20746" y="1305"/>
                </a:cxn>
                <a:cxn ang="0">
                  <a:pos x="20838" y="691"/>
                </a:cxn>
                <a:cxn ang="0">
                  <a:pos x="20859" y="0"/>
                </a:cxn>
                <a:cxn ang="0">
                  <a:pos x="20791" y="644"/>
                </a:cxn>
                <a:cxn ang="0">
                  <a:pos x="20694" y="1182"/>
                </a:cxn>
                <a:cxn ang="0">
                  <a:pos x="20586" y="1543"/>
                </a:cxn>
                <a:cxn ang="0">
                  <a:pos x="20439" y="1860"/>
                </a:cxn>
                <a:cxn ang="0">
                  <a:pos x="20307" y="2051"/>
                </a:cxn>
                <a:cxn ang="0">
                  <a:pos x="19738" y="2665"/>
                </a:cxn>
                <a:cxn ang="0">
                  <a:pos x="18901" y="3501"/>
                </a:cxn>
              </a:cxnLst>
              <a:rect l="0" t="0" r="r" b="b"/>
              <a:pathLst>
                <a:path w="20864" h="10347">
                  <a:moveTo>
                    <a:pt x="18901" y="3501"/>
                  </a:moveTo>
                  <a:lnTo>
                    <a:pt x="18901" y="3501"/>
                  </a:lnTo>
                  <a:lnTo>
                    <a:pt x="18856" y="3543"/>
                  </a:lnTo>
                  <a:lnTo>
                    <a:pt x="18810" y="3584"/>
                  </a:lnTo>
                  <a:lnTo>
                    <a:pt x="18763" y="3624"/>
                  </a:lnTo>
                  <a:lnTo>
                    <a:pt x="18714" y="3663"/>
                  </a:lnTo>
                  <a:lnTo>
                    <a:pt x="18666" y="3700"/>
                  </a:lnTo>
                  <a:lnTo>
                    <a:pt x="18615" y="3737"/>
                  </a:lnTo>
                  <a:lnTo>
                    <a:pt x="18564" y="3772"/>
                  </a:lnTo>
                  <a:lnTo>
                    <a:pt x="18512" y="3807"/>
                  </a:lnTo>
                  <a:lnTo>
                    <a:pt x="18460" y="3840"/>
                  </a:lnTo>
                  <a:lnTo>
                    <a:pt x="18406" y="3872"/>
                  </a:lnTo>
                  <a:lnTo>
                    <a:pt x="18352" y="3903"/>
                  </a:lnTo>
                  <a:lnTo>
                    <a:pt x="18297" y="3933"/>
                  </a:lnTo>
                  <a:lnTo>
                    <a:pt x="18242" y="3962"/>
                  </a:lnTo>
                  <a:lnTo>
                    <a:pt x="18185" y="3990"/>
                  </a:lnTo>
                  <a:lnTo>
                    <a:pt x="18129" y="4016"/>
                  </a:lnTo>
                  <a:lnTo>
                    <a:pt x="18071" y="4042"/>
                  </a:lnTo>
                  <a:lnTo>
                    <a:pt x="18014" y="4068"/>
                  </a:lnTo>
                  <a:lnTo>
                    <a:pt x="17956" y="4092"/>
                  </a:lnTo>
                  <a:lnTo>
                    <a:pt x="17898" y="4115"/>
                  </a:lnTo>
                  <a:lnTo>
                    <a:pt x="17839" y="4137"/>
                  </a:lnTo>
                  <a:lnTo>
                    <a:pt x="17779" y="4159"/>
                  </a:lnTo>
                  <a:lnTo>
                    <a:pt x="17721" y="4179"/>
                  </a:lnTo>
                  <a:lnTo>
                    <a:pt x="17661" y="4198"/>
                  </a:lnTo>
                  <a:lnTo>
                    <a:pt x="17602" y="4217"/>
                  </a:lnTo>
                  <a:lnTo>
                    <a:pt x="17541" y="4235"/>
                  </a:lnTo>
                  <a:lnTo>
                    <a:pt x="17482" y="4252"/>
                  </a:lnTo>
                  <a:lnTo>
                    <a:pt x="17422" y="4268"/>
                  </a:lnTo>
                  <a:lnTo>
                    <a:pt x="17363" y="4284"/>
                  </a:lnTo>
                  <a:lnTo>
                    <a:pt x="17302" y="4299"/>
                  </a:lnTo>
                  <a:lnTo>
                    <a:pt x="17242" y="4313"/>
                  </a:lnTo>
                  <a:lnTo>
                    <a:pt x="17183" y="4326"/>
                  </a:lnTo>
                  <a:lnTo>
                    <a:pt x="17123" y="4340"/>
                  </a:lnTo>
                  <a:lnTo>
                    <a:pt x="17005" y="4363"/>
                  </a:lnTo>
                  <a:lnTo>
                    <a:pt x="16889" y="4384"/>
                  </a:lnTo>
                  <a:lnTo>
                    <a:pt x="16774" y="4402"/>
                  </a:lnTo>
                  <a:lnTo>
                    <a:pt x="16661" y="4418"/>
                  </a:lnTo>
                  <a:lnTo>
                    <a:pt x="16550" y="4432"/>
                  </a:lnTo>
                  <a:lnTo>
                    <a:pt x="16442" y="4444"/>
                  </a:lnTo>
                  <a:lnTo>
                    <a:pt x="16337" y="4454"/>
                  </a:lnTo>
                  <a:lnTo>
                    <a:pt x="16235" y="4463"/>
                  </a:lnTo>
                  <a:lnTo>
                    <a:pt x="16137" y="4470"/>
                  </a:lnTo>
                  <a:lnTo>
                    <a:pt x="16043" y="4475"/>
                  </a:lnTo>
                  <a:lnTo>
                    <a:pt x="15954" y="4480"/>
                  </a:lnTo>
                  <a:lnTo>
                    <a:pt x="15869" y="4483"/>
                  </a:lnTo>
                  <a:lnTo>
                    <a:pt x="15789" y="4485"/>
                  </a:lnTo>
                  <a:lnTo>
                    <a:pt x="15714" y="4487"/>
                  </a:lnTo>
                  <a:lnTo>
                    <a:pt x="15583" y="4488"/>
                  </a:lnTo>
                  <a:lnTo>
                    <a:pt x="15583" y="4488"/>
                  </a:lnTo>
                  <a:lnTo>
                    <a:pt x="10448" y="4488"/>
                  </a:lnTo>
                  <a:lnTo>
                    <a:pt x="10448" y="4488"/>
                  </a:lnTo>
                  <a:lnTo>
                    <a:pt x="10415" y="4488"/>
                  </a:lnTo>
                  <a:lnTo>
                    <a:pt x="10415" y="4488"/>
                  </a:lnTo>
                  <a:lnTo>
                    <a:pt x="5281" y="4488"/>
                  </a:lnTo>
                  <a:lnTo>
                    <a:pt x="5281" y="4488"/>
                  </a:lnTo>
                  <a:lnTo>
                    <a:pt x="5149" y="4487"/>
                  </a:lnTo>
                  <a:lnTo>
                    <a:pt x="5076" y="4485"/>
                  </a:lnTo>
                  <a:lnTo>
                    <a:pt x="4995" y="4483"/>
                  </a:lnTo>
                  <a:lnTo>
                    <a:pt x="4910" y="4480"/>
                  </a:lnTo>
                  <a:lnTo>
                    <a:pt x="4821" y="4475"/>
                  </a:lnTo>
                  <a:lnTo>
                    <a:pt x="4726" y="4470"/>
                  </a:lnTo>
                  <a:lnTo>
                    <a:pt x="4629" y="4463"/>
                  </a:lnTo>
                  <a:lnTo>
                    <a:pt x="4527" y="4454"/>
                  </a:lnTo>
                  <a:lnTo>
                    <a:pt x="4422" y="4444"/>
                  </a:lnTo>
                  <a:lnTo>
                    <a:pt x="4314" y="4432"/>
                  </a:lnTo>
                  <a:lnTo>
                    <a:pt x="4203" y="4418"/>
                  </a:lnTo>
                  <a:lnTo>
                    <a:pt x="4090" y="4402"/>
                  </a:lnTo>
                  <a:lnTo>
                    <a:pt x="3975" y="4384"/>
                  </a:lnTo>
                  <a:lnTo>
                    <a:pt x="3858" y="4363"/>
                  </a:lnTo>
                  <a:lnTo>
                    <a:pt x="3740" y="4340"/>
                  </a:lnTo>
                  <a:lnTo>
                    <a:pt x="3681" y="4326"/>
                  </a:lnTo>
                  <a:lnTo>
                    <a:pt x="3621" y="4313"/>
                  </a:lnTo>
                  <a:lnTo>
                    <a:pt x="3562" y="4299"/>
                  </a:lnTo>
                  <a:lnTo>
                    <a:pt x="3502" y="4284"/>
                  </a:lnTo>
                  <a:lnTo>
                    <a:pt x="3442" y="4268"/>
                  </a:lnTo>
                  <a:lnTo>
                    <a:pt x="3382" y="4252"/>
                  </a:lnTo>
                  <a:lnTo>
                    <a:pt x="3322" y="4235"/>
                  </a:lnTo>
                  <a:lnTo>
                    <a:pt x="3263" y="4217"/>
                  </a:lnTo>
                  <a:lnTo>
                    <a:pt x="3202" y="4198"/>
                  </a:lnTo>
                  <a:lnTo>
                    <a:pt x="3144" y="4179"/>
                  </a:lnTo>
                  <a:lnTo>
                    <a:pt x="3084" y="4159"/>
                  </a:lnTo>
                  <a:lnTo>
                    <a:pt x="3025" y="4137"/>
                  </a:lnTo>
                  <a:lnTo>
                    <a:pt x="2966" y="4115"/>
                  </a:lnTo>
                  <a:lnTo>
                    <a:pt x="2908" y="4092"/>
                  </a:lnTo>
                  <a:lnTo>
                    <a:pt x="2850" y="4068"/>
                  </a:lnTo>
                  <a:lnTo>
                    <a:pt x="2793" y="4042"/>
                  </a:lnTo>
                  <a:lnTo>
                    <a:pt x="2735" y="4016"/>
                  </a:lnTo>
                  <a:lnTo>
                    <a:pt x="2679" y="3990"/>
                  </a:lnTo>
                  <a:lnTo>
                    <a:pt x="2622" y="3962"/>
                  </a:lnTo>
                  <a:lnTo>
                    <a:pt x="2566" y="3933"/>
                  </a:lnTo>
                  <a:lnTo>
                    <a:pt x="2512" y="3903"/>
                  </a:lnTo>
                  <a:lnTo>
                    <a:pt x="2457" y="3872"/>
                  </a:lnTo>
                  <a:lnTo>
                    <a:pt x="2404" y="3840"/>
                  </a:lnTo>
                  <a:lnTo>
                    <a:pt x="2351" y="3807"/>
                  </a:lnTo>
                  <a:lnTo>
                    <a:pt x="2300" y="3772"/>
                  </a:lnTo>
                  <a:lnTo>
                    <a:pt x="2249" y="3737"/>
                  </a:lnTo>
                  <a:lnTo>
                    <a:pt x="2198" y="3700"/>
                  </a:lnTo>
                  <a:lnTo>
                    <a:pt x="2150" y="3663"/>
                  </a:lnTo>
                  <a:lnTo>
                    <a:pt x="2101" y="3624"/>
                  </a:lnTo>
                  <a:lnTo>
                    <a:pt x="2054" y="3584"/>
                  </a:lnTo>
                  <a:lnTo>
                    <a:pt x="2008" y="3543"/>
                  </a:lnTo>
                  <a:lnTo>
                    <a:pt x="1963" y="3501"/>
                  </a:lnTo>
                  <a:lnTo>
                    <a:pt x="1963" y="3501"/>
                  </a:lnTo>
                  <a:lnTo>
                    <a:pt x="1903" y="3442"/>
                  </a:lnTo>
                  <a:lnTo>
                    <a:pt x="1747" y="3289"/>
                  </a:lnTo>
                  <a:lnTo>
                    <a:pt x="1523" y="3066"/>
                  </a:lnTo>
                  <a:lnTo>
                    <a:pt x="1395" y="2937"/>
                  </a:lnTo>
                  <a:lnTo>
                    <a:pt x="1261" y="2803"/>
                  </a:lnTo>
                  <a:lnTo>
                    <a:pt x="1126" y="2665"/>
                  </a:lnTo>
                  <a:lnTo>
                    <a:pt x="993" y="2527"/>
                  </a:lnTo>
                  <a:lnTo>
                    <a:pt x="866" y="2394"/>
                  </a:lnTo>
                  <a:lnTo>
                    <a:pt x="748" y="2267"/>
                  </a:lnTo>
                  <a:lnTo>
                    <a:pt x="694" y="2208"/>
                  </a:lnTo>
                  <a:lnTo>
                    <a:pt x="644" y="2152"/>
                  </a:lnTo>
                  <a:lnTo>
                    <a:pt x="598" y="2100"/>
                  </a:lnTo>
                  <a:lnTo>
                    <a:pt x="557" y="2051"/>
                  </a:lnTo>
                  <a:lnTo>
                    <a:pt x="522" y="2007"/>
                  </a:lnTo>
                  <a:lnTo>
                    <a:pt x="491" y="1968"/>
                  </a:lnTo>
                  <a:lnTo>
                    <a:pt x="468" y="1935"/>
                  </a:lnTo>
                  <a:lnTo>
                    <a:pt x="458" y="1920"/>
                  </a:lnTo>
                  <a:lnTo>
                    <a:pt x="451" y="1907"/>
                  </a:lnTo>
                  <a:lnTo>
                    <a:pt x="451" y="1907"/>
                  </a:lnTo>
                  <a:lnTo>
                    <a:pt x="425" y="1860"/>
                  </a:lnTo>
                  <a:lnTo>
                    <a:pt x="396" y="1808"/>
                  </a:lnTo>
                  <a:lnTo>
                    <a:pt x="368" y="1752"/>
                  </a:lnTo>
                  <a:lnTo>
                    <a:pt x="338" y="1690"/>
                  </a:lnTo>
                  <a:lnTo>
                    <a:pt x="323" y="1657"/>
                  </a:lnTo>
                  <a:lnTo>
                    <a:pt x="308" y="1621"/>
                  </a:lnTo>
                  <a:lnTo>
                    <a:pt x="292" y="1583"/>
                  </a:lnTo>
                  <a:lnTo>
                    <a:pt x="277" y="1543"/>
                  </a:lnTo>
                  <a:lnTo>
                    <a:pt x="262" y="1500"/>
                  </a:lnTo>
                  <a:lnTo>
                    <a:pt x="246" y="1454"/>
                  </a:lnTo>
                  <a:lnTo>
                    <a:pt x="231" y="1406"/>
                  </a:lnTo>
                  <a:lnTo>
                    <a:pt x="216" y="1355"/>
                  </a:lnTo>
                  <a:lnTo>
                    <a:pt x="201" y="1301"/>
                  </a:lnTo>
                  <a:lnTo>
                    <a:pt x="185" y="1243"/>
                  </a:lnTo>
                  <a:lnTo>
                    <a:pt x="170" y="1182"/>
                  </a:lnTo>
                  <a:lnTo>
                    <a:pt x="155" y="1118"/>
                  </a:lnTo>
                  <a:lnTo>
                    <a:pt x="141" y="1049"/>
                  </a:lnTo>
                  <a:lnTo>
                    <a:pt x="126" y="976"/>
                  </a:lnTo>
                  <a:lnTo>
                    <a:pt x="113" y="900"/>
                  </a:lnTo>
                  <a:lnTo>
                    <a:pt x="99" y="819"/>
                  </a:lnTo>
                  <a:lnTo>
                    <a:pt x="85" y="734"/>
                  </a:lnTo>
                  <a:lnTo>
                    <a:pt x="72" y="644"/>
                  </a:lnTo>
                  <a:lnTo>
                    <a:pt x="60" y="550"/>
                  </a:lnTo>
                  <a:lnTo>
                    <a:pt x="48" y="450"/>
                  </a:lnTo>
                  <a:lnTo>
                    <a:pt x="36" y="345"/>
                  </a:lnTo>
                  <a:lnTo>
                    <a:pt x="25" y="236"/>
                  </a:lnTo>
                  <a:lnTo>
                    <a:pt x="15" y="120"/>
                  </a:lnTo>
                  <a:lnTo>
                    <a:pt x="5" y="0"/>
                  </a:lnTo>
                  <a:lnTo>
                    <a:pt x="0" y="44"/>
                  </a:lnTo>
                  <a:lnTo>
                    <a:pt x="0" y="44"/>
                  </a:lnTo>
                  <a:lnTo>
                    <a:pt x="1" y="161"/>
                  </a:lnTo>
                  <a:lnTo>
                    <a:pt x="3" y="273"/>
                  </a:lnTo>
                  <a:lnTo>
                    <a:pt x="7" y="382"/>
                  </a:lnTo>
                  <a:lnTo>
                    <a:pt x="12" y="489"/>
                  </a:lnTo>
                  <a:lnTo>
                    <a:pt x="19" y="592"/>
                  </a:lnTo>
                  <a:lnTo>
                    <a:pt x="27" y="691"/>
                  </a:lnTo>
                  <a:lnTo>
                    <a:pt x="36" y="788"/>
                  </a:lnTo>
                  <a:lnTo>
                    <a:pt x="47" y="882"/>
                  </a:lnTo>
                  <a:lnTo>
                    <a:pt x="58" y="972"/>
                  </a:lnTo>
                  <a:lnTo>
                    <a:pt x="72" y="1060"/>
                  </a:lnTo>
                  <a:lnTo>
                    <a:pt x="86" y="1144"/>
                  </a:lnTo>
                  <a:lnTo>
                    <a:pt x="102" y="1226"/>
                  </a:lnTo>
                  <a:lnTo>
                    <a:pt x="119" y="1305"/>
                  </a:lnTo>
                  <a:lnTo>
                    <a:pt x="136" y="1381"/>
                  </a:lnTo>
                  <a:lnTo>
                    <a:pt x="155" y="1455"/>
                  </a:lnTo>
                  <a:lnTo>
                    <a:pt x="174" y="1525"/>
                  </a:lnTo>
                  <a:lnTo>
                    <a:pt x="194" y="1594"/>
                  </a:lnTo>
                  <a:lnTo>
                    <a:pt x="217" y="1659"/>
                  </a:lnTo>
                  <a:lnTo>
                    <a:pt x="239" y="1722"/>
                  </a:lnTo>
                  <a:lnTo>
                    <a:pt x="262" y="1782"/>
                  </a:lnTo>
                  <a:lnTo>
                    <a:pt x="285" y="1841"/>
                  </a:lnTo>
                  <a:lnTo>
                    <a:pt x="310" y="1897"/>
                  </a:lnTo>
                  <a:lnTo>
                    <a:pt x="335" y="1950"/>
                  </a:lnTo>
                  <a:lnTo>
                    <a:pt x="361" y="2001"/>
                  </a:lnTo>
                  <a:lnTo>
                    <a:pt x="387" y="2049"/>
                  </a:lnTo>
                  <a:lnTo>
                    <a:pt x="415" y="2096"/>
                  </a:lnTo>
                  <a:lnTo>
                    <a:pt x="442" y="2141"/>
                  </a:lnTo>
                  <a:lnTo>
                    <a:pt x="470" y="2184"/>
                  </a:lnTo>
                  <a:lnTo>
                    <a:pt x="498" y="2224"/>
                  </a:lnTo>
                  <a:lnTo>
                    <a:pt x="528" y="2262"/>
                  </a:lnTo>
                  <a:lnTo>
                    <a:pt x="557" y="2299"/>
                  </a:lnTo>
                  <a:lnTo>
                    <a:pt x="586" y="2333"/>
                  </a:lnTo>
                  <a:lnTo>
                    <a:pt x="586" y="2333"/>
                  </a:lnTo>
                  <a:lnTo>
                    <a:pt x="631" y="2383"/>
                  </a:lnTo>
                  <a:lnTo>
                    <a:pt x="706" y="2461"/>
                  </a:lnTo>
                  <a:lnTo>
                    <a:pt x="808" y="2567"/>
                  </a:lnTo>
                  <a:lnTo>
                    <a:pt x="937" y="2699"/>
                  </a:lnTo>
                  <a:lnTo>
                    <a:pt x="1265" y="3032"/>
                  </a:lnTo>
                  <a:lnTo>
                    <a:pt x="1677" y="3447"/>
                  </a:lnTo>
                  <a:lnTo>
                    <a:pt x="2156" y="3928"/>
                  </a:lnTo>
                  <a:lnTo>
                    <a:pt x="2689" y="4462"/>
                  </a:lnTo>
                  <a:lnTo>
                    <a:pt x="3260" y="5033"/>
                  </a:lnTo>
                  <a:lnTo>
                    <a:pt x="3856" y="5626"/>
                  </a:lnTo>
                  <a:lnTo>
                    <a:pt x="4462" y="6228"/>
                  </a:lnTo>
                  <a:lnTo>
                    <a:pt x="5064" y="6824"/>
                  </a:lnTo>
                  <a:lnTo>
                    <a:pt x="5646" y="7398"/>
                  </a:lnTo>
                  <a:lnTo>
                    <a:pt x="6194" y="7937"/>
                  </a:lnTo>
                  <a:lnTo>
                    <a:pt x="6451" y="8189"/>
                  </a:lnTo>
                  <a:lnTo>
                    <a:pt x="6695" y="8427"/>
                  </a:lnTo>
                  <a:lnTo>
                    <a:pt x="6923" y="8648"/>
                  </a:lnTo>
                  <a:lnTo>
                    <a:pt x="7133" y="8851"/>
                  </a:lnTo>
                  <a:lnTo>
                    <a:pt x="7324" y="9034"/>
                  </a:lnTo>
                  <a:lnTo>
                    <a:pt x="7494" y="9196"/>
                  </a:lnTo>
                  <a:lnTo>
                    <a:pt x="7640" y="9334"/>
                  </a:lnTo>
                  <a:lnTo>
                    <a:pt x="7763" y="9447"/>
                  </a:lnTo>
                  <a:lnTo>
                    <a:pt x="7763" y="9447"/>
                  </a:lnTo>
                  <a:lnTo>
                    <a:pt x="7811" y="9490"/>
                  </a:lnTo>
                  <a:lnTo>
                    <a:pt x="7860" y="9531"/>
                  </a:lnTo>
                  <a:lnTo>
                    <a:pt x="7909" y="9571"/>
                  </a:lnTo>
                  <a:lnTo>
                    <a:pt x="7959" y="9610"/>
                  </a:lnTo>
                  <a:lnTo>
                    <a:pt x="8010" y="9647"/>
                  </a:lnTo>
                  <a:lnTo>
                    <a:pt x="8060" y="9684"/>
                  </a:lnTo>
                  <a:lnTo>
                    <a:pt x="8112" y="9719"/>
                  </a:lnTo>
                  <a:lnTo>
                    <a:pt x="8163" y="9753"/>
                  </a:lnTo>
                  <a:lnTo>
                    <a:pt x="8216" y="9785"/>
                  </a:lnTo>
                  <a:lnTo>
                    <a:pt x="8268" y="9816"/>
                  </a:lnTo>
                  <a:lnTo>
                    <a:pt x="8321" y="9847"/>
                  </a:lnTo>
                  <a:lnTo>
                    <a:pt x="8374" y="9875"/>
                  </a:lnTo>
                  <a:lnTo>
                    <a:pt x="8427" y="9903"/>
                  </a:lnTo>
                  <a:lnTo>
                    <a:pt x="8480" y="9931"/>
                  </a:lnTo>
                  <a:lnTo>
                    <a:pt x="8534" y="9956"/>
                  </a:lnTo>
                  <a:lnTo>
                    <a:pt x="8587" y="9981"/>
                  </a:lnTo>
                  <a:lnTo>
                    <a:pt x="8641" y="10004"/>
                  </a:lnTo>
                  <a:lnTo>
                    <a:pt x="8693" y="10027"/>
                  </a:lnTo>
                  <a:lnTo>
                    <a:pt x="8747" y="10048"/>
                  </a:lnTo>
                  <a:lnTo>
                    <a:pt x="8800" y="10069"/>
                  </a:lnTo>
                  <a:lnTo>
                    <a:pt x="8854" y="10088"/>
                  </a:lnTo>
                  <a:lnTo>
                    <a:pt x="8906" y="10107"/>
                  </a:lnTo>
                  <a:lnTo>
                    <a:pt x="8959" y="10124"/>
                  </a:lnTo>
                  <a:lnTo>
                    <a:pt x="9011" y="10141"/>
                  </a:lnTo>
                  <a:lnTo>
                    <a:pt x="9064" y="10157"/>
                  </a:lnTo>
                  <a:lnTo>
                    <a:pt x="9115" y="10172"/>
                  </a:lnTo>
                  <a:lnTo>
                    <a:pt x="9167" y="10187"/>
                  </a:lnTo>
                  <a:lnTo>
                    <a:pt x="9218" y="10200"/>
                  </a:lnTo>
                  <a:lnTo>
                    <a:pt x="9269" y="10214"/>
                  </a:lnTo>
                  <a:lnTo>
                    <a:pt x="9319" y="10226"/>
                  </a:lnTo>
                  <a:lnTo>
                    <a:pt x="9417" y="10247"/>
                  </a:lnTo>
                  <a:lnTo>
                    <a:pt x="9513" y="10267"/>
                  </a:lnTo>
                  <a:lnTo>
                    <a:pt x="9607" y="10283"/>
                  </a:lnTo>
                  <a:lnTo>
                    <a:pt x="9697" y="10297"/>
                  </a:lnTo>
                  <a:lnTo>
                    <a:pt x="9782" y="10309"/>
                  </a:lnTo>
                  <a:lnTo>
                    <a:pt x="9865" y="10319"/>
                  </a:lnTo>
                  <a:lnTo>
                    <a:pt x="9944" y="10327"/>
                  </a:lnTo>
                  <a:lnTo>
                    <a:pt x="10019" y="10333"/>
                  </a:lnTo>
                  <a:lnTo>
                    <a:pt x="10087" y="10338"/>
                  </a:lnTo>
                  <a:lnTo>
                    <a:pt x="10152" y="10342"/>
                  </a:lnTo>
                  <a:lnTo>
                    <a:pt x="10210" y="10344"/>
                  </a:lnTo>
                  <a:lnTo>
                    <a:pt x="10264" y="10346"/>
                  </a:lnTo>
                  <a:lnTo>
                    <a:pt x="10311" y="10347"/>
                  </a:lnTo>
                  <a:lnTo>
                    <a:pt x="10386" y="10346"/>
                  </a:lnTo>
                  <a:lnTo>
                    <a:pt x="10432" y="10345"/>
                  </a:lnTo>
                  <a:lnTo>
                    <a:pt x="10432" y="10345"/>
                  </a:lnTo>
                  <a:lnTo>
                    <a:pt x="10479" y="10346"/>
                  </a:lnTo>
                  <a:lnTo>
                    <a:pt x="10553" y="10347"/>
                  </a:lnTo>
                  <a:lnTo>
                    <a:pt x="10600" y="10346"/>
                  </a:lnTo>
                  <a:lnTo>
                    <a:pt x="10653" y="10344"/>
                  </a:lnTo>
                  <a:lnTo>
                    <a:pt x="10712" y="10342"/>
                  </a:lnTo>
                  <a:lnTo>
                    <a:pt x="10777" y="10338"/>
                  </a:lnTo>
                  <a:lnTo>
                    <a:pt x="10846" y="10333"/>
                  </a:lnTo>
                  <a:lnTo>
                    <a:pt x="10920" y="10327"/>
                  </a:lnTo>
                  <a:lnTo>
                    <a:pt x="10999" y="10319"/>
                  </a:lnTo>
                  <a:lnTo>
                    <a:pt x="11081" y="10309"/>
                  </a:lnTo>
                  <a:lnTo>
                    <a:pt x="11168" y="10297"/>
                  </a:lnTo>
                  <a:lnTo>
                    <a:pt x="11258" y="10283"/>
                  </a:lnTo>
                  <a:lnTo>
                    <a:pt x="11351" y="10267"/>
                  </a:lnTo>
                  <a:lnTo>
                    <a:pt x="11447" y="10247"/>
                  </a:lnTo>
                  <a:lnTo>
                    <a:pt x="11546" y="10226"/>
                  </a:lnTo>
                  <a:lnTo>
                    <a:pt x="11595" y="10214"/>
                  </a:lnTo>
                  <a:lnTo>
                    <a:pt x="11646" y="10200"/>
                  </a:lnTo>
                  <a:lnTo>
                    <a:pt x="11697" y="10187"/>
                  </a:lnTo>
                  <a:lnTo>
                    <a:pt x="11749" y="10172"/>
                  </a:lnTo>
                  <a:lnTo>
                    <a:pt x="11800" y="10157"/>
                  </a:lnTo>
                  <a:lnTo>
                    <a:pt x="11853" y="10141"/>
                  </a:lnTo>
                  <a:lnTo>
                    <a:pt x="11905" y="10124"/>
                  </a:lnTo>
                  <a:lnTo>
                    <a:pt x="11957" y="10107"/>
                  </a:lnTo>
                  <a:lnTo>
                    <a:pt x="12010" y="10088"/>
                  </a:lnTo>
                  <a:lnTo>
                    <a:pt x="12063" y="10069"/>
                  </a:lnTo>
                  <a:lnTo>
                    <a:pt x="12117" y="10048"/>
                  </a:lnTo>
                  <a:lnTo>
                    <a:pt x="12170" y="10027"/>
                  </a:lnTo>
                  <a:lnTo>
                    <a:pt x="12224" y="10004"/>
                  </a:lnTo>
                  <a:lnTo>
                    <a:pt x="12276" y="9981"/>
                  </a:lnTo>
                  <a:lnTo>
                    <a:pt x="12330" y="9956"/>
                  </a:lnTo>
                  <a:lnTo>
                    <a:pt x="12383" y="9931"/>
                  </a:lnTo>
                  <a:lnTo>
                    <a:pt x="12437" y="9903"/>
                  </a:lnTo>
                  <a:lnTo>
                    <a:pt x="12490" y="9875"/>
                  </a:lnTo>
                  <a:lnTo>
                    <a:pt x="12543" y="9847"/>
                  </a:lnTo>
                  <a:lnTo>
                    <a:pt x="12595" y="9816"/>
                  </a:lnTo>
                  <a:lnTo>
                    <a:pt x="12648" y="9785"/>
                  </a:lnTo>
                  <a:lnTo>
                    <a:pt x="12700" y="9753"/>
                  </a:lnTo>
                  <a:lnTo>
                    <a:pt x="12752" y="9719"/>
                  </a:lnTo>
                  <a:lnTo>
                    <a:pt x="12803" y="9684"/>
                  </a:lnTo>
                  <a:lnTo>
                    <a:pt x="12854" y="9647"/>
                  </a:lnTo>
                  <a:lnTo>
                    <a:pt x="12904" y="9610"/>
                  </a:lnTo>
                  <a:lnTo>
                    <a:pt x="12955" y="9571"/>
                  </a:lnTo>
                  <a:lnTo>
                    <a:pt x="13004" y="9531"/>
                  </a:lnTo>
                  <a:lnTo>
                    <a:pt x="13053" y="9490"/>
                  </a:lnTo>
                  <a:lnTo>
                    <a:pt x="13101" y="9447"/>
                  </a:lnTo>
                  <a:lnTo>
                    <a:pt x="13101" y="9447"/>
                  </a:lnTo>
                  <a:lnTo>
                    <a:pt x="13223" y="9334"/>
                  </a:lnTo>
                  <a:lnTo>
                    <a:pt x="13370" y="9196"/>
                  </a:lnTo>
                  <a:lnTo>
                    <a:pt x="13540" y="9034"/>
                  </a:lnTo>
                  <a:lnTo>
                    <a:pt x="13731" y="8851"/>
                  </a:lnTo>
                  <a:lnTo>
                    <a:pt x="13941" y="8648"/>
                  </a:lnTo>
                  <a:lnTo>
                    <a:pt x="14169" y="8427"/>
                  </a:lnTo>
                  <a:lnTo>
                    <a:pt x="14412" y="8189"/>
                  </a:lnTo>
                  <a:lnTo>
                    <a:pt x="14670" y="7937"/>
                  </a:lnTo>
                  <a:lnTo>
                    <a:pt x="15218" y="7398"/>
                  </a:lnTo>
                  <a:lnTo>
                    <a:pt x="15800" y="6824"/>
                  </a:lnTo>
                  <a:lnTo>
                    <a:pt x="16402" y="6228"/>
                  </a:lnTo>
                  <a:lnTo>
                    <a:pt x="17007" y="5626"/>
                  </a:lnTo>
                  <a:lnTo>
                    <a:pt x="17604" y="5033"/>
                  </a:lnTo>
                  <a:lnTo>
                    <a:pt x="18175" y="4462"/>
                  </a:lnTo>
                  <a:lnTo>
                    <a:pt x="18708" y="3928"/>
                  </a:lnTo>
                  <a:lnTo>
                    <a:pt x="19186" y="3447"/>
                  </a:lnTo>
                  <a:lnTo>
                    <a:pt x="19598" y="3032"/>
                  </a:lnTo>
                  <a:lnTo>
                    <a:pt x="19926" y="2699"/>
                  </a:lnTo>
                  <a:lnTo>
                    <a:pt x="20056" y="2567"/>
                  </a:lnTo>
                  <a:lnTo>
                    <a:pt x="20157" y="2461"/>
                  </a:lnTo>
                  <a:lnTo>
                    <a:pt x="20232" y="2383"/>
                  </a:lnTo>
                  <a:lnTo>
                    <a:pt x="20278" y="2333"/>
                  </a:lnTo>
                  <a:lnTo>
                    <a:pt x="20278" y="2333"/>
                  </a:lnTo>
                  <a:lnTo>
                    <a:pt x="20307" y="2299"/>
                  </a:lnTo>
                  <a:lnTo>
                    <a:pt x="20336" y="2262"/>
                  </a:lnTo>
                  <a:lnTo>
                    <a:pt x="20365" y="2224"/>
                  </a:lnTo>
                  <a:lnTo>
                    <a:pt x="20394" y="2184"/>
                  </a:lnTo>
                  <a:lnTo>
                    <a:pt x="20422" y="2141"/>
                  </a:lnTo>
                  <a:lnTo>
                    <a:pt x="20449" y="2096"/>
                  </a:lnTo>
                  <a:lnTo>
                    <a:pt x="20476" y="2049"/>
                  </a:lnTo>
                  <a:lnTo>
                    <a:pt x="20503" y="2001"/>
                  </a:lnTo>
                  <a:lnTo>
                    <a:pt x="20529" y="1950"/>
                  </a:lnTo>
                  <a:lnTo>
                    <a:pt x="20554" y="1897"/>
                  </a:lnTo>
                  <a:lnTo>
                    <a:pt x="20578" y="1841"/>
                  </a:lnTo>
                  <a:lnTo>
                    <a:pt x="20603" y="1782"/>
                  </a:lnTo>
                  <a:lnTo>
                    <a:pt x="20625" y="1722"/>
                  </a:lnTo>
                  <a:lnTo>
                    <a:pt x="20647" y="1659"/>
                  </a:lnTo>
                  <a:lnTo>
                    <a:pt x="20669" y="1594"/>
                  </a:lnTo>
                  <a:lnTo>
                    <a:pt x="20689" y="1525"/>
                  </a:lnTo>
                  <a:lnTo>
                    <a:pt x="20710" y="1455"/>
                  </a:lnTo>
                  <a:lnTo>
                    <a:pt x="20728" y="1381"/>
                  </a:lnTo>
                  <a:lnTo>
                    <a:pt x="20746" y="1305"/>
                  </a:lnTo>
                  <a:lnTo>
                    <a:pt x="20762" y="1226"/>
                  </a:lnTo>
                  <a:lnTo>
                    <a:pt x="20777" y="1144"/>
                  </a:lnTo>
                  <a:lnTo>
                    <a:pt x="20792" y="1060"/>
                  </a:lnTo>
                  <a:lnTo>
                    <a:pt x="20805" y="972"/>
                  </a:lnTo>
                  <a:lnTo>
                    <a:pt x="20818" y="882"/>
                  </a:lnTo>
                  <a:lnTo>
                    <a:pt x="20828" y="788"/>
                  </a:lnTo>
                  <a:lnTo>
                    <a:pt x="20838" y="691"/>
                  </a:lnTo>
                  <a:lnTo>
                    <a:pt x="20846" y="592"/>
                  </a:lnTo>
                  <a:lnTo>
                    <a:pt x="20852" y="489"/>
                  </a:lnTo>
                  <a:lnTo>
                    <a:pt x="20858" y="382"/>
                  </a:lnTo>
                  <a:lnTo>
                    <a:pt x="20861" y="273"/>
                  </a:lnTo>
                  <a:lnTo>
                    <a:pt x="20864" y="161"/>
                  </a:lnTo>
                  <a:lnTo>
                    <a:pt x="20864" y="44"/>
                  </a:lnTo>
                  <a:lnTo>
                    <a:pt x="20859" y="0"/>
                  </a:lnTo>
                  <a:lnTo>
                    <a:pt x="20859" y="0"/>
                  </a:lnTo>
                  <a:lnTo>
                    <a:pt x="20849" y="120"/>
                  </a:lnTo>
                  <a:lnTo>
                    <a:pt x="20839" y="236"/>
                  </a:lnTo>
                  <a:lnTo>
                    <a:pt x="20828" y="345"/>
                  </a:lnTo>
                  <a:lnTo>
                    <a:pt x="20816" y="450"/>
                  </a:lnTo>
                  <a:lnTo>
                    <a:pt x="20804" y="550"/>
                  </a:lnTo>
                  <a:lnTo>
                    <a:pt x="20791" y="644"/>
                  </a:lnTo>
                  <a:lnTo>
                    <a:pt x="20778" y="734"/>
                  </a:lnTo>
                  <a:lnTo>
                    <a:pt x="20765" y="819"/>
                  </a:lnTo>
                  <a:lnTo>
                    <a:pt x="20752" y="900"/>
                  </a:lnTo>
                  <a:lnTo>
                    <a:pt x="20738" y="976"/>
                  </a:lnTo>
                  <a:lnTo>
                    <a:pt x="20724" y="1049"/>
                  </a:lnTo>
                  <a:lnTo>
                    <a:pt x="20709" y="1118"/>
                  </a:lnTo>
                  <a:lnTo>
                    <a:pt x="20694" y="1182"/>
                  </a:lnTo>
                  <a:lnTo>
                    <a:pt x="20679" y="1243"/>
                  </a:lnTo>
                  <a:lnTo>
                    <a:pt x="20664" y="1301"/>
                  </a:lnTo>
                  <a:lnTo>
                    <a:pt x="20649" y="1355"/>
                  </a:lnTo>
                  <a:lnTo>
                    <a:pt x="20633" y="1406"/>
                  </a:lnTo>
                  <a:lnTo>
                    <a:pt x="20618" y="1454"/>
                  </a:lnTo>
                  <a:lnTo>
                    <a:pt x="20603" y="1500"/>
                  </a:lnTo>
                  <a:lnTo>
                    <a:pt x="20586" y="1543"/>
                  </a:lnTo>
                  <a:lnTo>
                    <a:pt x="20571" y="1583"/>
                  </a:lnTo>
                  <a:lnTo>
                    <a:pt x="20556" y="1621"/>
                  </a:lnTo>
                  <a:lnTo>
                    <a:pt x="20541" y="1657"/>
                  </a:lnTo>
                  <a:lnTo>
                    <a:pt x="20526" y="1690"/>
                  </a:lnTo>
                  <a:lnTo>
                    <a:pt x="20496" y="1752"/>
                  </a:lnTo>
                  <a:lnTo>
                    <a:pt x="20467" y="1808"/>
                  </a:lnTo>
                  <a:lnTo>
                    <a:pt x="20439" y="1860"/>
                  </a:lnTo>
                  <a:lnTo>
                    <a:pt x="20413" y="1907"/>
                  </a:lnTo>
                  <a:lnTo>
                    <a:pt x="20413" y="1907"/>
                  </a:lnTo>
                  <a:lnTo>
                    <a:pt x="20406" y="1920"/>
                  </a:lnTo>
                  <a:lnTo>
                    <a:pt x="20396" y="1935"/>
                  </a:lnTo>
                  <a:lnTo>
                    <a:pt x="20372" y="1968"/>
                  </a:lnTo>
                  <a:lnTo>
                    <a:pt x="20342" y="2007"/>
                  </a:lnTo>
                  <a:lnTo>
                    <a:pt x="20307" y="2051"/>
                  </a:lnTo>
                  <a:lnTo>
                    <a:pt x="20265" y="2100"/>
                  </a:lnTo>
                  <a:lnTo>
                    <a:pt x="20220" y="2152"/>
                  </a:lnTo>
                  <a:lnTo>
                    <a:pt x="20170" y="2208"/>
                  </a:lnTo>
                  <a:lnTo>
                    <a:pt x="20115" y="2267"/>
                  </a:lnTo>
                  <a:lnTo>
                    <a:pt x="19998" y="2394"/>
                  </a:lnTo>
                  <a:lnTo>
                    <a:pt x="19871" y="2527"/>
                  </a:lnTo>
                  <a:lnTo>
                    <a:pt x="19738" y="2665"/>
                  </a:lnTo>
                  <a:lnTo>
                    <a:pt x="19602" y="2803"/>
                  </a:lnTo>
                  <a:lnTo>
                    <a:pt x="19469" y="2937"/>
                  </a:lnTo>
                  <a:lnTo>
                    <a:pt x="19341" y="3066"/>
                  </a:lnTo>
                  <a:lnTo>
                    <a:pt x="19117" y="3289"/>
                  </a:lnTo>
                  <a:lnTo>
                    <a:pt x="18960" y="3442"/>
                  </a:lnTo>
                  <a:lnTo>
                    <a:pt x="18901" y="3501"/>
                  </a:lnTo>
                  <a:lnTo>
                    <a:pt x="18901" y="3501"/>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1" name="Freeform 7"/>
            <p:cNvSpPr>
              <a:spLocks/>
            </p:cNvSpPr>
            <p:nvPr/>
          </p:nvSpPr>
          <p:spPr bwMode="auto">
            <a:xfrm rot="20191043">
              <a:off x="3256005" y="1369693"/>
              <a:ext cx="2609084" cy="1447951"/>
            </a:xfrm>
            <a:custGeom>
              <a:avLst/>
              <a:gdLst/>
              <a:ahLst/>
              <a:cxnLst>
                <a:cxn ang="0">
                  <a:pos x="2199" y="6646"/>
                </a:cxn>
                <a:cxn ang="0">
                  <a:pos x="2567" y="6413"/>
                </a:cxn>
                <a:cxn ang="0">
                  <a:pos x="2967" y="6231"/>
                </a:cxn>
                <a:cxn ang="0">
                  <a:pos x="3382" y="6094"/>
                </a:cxn>
                <a:cxn ang="0">
                  <a:pos x="3859" y="5983"/>
                </a:cxn>
                <a:cxn ang="0">
                  <a:pos x="4629" y="5883"/>
                </a:cxn>
                <a:cxn ang="0">
                  <a:pos x="5281" y="5859"/>
                </a:cxn>
                <a:cxn ang="0">
                  <a:pos x="15583" y="5859"/>
                </a:cxn>
                <a:cxn ang="0">
                  <a:pos x="16236" y="5883"/>
                </a:cxn>
                <a:cxn ang="0">
                  <a:pos x="17007" y="5983"/>
                </a:cxn>
                <a:cxn ang="0">
                  <a:pos x="17482" y="6094"/>
                </a:cxn>
                <a:cxn ang="0">
                  <a:pos x="17898" y="6231"/>
                </a:cxn>
                <a:cxn ang="0">
                  <a:pos x="18298" y="6413"/>
                </a:cxn>
                <a:cxn ang="0">
                  <a:pos x="18666" y="6646"/>
                </a:cxn>
                <a:cxn ang="0">
                  <a:pos x="18961" y="6903"/>
                </a:cxn>
                <a:cxn ang="0">
                  <a:pos x="19998" y="7952"/>
                </a:cxn>
                <a:cxn ang="0">
                  <a:pos x="20373" y="8378"/>
                </a:cxn>
                <a:cxn ang="0">
                  <a:pos x="20496" y="8593"/>
                </a:cxn>
                <a:cxn ang="0">
                  <a:pos x="20618" y="8892"/>
                </a:cxn>
                <a:cxn ang="0">
                  <a:pos x="20724" y="9297"/>
                </a:cxn>
                <a:cxn ang="0">
                  <a:pos x="20816" y="9896"/>
                </a:cxn>
                <a:cxn ang="0">
                  <a:pos x="20864" y="10185"/>
                </a:cxn>
                <a:cxn ang="0">
                  <a:pos x="20818" y="9465"/>
                </a:cxn>
                <a:cxn ang="0">
                  <a:pos x="20710" y="8892"/>
                </a:cxn>
                <a:cxn ang="0">
                  <a:pos x="20555" y="8450"/>
                </a:cxn>
                <a:cxn ang="0">
                  <a:pos x="20366" y="8122"/>
                </a:cxn>
                <a:cxn ang="0">
                  <a:pos x="20056" y="7780"/>
                </a:cxn>
                <a:cxn ang="0">
                  <a:pos x="17008" y="4720"/>
                </a:cxn>
                <a:cxn ang="0">
                  <a:pos x="13941" y="1698"/>
                </a:cxn>
                <a:cxn ang="0">
                  <a:pos x="13053" y="857"/>
                </a:cxn>
                <a:cxn ang="0">
                  <a:pos x="12701" y="593"/>
                </a:cxn>
                <a:cxn ang="0">
                  <a:pos x="12330" y="390"/>
                </a:cxn>
                <a:cxn ang="0">
                  <a:pos x="11958" y="240"/>
                </a:cxn>
                <a:cxn ang="0">
                  <a:pos x="11596" y="133"/>
                </a:cxn>
                <a:cxn ang="0">
                  <a:pos x="10999" y="27"/>
                </a:cxn>
                <a:cxn ang="0">
                  <a:pos x="10554" y="0"/>
                </a:cxn>
                <a:cxn ang="0">
                  <a:pos x="10211" y="2"/>
                </a:cxn>
                <a:cxn ang="0">
                  <a:pos x="9697" y="49"/>
                </a:cxn>
                <a:cxn ang="0">
                  <a:pos x="9167" y="159"/>
                </a:cxn>
                <a:cxn ang="0">
                  <a:pos x="8801" y="278"/>
                </a:cxn>
                <a:cxn ang="0">
                  <a:pos x="8427" y="442"/>
                </a:cxn>
                <a:cxn ang="0">
                  <a:pos x="8062" y="662"/>
                </a:cxn>
                <a:cxn ang="0">
                  <a:pos x="7764" y="899"/>
                </a:cxn>
                <a:cxn ang="0">
                  <a:pos x="6453" y="2156"/>
                </a:cxn>
                <a:cxn ang="0">
                  <a:pos x="2689" y="5884"/>
                </a:cxn>
                <a:cxn ang="0">
                  <a:pos x="632" y="7963"/>
                </a:cxn>
                <a:cxn ang="0">
                  <a:pos x="443" y="8205"/>
                </a:cxn>
                <a:cxn ang="0">
                  <a:pos x="263" y="8563"/>
                </a:cxn>
                <a:cxn ang="0">
                  <a:pos x="119" y="9041"/>
                </a:cxn>
                <a:cxn ang="0">
                  <a:pos x="27" y="9654"/>
                </a:cxn>
                <a:cxn ang="0">
                  <a:pos x="5" y="10347"/>
                </a:cxn>
                <a:cxn ang="0">
                  <a:pos x="73" y="9702"/>
                </a:cxn>
                <a:cxn ang="0">
                  <a:pos x="171" y="9164"/>
                </a:cxn>
                <a:cxn ang="0">
                  <a:pos x="278" y="8803"/>
                </a:cxn>
                <a:cxn ang="0">
                  <a:pos x="425" y="8487"/>
                </a:cxn>
                <a:cxn ang="0">
                  <a:pos x="558" y="8294"/>
                </a:cxn>
                <a:cxn ang="0">
                  <a:pos x="1127" y="7681"/>
                </a:cxn>
                <a:cxn ang="0">
                  <a:pos x="1963" y="6846"/>
                </a:cxn>
              </a:cxnLst>
              <a:rect l="0" t="0" r="r" b="b"/>
              <a:pathLst>
                <a:path w="20864" h="10347">
                  <a:moveTo>
                    <a:pt x="1963" y="6846"/>
                  </a:moveTo>
                  <a:lnTo>
                    <a:pt x="1963" y="6846"/>
                  </a:lnTo>
                  <a:lnTo>
                    <a:pt x="2009" y="6803"/>
                  </a:lnTo>
                  <a:lnTo>
                    <a:pt x="2054" y="6762"/>
                  </a:lnTo>
                  <a:lnTo>
                    <a:pt x="2102" y="6722"/>
                  </a:lnTo>
                  <a:lnTo>
                    <a:pt x="2150" y="6683"/>
                  </a:lnTo>
                  <a:lnTo>
                    <a:pt x="2199" y="6646"/>
                  </a:lnTo>
                  <a:lnTo>
                    <a:pt x="2249" y="6609"/>
                  </a:lnTo>
                  <a:lnTo>
                    <a:pt x="2300" y="6573"/>
                  </a:lnTo>
                  <a:lnTo>
                    <a:pt x="2352" y="6539"/>
                  </a:lnTo>
                  <a:lnTo>
                    <a:pt x="2404" y="6506"/>
                  </a:lnTo>
                  <a:lnTo>
                    <a:pt x="2458" y="6474"/>
                  </a:lnTo>
                  <a:lnTo>
                    <a:pt x="2512" y="6443"/>
                  </a:lnTo>
                  <a:lnTo>
                    <a:pt x="2567" y="6413"/>
                  </a:lnTo>
                  <a:lnTo>
                    <a:pt x="2622" y="6384"/>
                  </a:lnTo>
                  <a:lnTo>
                    <a:pt x="2679" y="6356"/>
                  </a:lnTo>
                  <a:lnTo>
                    <a:pt x="2735" y="6329"/>
                  </a:lnTo>
                  <a:lnTo>
                    <a:pt x="2793" y="6303"/>
                  </a:lnTo>
                  <a:lnTo>
                    <a:pt x="2851" y="6278"/>
                  </a:lnTo>
                  <a:lnTo>
                    <a:pt x="2908" y="6254"/>
                  </a:lnTo>
                  <a:lnTo>
                    <a:pt x="2967" y="6231"/>
                  </a:lnTo>
                  <a:lnTo>
                    <a:pt x="3025" y="6209"/>
                  </a:lnTo>
                  <a:lnTo>
                    <a:pt x="3085" y="6188"/>
                  </a:lnTo>
                  <a:lnTo>
                    <a:pt x="3144" y="6167"/>
                  </a:lnTo>
                  <a:lnTo>
                    <a:pt x="3204" y="6148"/>
                  </a:lnTo>
                  <a:lnTo>
                    <a:pt x="3263" y="6129"/>
                  </a:lnTo>
                  <a:lnTo>
                    <a:pt x="3323" y="6111"/>
                  </a:lnTo>
                  <a:lnTo>
                    <a:pt x="3382" y="6094"/>
                  </a:lnTo>
                  <a:lnTo>
                    <a:pt x="3442" y="6077"/>
                  </a:lnTo>
                  <a:lnTo>
                    <a:pt x="3503" y="6062"/>
                  </a:lnTo>
                  <a:lnTo>
                    <a:pt x="3562" y="6047"/>
                  </a:lnTo>
                  <a:lnTo>
                    <a:pt x="3622" y="6033"/>
                  </a:lnTo>
                  <a:lnTo>
                    <a:pt x="3681" y="6019"/>
                  </a:lnTo>
                  <a:lnTo>
                    <a:pt x="3741" y="6007"/>
                  </a:lnTo>
                  <a:lnTo>
                    <a:pt x="3859" y="5983"/>
                  </a:lnTo>
                  <a:lnTo>
                    <a:pt x="3975" y="5963"/>
                  </a:lnTo>
                  <a:lnTo>
                    <a:pt x="4090" y="5944"/>
                  </a:lnTo>
                  <a:lnTo>
                    <a:pt x="4204" y="5928"/>
                  </a:lnTo>
                  <a:lnTo>
                    <a:pt x="4314" y="5914"/>
                  </a:lnTo>
                  <a:lnTo>
                    <a:pt x="4422" y="5902"/>
                  </a:lnTo>
                  <a:lnTo>
                    <a:pt x="4528" y="5892"/>
                  </a:lnTo>
                  <a:lnTo>
                    <a:pt x="4629" y="5883"/>
                  </a:lnTo>
                  <a:lnTo>
                    <a:pt x="4728" y="5876"/>
                  </a:lnTo>
                  <a:lnTo>
                    <a:pt x="4822" y="5871"/>
                  </a:lnTo>
                  <a:lnTo>
                    <a:pt x="4912" y="5867"/>
                  </a:lnTo>
                  <a:lnTo>
                    <a:pt x="4996" y="5863"/>
                  </a:lnTo>
                  <a:lnTo>
                    <a:pt x="5076" y="5861"/>
                  </a:lnTo>
                  <a:lnTo>
                    <a:pt x="5150" y="5860"/>
                  </a:lnTo>
                  <a:lnTo>
                    <a:pt x="5281" y="5859"/>
                  </a:lnTo>
                  <a:lnTo>
                    <a:pt x="5281" y="5859"/>
                  </a:lnTo>
                  <a:lnTo>
                    <a:pt x="10416" y="5859"/>
                  </a:lnTo>
                  <a:lnTo>
                    <a:pt x="10416" y="5859"/>
                  </a:lnTo>
                  <a:lnTo>
                    <a:pt x="10449" y="5859"/>
                  </a:lnTo>
                  <a:lnTo>
                    <a:pt x="10449" y="5859"/>
                  </a:lnTo>
                  <a:lnTo>
                    <a:pt x="15583" y="5859"/>
                  </a:lnTo>
                  <a:lnTo>
                    <a:pt x="15583" y="5859"/>
                  </a:lnTo>
                  <a:lnTo>
                    <a:pt x="15715" y="5860"/>
                  </a:lnTo>
                  <a:lnTo>
                    <a:pt x="15789" y="5861"/>
                  </a:lnTo>
                  <a:lnTo>
                    <a:pt x="15869" y="5863"/>
                  </a:lnTo>
                  <a:lnTo>
                    <a:pt x="15954" y="5867"/>
                  </a:lnTo>
                  <a:lnTo>
                    <a:pt x="16044" y="5871"/>
                  </a:lnTo>
                  <a:lnTo>
                    <a:pt x="16138" y="5876"/>
                  </a:lnTo>
                  <a:lnTo>
                    <a:pt x="16236" y="5883"/>
                  </a:lnTo>
                  <a:lnTo>
                    <a:pt x="16337" y="5892"/>
                  </a:lnTo>
                  <a:lnTo>
                    <a:pt x="16442" y="5902"/>
                  </a:lnTo>
                  <a:lnTo>
                    <a:pt x="16550" y="5914"/>
                  </a:lnTo>
                  <a:lnTo>
                    <a:pt x="16661" y="5928"/>
                  </a:lnTo>
                  <a:lnTo>
                    <a:pt x="16775" y="5944"/>
                  </a:lnTo>
                  <a:lnTo>
                    <a:pt x="16890" y="5963"/>
                  </a:lnTo>
                  <a:lnTo>
                    <a:pt x="17007" y="5983"/>
                  </a:lnTo>
                  <a:lnTo>
                    <a:pt x="17124" y="6007"/>
                  </a:lnTo>
                  <a:lnTo>
                    <a:pt x="17183" y="6019"/>
                  </a:lnTo>
                  <a:lnTo>
                    <a:pt x="17243" y="6033"/>
                  </a:lnTo>
                  <a:lnTo>
                    <a:pt x="17302" y="6047"/>
                  </a:lnTo>
                  <a:lnTo>
                    <a:pt x="17363" y="6062"/>
                  </a:lnTo>
                  <a:lnTo>
                    <a:pt x="17423" y="6077"/>
                  </a:lnTo>
                  <a:lnTo>
                    <a:pt x="17482" y="6094"/>
                  </a:lnTo>
                  <a:lnTo>
                    <a:pt x="17542" y="6111"/>
                  </a:lnTo>
                  <a:lnTo>
                    <a:pt x="17602" y="6129"/>
                  </a:lnTo>
                  <a:lnTo>
                    <a:pt x="17662" y="6148"/>
                  </a:lnTo>
                  <a:lnTo>
                    <a:pt x="17721" y="6167"/>
                  </a:lnTo>
                  <a:lnTo>
                    <a:pt x="17780" y="6188"/>
                  </a:lnTo>
                  <a:lnTo>
                    <a:pt x="17839" y="6209"/>
                  </a:lnTo>
                  <a:lnTo>
                    <a:pt x="17898" y="6231"/>
                  </a:lnTo>
                  <a:lnTo>
                    <a:pt x="17956" y="6254"/>
                  </a:lnTo>
                  <a:lnTo>
                    <a:pt x="18014" y="6278"/>
                  </a:lnTo>
                  <a:lnTo>
                    <a:pt x="18073" y="6303"/>
                  </a:lnTo>
                  <a:lnTo>
                    <a:pt x="18129" y="6329"/>
                  </a:lnTo>
                  <a:lnTo>
                    <a:pt x="18186" y="6356"/>
                  </a:lnTo>
                  <a:lnTo>
                    <a:pt x="18242" y="6384"/>
                  </a:lnTo>
                  <a:lnTo>
                    <a:pt x="18298" y="6413"/>
                  </a:lnTo>
                  <a:lnTo>
                    <a:pt x="18352" y="6443"/>
                  </a:lnTo>
                  <a:lnTo>
                    <a:pt x="18407" y="6474"/>
                  </a:lnTo>
                  <a:lnTo>
                    <a:pt x="18460" y="6506"/>
                  </a:lnTo>
                  <a:lnTo>
                    <a:pt x="18513" y="6539"/>
                  </a:lnTo>
                  <a:lnTo>
                    <a:pt x="18564" y="6573"/>
                  </a:lnTo>
                  <a:lnTo>
                    <a:pt x="18616" y="6609"/>
                  </a:lnTo>
                  <a:lnTo>
                    <a:pt x="18666" y="6646"/>
                  </a:lnTo>
                  <a:lnTo>
                    <a:pt x="18715" y="6683"/>
                  </a:lnTo>
                  <a:lnTo>
                    <a:pt x="18763" y="6722"/>
                  </a:lnTo>
                  <a:lnTo>
                    <a:pt x="18810" y="6762"/>
                  </a:lnTo>
                  <a:lnTo>
                    <a:pt x="18857" y="6803"/>
                  </a:lnTo>
                  <a:lnTo>
                    <a:pt x="18901" y="6846"/>
                  </a:lnTo>
                  <a:lnTo>
                    <a:pt x="18901" y="6846"/>
                  </a:lnTo>
                  <a:lnTo>
                    <a:pt x="18961" y="6903"/>
                  </a:lnTo>
                  <a:lnTo>
                    <a:pt x="19117" y="7058"/>
                  </a:lnTo>
                  <a:lnTo>
                    <a:pt x="19341" y="7281"/>
                  </a:lnTo>
                  <a:lnTo>
                    <a:pt x="19469" y="7408"/>
                  </a:lnTo>
                  <a:lnTo>
                    <a:pt x="19603" y="7544"/>
                  </a:lnTo>
                  <a:lnTo>
                    <a:pt x="19738" y="7681"/>
                  </a:lnTo>
                  <a:lnTo>
                    <a:pt x="19871" y="7819"/>
                  </a:lnTo>
                  <a:lnTo>
                    <a:pt x="19998" y="7952"/>
                  </a:lnTo>
                  <a:lnTo>
                    <a:pt x="20116" y="8079"/>
                  </a:lnTo>
                  <a:lnTo>
                    <a:pt x="20170" y="8138"/>
                  </a:lnTo>
                  <a:lnTo>
                    <a:pt x="20220" y="8194"/>
                  </a:lnTo>
                  <a:lnTo>
                    <a:pt x="20266" y="8246"/>
                  </a:lnTo>
                  <a:lnTo>
                    <a:pt x="20307" y="8294"/>
                  </a:lnTo>
                  <a:lnTo>
                    <a:pt x="20343" y="8339"/>
                  </a:lnTo>
                  <a:lnTo>
                    <a:pt x="20373" y="8378"/>
                  </a:lnTo>
                  <a:lnTo>
                    <a:pt x="20396" y="8411"/>
                  </a:lnTo>
                  <a:lnTo>
                    <a:pt x="20406" y="8426"/>
                  </a:lnTo>
                  <a:lnTo>
                    <a:pt x="20413" y="8439"/>
                  </a:lnTo>
                  <a:lnTo>
                    <a:pt x="20413" y="8439"/>
                  </a:lnTo>
                  <a:lnTo>
                    <a:pt x="20439" y="8487"/>
                  </a:lnTo>
                  <a:lnTo>
                    <a:pt x="20468" y="8538"/>
                  </a:lnTo>
                  <a:lnTo>
                    <a:pt x="20496" y="8593"/>
                  </a:lnTo>
                  <a:lnTo>
                    <a:pt x="20526" y="8656"/>
                  </a:lnTo>
                  <a:lnTo>
                    <a:pt x="20541" y="8690"/>
                  </a:lnTo>
                  <a:lnTo>
                    <a:pt x="20557" y="8725"/>
                  </a:lnTo>
                  <a:lnTo>
                    <a:pt x="20572" y="8763"/>
                  </a:lnTo>
                  <a:lnTo>
                    <a:pt x="20587" y="8803"/>
                  </a:lnTo>
                  <a:lnTo>
                    <a:pt x="20603" y="8846"/>
                  </a:lnTo>
                  <a:lnTo>
                    <a:pt x="20618" y="8892"/>
                  </a:lnTo>
                  <a:lnTo>
                    <a:pt x="20633" y="8940"/>
                  </a:lnTo>
                  <a:lnTo>
                    <a:pt x="20649" y="8991"/>
                  </a:lnTo>
                  <a:lnTo>
                    <a:pt x="20665" y="9045"/>
                  </a:lnTo>
                  <a:lnTo>
                    <a:pt x="20680" y="9103"/>
                  </a:lnTo>
                  <a:lnTo>
                    <a:pt x="20694" y="9164"/>
                  </a:lnTo>
                  <a:lnTo>
                    <a:pt x="20709" y="9229"/>
                  </a:lnTo>
                  <a:lnTo>
                    <a:pt x="20724" y="9297"/>
                  </a:lnTo>
                  <a:lnTo>
                    <a:pt x="20738" y="9369"/>
                  </a:lnTo>
                  <a:lnTo>
                    <a:pt x="20752" y="9447"/>
                  </a:lnTo>
                  <a:lnTo>
                    <a:pt x="20766" y="9527"/>
                  </a:lnTo>
                  <a:lnTo>
                    <a:pt x="20779" y="9612"/>
                  </a:lnTo>
                  <a:lnTo>
                    <a:pt x="20792" y="9702"/>
                  </a:lnTo>
                  <a:lnTo>
                    <a:pt x="20804" y="9797"/>
                  </a:lnTo>
                  <a:lnTo>
                    <a:pt x="20816" y="9896"/>
                  </a:lnTo>
                  <a:lnTo>
                    <a:pt x="20828" y="10001"/>
                  </a:lnTo>
                  <a:lnTo>
                    <a:pt x="20839" y="10111"/>
                  </a:lnTo>
                  <a:lnTo>
                    <a:pt x="20849" y="10225"/>
                  </a:lnTo>
                  <a:lnTo>
                    <a:pt x="20859" y="10347"/>
                  </a:lnTo>
                  <a:lnTo>
                    <a:pt x="20864" y="10302"/>
                  </a:lnTo>
                  <a:lnTo>
                    <a:pt x="20864" y="10302"/>
                  </a:lnTo>
                  <a:lnTo>
                    <a:pt x="20864" y="10185"/>
                  </a:lnTo>
                  <a:lnTo>
                    <a:pt x="20861" y="10073"/>
                  </a:lnTo>
                  <a:lnTo>
                    <a:pt x="20858" y="9963"/>
                  </a:lnTo>
                  <a:lnTo>
                    <a:pt x="20852" y="9857"/>
                  </a:lnTo>
                  <a:lnTo>
                    <a:pt x="20846" y="9755"/>
                  </a:lnTo>
                  <a:lnTo>
                    <a:pt x="20838" y="9654"/>
                  </a:lnTo>
                  <a:lnTo>
                    <a:pt x="20828" y="9558"/>
                  </a:lnTo>
                  <a:lnTo>
                    <a:pt x="20818" y="9465"/>
                  </a:lnTo>
                  <a:lnTo>
                    <a:pt x="20806" y="9374"/>
                  </a:lnTo>
                  <a:lnTo>
                    <a:pt x="20793" y="9286"/>
                  </a:lnTo>
                  <a:lnTo>
                    <a:pt x="20778" y="9202"/>
                  </a:lnTo>
                  <a:lnTo>
                    <a:pt x="20762" y="9120"/>
                  </a:lnTo>
                  <a:lnTo>
                    <a:pt x="20746" y="9041"/>
                  </a:lnTo>
                  <a:lnTo>
                    <a:pt x="20728" y="8965"/>
                  </a:lnTo>
                  <a:lnTo>
                    <a:pt x="20710" y="8892"/>
                  </a:lnTo>
                  <a:lnTo>
                    <a:pt x="20690" y="8820"/>
                  </a:lnTo>
                  <a:lnTo>
                    <a:pt x="20670" y="8752"/>
                  </a:lnTo>
                  <a:lnTo>
                    <a:pt x="20648" y="8687"/>
                  </a:lnTo>
                  <a:lnTo>
                    <a:pt x="20626" y="8624"/>
                  </a:lnTo>
                  <a:lnTo>
                    <a:pt x="20603" y="8563"/>
                  </a:lnTo>
                  <a:lnTo>
                    <a:pt x="20579" y="8505"/>
                  </a:lnTo>
                  <a:lnTo>
                    <a:pt x="20555" y="8450"/>
                  </a:lnTo>
                  <a:lnTo>
                    <a:pt x="20529" y="8396"/>
                  </a:lnTo>
                  <a:lnTo>
                    <a:pt x="20503" y="8346"/>
                  </a:lnTo>
                  <a:lnTo>
                    <a:pt x="20477" y="8296"/>
                  </a:lnTo>
                  <a:lnTo>
                    <a:pt x="20450" y="8249"/>
                  </a:lnTo>
                  <a:lnTo>
                    <a:pt x="20422" y="8205"/>
                  </a:lnTo>
                  <a:lnTo>
                    <a:pt x="20394" y="8163"/>
                  </a:lnTo>
                  <a:lnTo>
                    <a:pt x="20366" y="8122"/>
                  </a:lnTo>
                  <a:lnTo>
                    <a:pt x="20337" y="8084"/>
                  </a:lnTo>
                  <a:lnTo>
                    <a:pt x="20308" y="8048"/>
                  </a:lnTo>
                  <a:lnTo>
                    <a:pt x="20278" y="8012"/>
                  </a:lnTo>
                  <a:lnTo>
                    <a:pt x="20278" y="8012"/>
                  </a:lnTo>
                  <a:lnTo>
                    <a:pt x="20234" y="7963"/>
                  </a:lnTo>
                  <a:lnTo>
                    <a:pt x="20159" y="7885"/>
                  </a:lnTo>
                  <a:lnTo>
                    <a:pt x="20056" y="7780"/>
                  </a:lnTo>
                  <a:lnTo>
                    <a:pt x="19927" y="7647"/>
                  </a:lnTo>
                  <a:lnTo>
                    <a:pt x="19599" y="7314"/>
                  </a:lnTo>
                  <a:lnTo>
                    <a:pt x="19187" y="6899"/>
                  </a:lnTo>
                  <a:lnTo>
                    <a:pt x="18708" y="6418"/>
                  </a:lnTo>
                  <a:lnTo>
                    <a:pt x="18176" y="5884"/>
                  </a:lnTo>
                  <a:lnTo>
                    <a:pt x="17604" y="5314"/>
                  </a:lnTo>
                  <a:lnTo>
                    <a:pt x="17008" y="4720"/>
                  </a:lnTo>
                  <a:lnTo>
                    <a:pt x="16402" y="4117"/>
                  </a:lnTo>
                  <a:lnTo>
                    <a:pt x="15801" y="3522"/>
                  </a:lnTo>
                  <a:lnTo>
                    <a:pt x="15218" y="2947"/>
                  </a:lnTo>
                  <a:lnTo>
                    <a:pt x="14670" y="2408"/>
                  </a:lnTo>
                  <a:lnTo>
                    <a:pt x="14413" y="2156"/>
                  </a:lnTo>
                  <a:lnTo>
                    <a:pt x="14169" y="1920"/>
                  </a:lnTo>
                  <a:lnTo>
                    <a:pt x="13941" y="1698"/>
                  </a:lnTo>
                  <a:lnTo>
                    <a:pt x="13731" y="1495"/>
                  </a:lnTo>
                  <a:lnTo>
                    <a:pt x="13541" y="1311"/>
                  </a:lnTo>
                  <a:lnTo>
                    <a:pt x="13370" y="1150"/>
                  </a:lnTo>
                  <a:lnTo>
                    <a:pt x="13224" y="1012"/>
                  </a:lnTo>
                  <a:lnTo>
                    <a:pt x="13101" y="899"/>
                  </a:lnTo>
                  <a:lnTo>
                    <a:pt x="13101" y="899"/>
                  </a:lnTo>
                  <a:lnTo>
                    <a:pt x="13053" y="857"/>
                  </a:lnTo>
                  <a:lnTo>
                    <a:pt x="13005" y="815"/>
                  </a:lnTo>
                  <a:lnTo>
                    <a:pt x="12955" y="775"/>
                  </a:lnTo>
                  <a:lnTo>
                    <a:pt x="12905" y="735"/>
                  </a:lnTo>
                  <a:lnTo>
                    <a:pt x="12854" y="698"/>
                  </a:lnTo>
                  <a:lnTo>
                    <a:pt x="12804" y="662"/>
                  </a:lnTo>
                  <a:lnTo>
                    <a:pt x="12752" y="627"/>
                  </a:lnTo>
                  <a:lnTo>
                    <a:pt x="12701" y="593"/>
                  </a:lnTo>
                  <a:lnTo>
                    <a:pt x="12648" y="561"/>
                  </a:lnTo>
                  <a:lnTo>
                    <a:pt x="12596" y="530"/>
                  </a:lnTo>
                  <a:lnTo>
                    <a:pt x="12543" y="500"/>
                  </a:lnTo>
                  <a:lnTo>
                    <a:pt x="12491" y="470"/>
                  </a:lnTo>
                  <a:lnTo>
                    <a:pt x="12437" y="442"/>
                  </a:lnTo>
                  <a:lnTo>
                    <a:pt x="12384" y="416"/>
                  </a:lnTo>
                  <a:lnTo>
                    <a:pt x="12330" y="390"/>
                  </a:lnTo>
                  <a:lnTo>
                    <a:pt x="12278" y="366"/>
                  </a:lnTo>
                  <a:lnTo>
                    <a:pt x="12224" y="342"/>
                  </a:lnTo>
                  <a:lnTo>
                    <a:pt x="12171" y="320"/>
                  </a:lnTo>
                  <a:lnTo>
                    <a:pt x="12117" y="298"/>
                  </a:lnTo>
                  <a:lnTo>
                    <a:pt x="12064" y="278"/>
                  </a:lnTo>
                  <a:lnTo>
                    <a:pt x="12010" y="258"/>
                  </a:lnTo>
                  <a:lnTo>
                    <a:pt x="11958" y="240"/>
                  </a:lnTo>
                  <a:lnTo>
                    <a:pt x="11905" y="222"/>
                  </a:lnTo>
                  <a:lnTo>
                    <a:pt x="11853" y="204"/>
                  </a:lnTo>
                  <a:lnTo>
                    <a:pt x="11800" y="188"/>
                  </a:lnTo>
                  <a:lnTo>
                    <a:pt x="11749" y="173"/>
                  </a:lnTo>
                  <a:lnTo>
                    <a:pt x="11697" y="159"/>
                  </a:lnTo>
                  <a:lnTo>
                    <a:pt x="11646" y="145"/>
                  </a:lnTo>
                  <a:lnTo>
                    <a:pt x="11596" y="133"/>
                  </a:lnTo>
                  <a:lnTo>
                    <a:pt x="11546" y="121"/>
                  </a:lnTo>
                  <a:lnTo>
                    <a:pt x="11447" y="99"/>
                  </a:lnTo>
                  <a:lnTo>
                    <a:pt x="11351" y="80"/>
                  </a:lnTo>
                  <a:lnTo>
                    <a:pt x="11258" y="63"/>
                  </a:lnTo>
                  <a:lnTo>
                    <a:pt x="11169" y="49"/>
                  </a:lnTo>
                  <a:lnTo>
                    <a:pt x="11082" y="37"/>
                  </a:lnTo>
                  <a:lnTo>
                    <a:pt x="10999" y="27"/>
                  </a:lnTo>
                  <a:lnTo>
                    <a:pt x="10920" y="19"/>
                  </a:lnTo>
                  <a:lnTo>
                    <a:pt x="10847" y="13"/>
                  </a:lnTo>
                  <a:lnTo>
                    <a:pt x="10777" y="8"/>
                  </a:lnTo>
                  <a:lnTo>
                    <a:pt x="10712" y="5"/>
                  </a:lnTo>
                  <a:lnTo>
                    <a:pt x="10654" y="2"/>
                  </a:lnTo>
                  <a:lnTo>
                    <a:pt x="10600" y="1"/>
                  </a:lnTo>
                  <a:lnTo>
                    <a:pt x="10554" y="0"/>
                  </a:lnTo>
                  <a:lnTo>
                    <a:pt x="10479" y="0"/>
                  </a:lnTo>
                  <a:lnTo>
                    <a:pt x="10433" y="1"/>
                  </a:lnTo>
                  <a:lnTo>
                    <a:pt x="10433" y="1"/>
                  </a:lnTo>
                  <a:lnTo>
                    <a:pt x="10385" y="0"/>
                  </a:lnTo>
                  <a:lnTo>
                    <a:pt x="10312" y="0"/>
                  </a:lnTo>
                  <a:lnTo>
                    <a:pt x="10264" y="1"/>
                  </a:lnTo>
                  <a:lnTo>
                    <a:pt x="10211" y="2"/>
                  </a:lnTo>
                  <a:lnTo>
                    <a:pt x="10152" y="5"/>
                  </a:lnTo>
                  <a:lnTo>
                    <a:pt x="10088" y="8"/>
                  </a:lnTo>
                  <a:lnTo>
                    <a:pt x="10018" y="13"/>
                  </a:lnTo>
                  <a:lnTo>
                    <a:pt x="9944" y="19"/>
                  </a:lnTo>
                  <a:lnTo>
                    <a:pt x="9866" y="27"/>
                  </a:lnTo>
                  <a:lnTo>
                    <a:pt x="9783" y="37"/>
                  </a:lnTo>
                  <a:lnTo>
                    <a:pt x="9697" y="49"/>
                  </a:lnTo>
                  <a:lnTo>
                    <a:pt x="9606" y="63"/>
                  </a:lnTo>
                  <a:lnTo>
                    <a:pt x="9513" y="80"/>
                  </a:lnTo>
                  <a:lnTo>
                    <a:pt x="9417" y="99"/>
                  </a:lnTo>
                  <a:lnTo>
                    <a:pt x="9319" y="121"/>
                  </a:lnTo>
                  <a:lnTo>
                    <a:pt x="9269" y="133"/>
                  </a:lnTo>
                  <a:lnTo>
                    <a:pt x="9219" y="145"/>
                  </a:lnTo>
                  <a:lnTo>
                    <a:pt x="9167" y="159"/>
                  </a:lnTo>
                  <a:lnTo>
                    <a:pt x="9116" y="173"/>
                  </a:lnTo>
                  <a:lnTo>
                    <a:pt x="9064" y="188"/>
                  </a:lnTo>
                  <a:lnTo>
                    <a:pt x="9012" y="204"/>
                  </a:lnTo>
                  <a:lnTo>
                    <a:pt x="8959" y="222"/>
                  </a:lnTo>
                  <a:lnTo>
                    <a:pt x="8907" y="240"/>
                  </a:lnTo>
                  <a:lnTo>
                    <a:pt x="8854" y="258"/>
                  </a:lnTo>
                  <a:lnTo>
                    <a:pt x="8801" y="278"/>
                  </a:lnTo>
                  <a:lnTo>
                    <a:pt x="8747" y="298"/>
                  </a:lnTo>
                  <a:lnTo>
                    <a:pt x="8695" y="320"/>
                  </a:lnTo>
                  <a:lnTo>
                    <a:pt x="8641" y="342"/>
                  </a:lnTo>
                  <a:lnTo>
                    <a:pt x="8588" y="366"/>
                  </a:lnTo>
                  <a:lnTo>
                    <a:pt x="8534" y="390"/>
                  </a:lnTo>
                  <a:lnTo>
                    <a:pt x="8481" y="416"/>
                  </a:lnTo>
                  <a:lnTo>
                    <a:pt x="8427" y="442"/>
                  </a:lnTo>
                  <a:lnTo>
                    <a:pt x="8375" y="470"/>
                  </a:lnTo>
                  <a:lnTo>
                    <a:pt x="8321" y="500"/>
                  </a:lnTo>
                  <a:lnTo>
                    <a:pt x="8269" y="530"/>
                  </a:lnTo>
                  <a:lnTo>
                    <a:pt x="8216" y="561"/>
                  </a:lnTo>
                  <a:lnTo>
                    <a:pt x="8165" y="593"/>
                  </a:lnTo>
                  <a:lnTo>
                    <a:pt x="8112" y="627"/>
                  </a:lnTo>
                  <a:lnTo>
                    <a:pt x="8062" y="662"/>
                  </a:lnTo>
                  <a:lnTo>
                    <a:pt x="8010" y="698"/>
                  </a:lnTo>
                  <a:lnTo>
                    <a:pt x="7960" y="735"/>
                  </a:lnTo>
                  <a:lnTo>
                    <a:pt x="7910" y="775"/>
                  </a:lnTo>
                  <a:lnTo>
                    <a:pt x="7861" y="815"/>
                  </a:lnTo>
                  <a:lnTo>
                    <a:pt x="7811" y="857"/>
                  </a:lnTo>
                  <a:lnTo>
                    <a:pt x="7764" y="899"/>
                  </a:lnTo>
                  <a:lnTo>
                    <a:pt x="7764" y="899"/>
                  </a:lnTo>
                  <a:lnTo>
                    <a:pt x="7642" y="1012"/>
                  </a:lnTo>
                  <a:lnTo>
                    <a:pt x="7495" y="1150"/>
                  </a:lnTo>
                  <a:lnTo>
                    <a:pt x="7325" y="1311"/>
                  </a:lnTo>
                  <a:lnTo>
                    <a:pt x="7134" y="1495"/>
                  </a:lnTo>
                  <a:lnTo>
                    <a:pt x="6923" y="1698"/>
                  </a:lnTo>
                  <a:lnTo>
                    <a:pt x="6696" y="1920"/>
                  </a:lnTo>
                  <a:lnTo>
                    <a:pt x="6453" y="2156"/>
                  </a:lnTo>
                  <a:lnTo>
                    <a:pt x="6196" y="2408"/>
                  </a:lnTo>
                  <a:lnTo>
                    <a:pt x="5646" y="2947"/>
                  </a:lnTo>
                  <a:lnTo>
                    <a:pt x="5064" y="3522"/>
                  </a:lnTo>
                  <a:lnTo>
                    <a:pt x="4462" y="4117"/>
                  </a:lnTo>
                  <a:lnTo>
                    <a:pt x="3857" y="4720"/>
                  </a:lnTo>
                  <a:lnTo>
                    <a:pt x="3260" y="5314"/>
                  </a:lnTo>
                  <a:lnTo>
                    <a:pt x="2689" y="5884"/>
                  </a:lnTo>
                  <a:lnTo>
                    <a:pt x="2157" y="6418"/>
                  </a:lnTo>
                  <a:lnTo>
                    <a:pt x="1678" y="6899"/>
                  </a:lnTo>
                  <a:lnTo>
                    <a:pt x="1267" y="7314"/>
                  </a:lnTo>
                  <a:lnTo>
                    <a:pt x="938" y="7647"/>
                  </a:lnTo>
                  <a:lnTo>
                    <a:pt x="810" y="7780"/>
                  </a:lnTo>
                  <a:lnTo>
                    <a:pt x="707" y="7885"/>
                  </a:lnTo>
                  <a:lnTo>
                    <a:pt x="632" y="7963"/>
                  </a:lnTo>
                  <a:lnTo>
                    <a:pt x="587" y="8012"/>
                  </a:lnTo>
                  <a:lnTo>
                    <a:pt x="587" y="8012"/>
                  </a:lnTo>
                  <a:lnTo>
                    <a:pt x="557" y="8048"/>
                  </a:lnTo>
                  <a:lnTo>
                    <a:pt x="528" y="8084"/>
                  </a:lnTo>
                  <a:lnTo>
                    <a:pt x="500" y="8122"/>
                  </a:lnTo>
                  <a:lnTo>
                    <a:pt x="470" y="8163"/>
                  </a:lnTo>
                  <a:lnTo>
                    <a:pt x="443" y="8205"/>
                  </a:lnTo>
                  <a:lnTo>
                    <a:pt x="415" y="8249"/>
                  </a:lnTo>
                  <a:lnTo>
                    <a:pt x="389" y="8296"/>
                  </a:lnTo>
                  <a:lnTo>
                    <a:pt x="361" y="8346"/>
                  </a:lnTo>
                  <a:lnTo>
                    <a:pt x="336" y="8396"/>
                  </a:lnTo>
                  <a:lnTo>
                    <a:pt x="311" y="8450"/>
                  </a:lnTo>
                  <a:lnTo>
                    <a:pt x="286" y="8505"/>
                  </a:lnTo>
                  <a:lnTo>
                    <a:pt x="263" y="8563"/>
                  </a:lnTo>
                  <a:lnTo>
                    <a:pt x="239" y="8624"/>
                  </a:lnTo>
                  <a:lnTo>
                    <a:pt x="217" y="8687"/>
                  </a:lnTo>
                  <a:lnTo>
                    <a:pt x="195" y="8752"/>
                  </a:lnTo>
                  <a:lnTo>
                    <a:pt x="175" y="8820"/>
                  </a:lnTo>
                  <a:lnTo>
                    <a:pt x="156" y="8892"/>
                  </a:lnTo>
                  <a:lnTo>
                    <a:pt x="136" y="8965"/>
                  </a:lnTo>
                  <a:lnTo>
                    <a:pt x="119" y="9041"/>
                  </a:lnTo>
                  <a:lnTo>
                    <a:pt x="102" y="9120"/>
                  </a:lnTo>
                  <a:lnTo>
                    <a:pt x="87" y="9202"/>
                  </a:lnTo>
                  <a:lnTo>
                    <a:pt x="73" y="9286"/>
                  </a:lnTo>
                  <a:lnTo>
                    <a:pt x="59" y="9374"/>
                  </a:lnTo>
                  <a:lnTo>
                    <a:pt x="48" y="9465"/>
                  </a:lnTo>
                  <a:lnTo>
                    <a:pt x="36" y="9558"/>
                  </a:lnTo>
                  <a:lnTo>
                    <a:pt x="27" y="9654"/>
                  </a:lnTo>
                  <a:lnTo>
                    <a:pt x="19" y="9755"/>
                  </a:lnTo>
                  <a:lnTo>
                    <a:pt x="12" y="9857"/>
                  </a:lnTo>
                  <a:lnTo>
                    <a:pt x="7" y="9963"/>
                  </a:lnTo>
                  <a:lnTo>
                    <a:pt x="3" y="10073"/>
                  </a:lnTo>
                  <a:lnTo>
                    <a:pt x="1" y="10185"/>
                  </a:lnTo>
                  <a:lnTo>
                    <a:pt x="0" y="10302"/>
                  </a:lnTo>
                  <a:lnTo>
                    <a:pt x="5" y="10347"/>
                  </a:lnTo>
                  <a:lnTo>
                    <a:pt x="5" y="10347"/>
                  </a:lnTo>
                  <a:lnTo>
                    <a:pt x="15" y="10225"/>
                  </a:lnTo>
                  <a:lnTo>
                    <a:pt x="25" y="10111"/>
                  </a:lnTo>
                  <a:lnTo>
                    <a:pt x="36" y="10001"/>
                  </a:lnTo>
                  <a:lnTo>
                    <a:pt x="49" y="9896"/>
                  </a:lnTo>
                  <a:lnTo>
                    <a:pt x="61" y="9797"/>
                  </a:lnTo>
                  <a:lnTo>
                    <a:pt x="73" y="9702"/>
                  </a:lnTo>
                  <a:lnTo>
                    <a:pt x="86" y="9612"/>
                  </a:lnTo>
                  <a:lnTo>
                    <a:pt x="99" y="9527"/>
                  </a:lnTo>
                  <a:lnTo>
                    <a:pt x="113" y="9447"/>
                  </a:lnTo>
                  <a:lnTo>
                    <a:pt x="126" y="9369"/>
                  </a:lnTo>
                  <a:lnTo>
                    <a:pt x="141" y="9297"/>
                  </a:lnTo>
                  <a:lnTo>
                    <a:pt x="156" y="9229"/>
                  </a:lnTo>
                  <a:lnTo>
                    <a:pt x="171" y="9164"/>
                  </a:lnTo>
                  <a:lnTo>
                    <a:pt x="186" y="9103"/>
                  </a:lnTo>
                  <a:lnTo>
                    <a:pt x="201" y="9045"/>
                  </a:lnTo>
                  <a:lnTo>
                    <a:pt x="216" y="8991"/>
                  </a:lnTo>
                  <a:lnTo>
                    <a:pt x="231" y="8940"/>
                  </a:lnTo>
                  <a:lnTo>
                    <a:pt x="246" y="8892"/>
                  </a:lnTo>
                  <a:lnTo>
                    <a:pt x="263" y="8846"/>
                  </a:lnTo>
                  <a:lnTo>
                    <a:pt x="278" y="8803"/>
                  </a:lnTo>
                  <a:lnTo>
                    <a:pt x="293" y="8763"/>
                  </a:lnTo>
                  <a:lnTo>
                    <a:pt x="308" y="8725"/>
                  </a:lnTo>
                  <a:lnTo>
                    <a:pt x="323" y="8690"/>
                  </a:lnTo>
                  <a:lnTo>
                    <a:pt x="338" y="8656"/>
                  </a:lnTo>
                  <a:lnTo>
                    <a:pt x="369" y="8593"/>
                  </a:lnTo>
                  <a:lnTo>
                    <a:pt x="397" y="8538"/>
                  </a:lnTo>
                  <a:lnTo>
                    <a:pt x="425" y="8487"/>
                  </a:lnTo>
                  <a:lnTo>
                    <a:pt x="451" y="8439"/>
                  </a:lnTo>
                  <a:lnTo>
                    <a:pt x="451" y="8439"/>
                  </a:lnTo>
                  <a:lnTo>
                    <a:pt x="458" y="8426"/>
                  </a:lnTo>
                  <a:lnTo>
                    <a:pt x="468" y="8411"/>
                  </a:lnTo>
                  <a:lnTo>
                    <a:pt x="492" y="8378"/>
                  </a:lnTo>
                  <a:lnTo>
                    <a:pt x="522" y="8339"/>
                  </a:lnTo>
                  <a:lnTo>
                    <a:pt x="558" y="8294"/>
                  </a:lnTo>
                  <a:lnTo>
                    <a:pt x="599" y="8246"/>
                  </a:lnTo>
                  <a:lnTo>
                    <a:pt x="645" y="8194"/>
                  </a:lnTo>
                  <a:lnTo>
                    <a:pt x="695" y="8138"/>
                  </a:lnTo>
                  <a:lnTo>
                    <a:pt x="749" y="8079"/>
                  </a:lnTo>
                  <a:lnTo>
                    <a:pt x="866" y="7952"/>
                  </a:lnTo>
                  <a:lnTo>
                    <a:pt x="993" y="7819"/>
                  </a:lnTo>
                  <a:lnTo>
                    <a:pt x="1127" y="7681"/>
                  </a:lnTo>
                  <a:lnTo>
                    <a:pt x="1262" y="7544"/>
                  </a:lnTo>
                  <a:lnTo>
                    <a:pt x="1395" y="7408"/>
                  </a:lnTo>
                  <a:lnTo>
                    <a:pt x="1523" y="7281"/>
                  </a:lnTo>
                  <a:lnTo>
                    <a:pt x="1747" y="7058"/>
                  </a:lnTo>
                  <a:lnTo>
                    <a:pt x="1905" y="6903"/>
                  </a:lnTo>
                  <a:lnTo>
                    <a:pt x="1963" y="6846"/>
                  </a:lnTo>
                  <a:lnTo>
                    <a:pt x="1963" y="6846"/>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2" name="Freeform 8"/>
            <p:cNvSpPr>
              <a:spLocks/>
            </p:cNvSpPr>
            <p:nvPr/>
          </p:nvSpPr>
          <p:spPr bwMode="auto">
            <a:xfrm rot="20191043">
              <a:off x="5789902" y="2480608"/>
              <a:ext cx="3122576" cy="2077091"/>
            </a:xfrm>
            <a:custGeom>
              <a:avLst/>
              <a:gdLst/>
              <a:ahLst/>
              <a:cxnLst>
                <a:cxn ang="0">
                  <a:pos x="4996" y="4484"/>
                </a:cxn>
                <a:cxn ang="0">
                  <a:pos x="4315" y="4432"/>
                </a:cxn>
                <a:cxn ang="0">
                  <a:pos x="3622" y="4314"/>
                </a:cxn>
                <a:cxn ang="0">
                  <a:pos x="3204" y="4198"/>
                </a:cxn>
                <a:cxn ang="0">
                  <a:pos x="2793" y="4043"/>
                </a:cxn>
                <a:cxn ang="0">
                  <a:pos x="2405" y="3840"/>
                </a:cxn>
                <a:cxn ang="0">
                  <a:pos x="2055" y="3584"/>
                </a:cxn>
                <a:cxn ang="0">
                  <a:pos x="1395" y="2938"/>
                </a:cxn>
                <a:cxn ang="0">
                  <a:pos x="646" y="2153"/>
                </a:cxn>
                <a:cxn ang="0">
                  <a:pos x="452" y="1907"/>
                </a:cxn>
                <a:cxn ang="0">
                  <a:pos x="308" y="1621"/>
                </a:cxn>
                <a:cxn ang="0">
                  <a:pos x="200" y="1301"/>
                </a:cxn>
                <a:cxn ang="0">
                  <a:pos x="99" y="819"/>
                </a:cxn>
                <a:cxn ang="0">
                  <a:pos x="16" y="121"/>
                </a:cxn>
                <a:cxn ang="0">
                  <a:pos x="13" y="489"/>
                </a:cxn>
                <a:cxn ang="0">
                  <a:pos x="86" y="1146"/>
                </a:cxn>
                <a:cxn ang="0">
                  <a:pos x="217" y="1659"/>
                </a:cxn>
                <a:cxn ang="0">
                  <a:pos x="388" y="2051"/>
                </a:cxn>
                <a:cxn ang="0">
                  <a:pos x="587" y="2334"/>
                </a:cxn>
                <a:cxn ang="0">
                  <a:pos x="1678" y="3448"/>
                </a:cxn>
                <a:cxn ang="0">
                  <a:pos x="5647" y="7399"/>
                </a:cxn>
                <a:cxn ang="0">
                  <a:pos x="7495" y="9196"/>
                </a:cxn>
                <a:cxn ang="0">
                  <a:pos x="7972" y="9620"/>
                </a:cxn>
                <a:cxn ang="0">
                  <a:pos x="8358" y="9867"/>
                </a:cxn>
                <a:cxn ang="0">
                  <a:pos x="8754" y="10050"/>
                </a:cxn>
                <a:cxn ang="0">
                  <a:pos x="9144" y="10181"/>
                </a:cxn>
                <a:cxn ang="0">
                  <a:pos x="9612" y="10284"/>
                </a:cxn>
                <a:cxn ang="0">
                  <a:pos x="10182" y="10343"/>
                </a:cxn>
                <a:cxn ang="0">
                  <a:pos x="14532" y="10340"/>
                </a:cxn>
                <a:cxn ang="0">
                  <a:pos x="20159" y="10354"/>
                </a:cxn>
                <a:cxn ang="0">
                  <a:pos x="20891" y="10427"/>
                </a:cxn>
                <a:cxn ang="0">
                  <a:pos x="21479" y="10544"/>
                </a:cxn>
                <a:cxn ang="0">
                  <a:pos x="21896" y="10671"/>
                </a:cxn>
                <a:cxn ang="0">
                  <a:pos x="22302" y="10838"/>
                </a:cxn>
                <a:cxn ang="0">
                  <a:pos x="22681" y="11056"/>
                </a:cxn>
                <a:cxn ang="0">
                  <a:pos x="23018" y="11328"/>
                </a:cxn>
                <a:cxn ang="0">
                  <a:pos x="23855" y="12164"/>
                </a:cxn>
                <a:cxn ang="0">
                  <a:pos x="24423" y="12777"/>
                </a:cxn>
                <a:cxn ang="0">
                  <a:pos x="24556" y="12969"/>
                </a:cxn>
                <a:cxn ang="0">
                  <a:pos x="24703" y="13286"/>
                </a:cxn>
                <a:cxn ang="0">
                  <a:pos x="24810" y="13646"/>
                </a:cxn>
                <a:cxn ang="0">
                  <a:pos x="24908" y="14184"/>
                </a:cxn>
                <a:cxn ang="0">
                  <a:pos x="24981" y="14784"/>
                </a:cxn>
                <a:cxn ang="0">
                  <a:pos x="24955" y="14137"/>
                </a:cxn>
                <a:cxn ang="0">
                  <a:pos x="24863" y="13523"/>
                </a:cxn>
                <a:cxn ang="0">
                  <a:pos x="24720" y="13046"/>
                </a:cxn>
                <a:cxn ang="0">
                  <a:pos x="24539" y="12688"/>
                </a:cxn>
                <a:cxn ang="0">
                  <a:pos x="24349" y="12446"/>
                </a:cxn>
                <a:cxn ang="0">
                  <a:pos x="22292" y="10367"/>
                </a:cxn>
                <a:cxn ang="0">
                  <a:pos x="18528" y="6639"/>
                </a:cxn>
                <a:cxn ang="0">
                  <a:pos x="17217" y="5382"/>
                </a:cxn>
                <a:cxn ang="0">
                  <a:pos x="16901" y="5132"/>
                </a:cxn>
                <a:cxn ang="0">
                  <a:pos x="16511" y="4904"/>
                </a:cxn>
                <a:cxn ang="0">
                  <a:pos x="16115" y="4736"/>
                </a:cxn>
                <a:cxn ang="0">
                  <a:pos x="15728" y="4619"/>
                </a:cxn>
                <a:cxn ang="0">
                  <a:pos x="15183" y="4518"/>
                </a:cxn>
                <a:cxn ang="0">
                  <a:pos x="14687" y="4483"/>
                </a:cxn>
              </a:cxnLst>
              <a:rect l="0" t="0" r="r" b="b"/>
              <a:pathLst>
                <a:path w="24981" h="14829">
                  <a:moveTo>
                    <a:pt x="10449" y="4489"/>
                  </a:moveTo>
                  <a:lnTo>
                    <a:pt x="10449" y="4489"/>
                  </a:lnTo>
                  <a:lnTo>
                    <a:pt x="5281" y="4489"/>
                  </a:lnTo>
                  <a:lnTo>
                    <a:pt x="5281" y="4489"/>
                  </a:lnTo>
                  <a:lnTo>
                    <a:pt x="5150" y="4488"/>
                  </a:lnTo>
                  <a:lnTo>
                    <a:pt x="5076" y="4486"/>
                  </a:lnTo>
                  <a:lnTo>
                    <a:pt x="4996" y="4484"/>
                  </a:lnTo>
                  <a:lnTo>
                    <a:pt x="4911" y="4480"/>
                  </a:lnTo>
                  <a:lnTo>
                    <a:pt x="4821" y="4475"/>
                  </a:lnTo>
                  <a:lnTo>
                    <a:pt x="4727" y="4470"/>
                  </a:lnTo>
                  <a:lnTo>
                    <a:pt x="4629" y="4463"/>
                  </a:lnTo>
                  <a:lnTo>
                    <a:pt x="4527" y="4454"/>
                  </a:lnTo>
                  <a:lnTo>
                    <a:pt x="4423" y="4444"/>
                  </a:lnTo>
                  <a:lnTo>
                    <a:pt x="4315" y="4432"/>
                  </a:lnTo>
                  <a:lnTo>
                    <a:pt x="4203" y="4418"/>
                  </a:lnTo>
                  <a:lnTo>
                    <a:pt x="4090" y="4402"/>
                  </a:lnTo>
                  <a:lnTo>
                    <a:pt x="3975" y="4384"/>
                  </a:lnTo>
                  <a:lnTo>
                    <a:pt x="3859" y="4363"/>
                  </a:lnTo>
                  <a:lnTo>
                    <a:pt x="3741" y="4340"/>
                  </a:lnTo>
                  <a:lnTo>
                    <a:pt x="3682" y="4327"/>
                  </a:lnTo>
                  <a:lnTo>
                    <a:pt x="3622" y="4314"/>
                  </a:lnTo>
                  <a:lnTo>
                    <a:pt x="3563" y="4300"/>
                  </a:lnTo>
                  <a:lnTo>
                    <a:pt x="3503" y="4285"/>
                  </a:lnTo>
                  <a:lnTo>
                    <a:pt x="3442" y="4269"/>
                  </a:lnTo>
                  <a:lnTo>
                    <a:pt x="3383" y="4253"/>
                  </a:lnTo>
                  <a:lnTo>
                    <a:pt x="3323" y="4236"/>
                  </a:lnTo>
                  <a:lnTo>
                    <a:pt x="3264" y="4218"/>
                  </a:lnTo>
                  <a:lnTo>
                    <a:pt x="3204" y="4198"/>
                  </a:lnTo>
                  <a:lnTo>
                    <a:pt x="3145" y="4179"/>
                  </a:lnTo>
                  <a:lnTo>
                    <a:pt x="3085" y="4159"/>
                  </a:lnTo>
                  <a:lnTo>
                    <a:pt x="3026" y="4137"/>
                  </a:lnTo>
                  <a:lnTo>
                    <a:pt x="2967" y="4115"/>
                  </a:lnTo>
                  <a:lnTo>
                    <a:pt x="2908" y="4092"/>
                  </a:lnTo>
                  <a:lnTo>
                    <a:pt x="2851" y="4068"/>
                  </a:lnTo>
                  <a:lnTo>
                    <a:pt x="2793" y="4043"/>
                  </a:lnTo>
                  <a:lnTo>
                    <a:pt x="2736" y="4018"/>
                  </a:lnTo>
                  <a:lnTo>
                    <a:pt x="2679" y="3991"/>
                  </a:lnTo>
                  <a:lnTo>
                    <a:pt x="2623" y="3963"/>
                  </a:lnTo>
                  <a:lnTo>
                    <a:pt x="2567" y="3934"/>
                  </a:lnTo>
                  <a:lnTo>
                    <a:pt x="2513" y="3903"/>
                  </a:lnTo>
                  <a:lnTo>
                    <a:pt x="2458" y="3872"/>
                  </a:lnTo>
                  <a:lnTo>
                    <a:pt x="2405" y="3840"/>
                  </a:lnTo>
                  <a:lnTo>
                    <a:pt x="2352" y="3807"/>
                  </a:lnTo>
                  <a:lnTo>
                    <a:pt x="2301" y="3773"/>
                  </a:lnTo>
                  <a:lnTo>
                    <a:pt x="2249" y="3738"/>
                  </a:lnTo>
                  <a:lnTo>
                    <a:pt x="2200" y="3702"/>
                  </a:lnTo>
                  <a:lnTo>
                    <a:pt x="2150" y="3664"/>
                  </a:lnTo>
                  <a:lnTo>
                    <a:pt x="2102" y="3624"/>
                  </a:lnTo>
                  <a:lnTo>
                    <a:pt x="2055" y="3584"/>
                  </a:lnTo>
                  <a:lnTo>
                    <a:pt x="2009" y="3543"/>
                  </a:lnTo>
                  <a:lnTo>
                    <a:pt x="1964" y="3501"/>
                  </a:lnTo>
                  <a:lnTo>
                    <a:pt x="1964" y="3501"/>
                  </a:lnTo>
                  <a:lnTo>
                    <a:pt x="1905" y="3444"/>
                  </a:lnTo>
                  <a:lnTo>
                    <a:pt x="1748" y="3289"/>
                  </a:lnTo>
                  <a:lnTo>
                    <a:pt x="1524" y="3066"/>
                  </a:lnTo>
                  <a:lnTo>
                    <a:pt x="1395" y="2938"/>
                  </a:lnTo>
                  <a:lnTo>
                    <a:pt x="1262" y="2803"/>
                  </a:lnTo>
                  <a:lnTo>
                    <a:pt x="1127" y="2665"/>
                  </a:lnTo>
                  <a:lnTo>
                    <a:pt x="994" y="2528"/>
                  </a:lnTo>
                  <a:lnTo>
                    <a:pt x="867" y="2394"/>
                  </a:lnTo>
                  <a:lnTo>
                    <a:pt x="749" y="2268"/>
                  </a:lnTo>
                  <a:lnTo>
                    <a:pt x="695" y="2208"/>
                  </a:lnTo>
                  <a:lnTo>
                    <a:pt x="646" y="2153"/>
                  </a:lnTo>
                  <a:lnTo>
                    <a:pt x="599" y="2100"/>
                  </a:lnTo>
                  <a:lnTo>
                    <a:pt x="559" y="2052"/>
                  </a:lnTo>
                  <a:lnTo>
                    <a:pt x="522" y="2008"/>
                  </a:lnTo>
                  <a:lnTo>
                    <a:pt x="492" y="1969"/>
                  </a:lnTo>
                  <a:lnTo>
                    <a:pt x="469" y="1935"/>
                  </a:lnTo>
                  <a:lnTo>
                    <a:pt x="460" y="1920"/>
                  </a:lnTo>
                  <a:lnTo>
                    <a:pt x="452" y="1907"/>
                  </a:lnTo>
                  <a:lnTo>
                    <a:pt x="452" y="1907"/>
                  </a:lnTo>
                  <a:lnTo>
                    <a:pt x="425" y="1860"/>
                  </a:lnTo>
                  <a:lnTo>
                    <a:pt x="398" y="1809"/>
                  </a:lnTo>
                  <a:lnTo>
                    <a:pt x="369" y="1753"/>
                  </a:lnTo>
                  <a:lnTo>
                    <a:pt x="340" y="1691"/>
                  </a:lnTo>
                  <a:lnTo>
                    <a:pt x="325" y="1657"/>
                  </a:lnTo>
                  <a:lnTo>
                    <a:pt x="308" y="1621"/>
                  </a:lnTo>
                  <a:lnTo>
                    <a:pt x="293" y="1583"/>
                  </a:lnTo>
                  <a:lnTo>
                    <a:pt x="278" y="1543"/>
                  </a:lnTo>
                  <a:lnTo>
                    <a:pt x="263" y="1501"/>
                  </a:lnTo>
                  <a:lnTo>
                    <a:pt x="247" y="1455"/>
                  </a:lnTo>
                  <a:lnTo>
                    <a:pt x="232" y="1407"/>
                  </a:lnTo>
                  <a:lnTo>
                    <a:pt x="217" y="1355"/>
                  </a:lnTo>
                  <a:lnTo>
                    <a:pt x="200" y="1301"/>
                  </a:lnTo>
                  <a:lnTo>
                    <a:pt x="185" y="1244"/>
                  </a:lnTo>
                  <a:lnTo>
                    <a:pt x="171" y="1183"/>
                  </a:lnTo>
                  <a:lnTo>
                    <a:pt x="156" y="1118"/>
                  </a:lnTo>
                  <a:lnTo>
                    <a:pt x="142" y="1049"/>
                  </a:lnTo>
                  <a:lnTo>
                    <a:pt x="127" y="977"/>
                  </a:lnTo>
                  <a:lnTo>
                    <a:pt x="114" y="901"/>
                  </a:lnTo>
                  <a:lnTo>
                    <a:pt x="99" y="819"/>
                  </a:lnTo>
                  <a:lnTo>
                    <a:pt x="86" y="734"/>
                  </a:lnTo>
                  <a:lnTo>
                    <a:pt x="73" y="645"/>
                  </a:lnTo>
                  <a:lnTo>
                    <a:pt x="61" y="550"/>
                  </a:lnTo>
                  <a:lnTo>
                    <a:pt x="49" y="451"/>
                  </a:lnTo>
                  <a:lnTo>
                    <a:pt x="37" y="346"/>
                  </a:lnTo>
                  <a:lnTo>
                    <a:pt x="27" y="236"/>
                  </a:lnTo>
                  <a:lnTo>
                    <a:pt x="16" y="121"/>
                  </a:lnTo>
                  <a:lnTo>
                    <a:pt x="6" y="0"/>
                  </a:lnTo>
                  <a:lnTo>
                    <a:pt x="0" y="46"/>
                  </a:lnTo>
                  <a:lnTo>
                    <a:pt x="0" y="46"/>
                  </a:lnTo>
                  <a:lnTo>
                    <a:pt x="1" y="161"/>
                  </a:lnTo>
                  <a:lnTo>
                    <a:pt x="4" y="274"/>
                  </a:lnTo>
                  <a:lnTo>
                    <a:pt x="7" y="384"/>
                  </a:lnTo>
                  <a:lnTo>
                    <a:pt x="13" y="489"/>
                  </a:lnTo>
                  <a:lnTo>
                    <a:pt x="19" y="593"/>
                  </a:lnTo>
                  <a:lnTo>
                    <a:pt x="27" y="692"/>
                  </a:lnTo>
                  <a:lnTo>
                    <a:pt x="37" y="789"/>
                  </a:lnTo>
                  <a:lnTo>
                    <a:pt x="47" y="883"/>
                  </a:lnTo>
                  <a:lnTo>
                    <a:pt x="59" y="973"/>
                  </a:lnTo>
                  <a:lnTo>
                    <a:pt x="72" y="1060"/>
                  </a:lnTo>
                  <a:lnTo>
                    <a:pt x="86" y="1146"/>
                  </a:lnTo>
                  <a:lnTo>
                    <a:pt x="102" y="1227"/>
                  </a:lnTo>
                  <a:lnTo>
                    <a:pt x="119" y="1306"/>
                  </a:lnTo>
                  <a:lnTo>
                    <a:pt x="137" y="1382"/>
                  </a:lnTo>
                  <a:lnTo>
                    <a:pt x="155" y="1456"/>
                  </a:lnTo>
                  <a:lnTo>
                    <a:pt x="175" y="1526"/>
                  </a:lnTo>
                  <a:lnTo>
                    <a:pt x="195" y="1594"/>
                  </a:lnTo>
                  <a:lnTo>
                    <a:pt x="217" y="1659"/>
                  </a:lnTo>
                  <a:lnTo>
                    <a:pt x="239" y="1723"/>
                  </a:lnTo>
                  <a:lnTo>
                    <a:pt x="262" y="1783"/>
                  </a:lnTo>
                  <a:lnTo>
                    <a:pt x="286" y="1841"/>
                  </a:lnTo>
                  <a:lnTo>
                    <a:pt x="310" y="1897"/>
                  </a:lnTo>
                  <a:lnTo>
                    <a:pt x="336" y="1950"/>
                  </a:lnTo>
                  <a:lnTo>
                    <a:pt x="362" y="2002"/>
                  </a:lnTo>
                  <a:lnTo>
                    <a:pt x="388" y="2051"/>
                  </a:lnTo>
                  <a:lnTo>
                    <a:pt x="415" y="2097"/>
                  </a:lnTo>
                  <a:lnTo>
                    <a:pt x="443" y="2141"/>
                  </a:lnTo>
                  <a:lnTo>
                    <a:pt x="471" y="2184"/>
                  </a:lnTo>
                  <a:lnTo>
                    <a:pt x="499" y="2224"/>
                  </a:lnTo>
                  <a:lnTo>
                    <a:pt x="528" y="2263"/>
                  </a:lnTo>
                  <a:lnTo>
                    <a:pt x="558" y="2300"/>
                  </a:lnTo>
                  <a:lnTo>
                    <a:pt x="587" y="2334"/>
                  </a:lnTo>
                  <a:lnTo>
                    <a:pt x="587" y="2334"/>
                  </a:lnTo>
                  <a:lnTo>
                    <a:pt x="632" y="2383"/>
                  </a:lnTo>
                  <a:lnTo>
                    <a:pt x="707" y="2461"/>
                  </a:lnTo>
                  <a:lnTo>
                    <a:pt x="809" y="2568"/>
                  </a:lnTo>
                  <a:lnTo>
                    <a:pt x="938" y="2699"/>
                  </a:lnTo>
                  <a:lnTo>
                    <a:pt x="1267" y="3032"/>
                  </a:lnTo>
                  <a:lnTo>
                    <a:pt x="1678" y="3448"/>
                  </a:lnTo>
                  <a:lnTo>
                    <a:pt x="2158" y="3930"/>
                  </a:lnTo>
                  <a:lnTo>
                    <a:pt x="2689" y="4462"/>
                  </a:lnTo>
                  <a:lnTo>
                    <a:pt x="3261" y="5033"/>
                  </a:lnTo>
                  <a:lnTo>
                    <a:pt x="3857" y="5628"/>
                  </a:lnTo>
                  <a:lnTo>
                    <a:pt x="4463" y="6229"/>
                  </a:lnTo>
                  <a:lnTo>
                    <a:pt x="5064" y="6825"/>
                  </a:lnTo>
                  <a:lnTo>
                    <a:pt x="5647" y="7399"/>
                  </a:lnTo>
                  <a:lnTo>
                    <a:pt x="6196" y="7939"/>
                  </a:lnTo>
                  <a:lnTo>
                    <a:pt x="6452" y="8190"/>
                  </a:lnTo>
                  <a:lnTo>
                    <a:pt x="6697" y="8428"/>
                  </a:lnTo>
                  <a:lnTo>
                    <a:pt x="6924" y="8648"/>
                  </a:lnTo>
                  <a:lnTo>
                    <a:pt x="7134" y="8851"/>
                  </a:lnTo>
                  <a:lnTo>
                    <a:pt x="7325" y="9035"/>
                  </a:lnTo>
                  <a:lnTo>
                    <a:pt x="7495" y="9196"/>
                  </a:lnTo>
                  <a:lnTo>
                    <a:pt x="7641" y="9335"/>
                  </a:lnTo>
                  <a:lnTo>
                    <a:pt x="7763" y="9447"/>
                  </a:lnTo>
                  <a:lnTo>
                    <a:pt x="7763" y="9447"/>
                  </a:lnTo>
                  <a:lnTo>
                    <a:pt x="7815" y="9492"/>
                  </a:lnTo>
                  <a:lnTo>
                    <a:pt x="7867" y="9537"/>
                  </a:lnTo>
                  <a:lnTo>
                    <a:pt x="7920" y="9580"/>
                  </a:lnTo>
                  <a:lnTo>
                    <a:pt x="7972" y="9620"/>
                  </a:lnTo>
                  <a:lnTo>
                    <a:pt x="8026" y="9660"/>
                  </a:lnTo>
                  <a:lnTo>
                    <a:pt x="8080" y="9698"/>
                  </a:lnTo>
                  <a:lnTo>
                    <a:pt x="8135" y="9734"/>
                  </a:lnTo>
                  <a:lnTo>
                    <a:pt x="8190" y="9769"/>
                  </a:lnTo>
                  <a:lnTo>
                    <a:pt x="8246" y="9804"/>
                  </a:lnTo>
                  <a:lnTo>
                    <a:pt x="8301" y="9836"/>
                  </a:lnTo>
                  <a:lnTo>
                    <a:pt x="8358" y="9867"/>
                  </a:lnTo>
                  <a:lnTo>
                    <a:pt x="8415" y="9897"/>
                  </a:lnTo>
                  <a:lnTo>
                    <a:pt x="8471" y="9926"/>
                  </a:lnTo>
                  <a:lnTo>
                    <a:pt x="8528" y="9953"/>
                  </a:lnTo>
                  <a:lnTo>
                    <a:pt x="8584" y="9979"/>
                  </a:lnTo>
                  <a:lnTo>
                    <a:pt x="8641" y="10004"/>
                  </a:lnTo>
                  <a:lnTo>
                    <a:pt x="8697" y="10028"/>
                  </a:lnTo>
                  <a:lnTo>
                    <a:pt x="8754" y="10050"/>
                  </a:lnTo>
                  <a:lnTo>
                    <a:pt x="8810" y="10072"/>
                  </a:lnTo>
                  <a:lnTo>
                    <a:pt x="8867" y="10094"/>
                  </a:lnTo>
                  <a:lnTo>
                    <a:pt x="8923" y="10113"/>
                  </a:lnTo>
                  <a:lnTo>
                    <a:pt x="8979" y="10132"/>
                  </a:lnTo>
                  <a:lnTo>
                    <a:pt x="9034" y="10149"/>
                  </a:lnTo>
                  <a:lnTo>
                    <a:pt x="9090" y="10166"/>
                  </a:lnTo>
                  <a:lnTo>
                    <a:pt x="9144" y="10181"/>
                  </a:lnTo>
                  <a:lnTo>
                    <a:pt x="9199" y="10196"/>
                  </a:lnTo>
                  <a:lnTo>
                    <a:pt x="9253" y="10210"/>
                  </a:lnTo>
                  <a:lnTo>
                    <a:pt x="9306" y="10223"/>
                  </a:lnTo>
                  <a:lnTo>
                    <a:pt x="9359" y="10235"/>
                  </a:lnTo>
                  <a:lnTo>
                    <a:pt x="9411" y="10246"/>
                  </a:lnTo>
                  <a:lnTo>
                    <a:pt x="9513" y="10266"/>
                  </a:lnTo>
                  <a:lnTo>
                    <a:pt x="9612" y="10284"/>
                  </a:lnTo>
                  <a:lnTo>
                    <a:pt x="9707" y="10299"/>
                  </a:lnTo>
                  <a:lnTo>
                    <a:pt x="9798" y="10311"/>
                  </a:lnTo>
                  <a:lnTo>
                    <a:pt x="9885" y="10321"/>
                  </a:lnTo>
                  <a:lnTo>
                    <a:pt x="9968" y="10329"/>
                  </a:lnTo>
                  <a:lnTo>
                    <a:pt x="10045" y="10335"/>
                  </a:lnTo>
                  <a:lnTo>
                    <a:pt x="10116" y="10340"/>
                  </a:lnTo>
                  <a:lnTo>
                    <a:pt x="10182" y="10343"/>
                  </a:lnTo>
                  <a:lnTo>
                    <a:pt x="10241" y="10345"/>
                  </a:lnTo>
                  <a:lnTo>
                    <a:pt x="10294" y="10346"/>
                  </a:lnTo>
                  <a:lnTo>
                    <a:pt x="10379" y="10347"/>
                  </a:lnTo>
                  <a:lnTo>
                    <a:pt x="10431" y="10345"/>
                  </a:lnTo>
                  <a:lnTo>
                    <a:pt x="10449" y="10345"/>
                  </a:lnTo>
                  <a:lnTo>
                    <a:pt x="14532" y="10340"/>
                  </a:lnTo>
                  <a:lnTo>
                    <a:pt x="14532" y="10340"/>
                  </a:lnTo>
                  <a:lnTo>
                    <a:pt x="19700" y="10340"/>
                  </a:lnTo>
                  <a:lnTo>
                    <a:pt x="19700" y="10340"/>
                  </a:lnTo>
                  <a:lnTo>
                    <a:pt x="19831" y="10341"/>
                  </a:lnTo>
                  <a:lnTo>
                    <a:pt x="19905" y="10343"/>
                  </a:lnTo>
                  <a:lnTo>
                    <a:pt x="19986" y="10345"/>
                  </a:lnTo>
                  <a:lnTo>
                    <a:pt x="20071" y="10348"/>
                  </a:lnTo>
                  <a:lnTo>
                    <a:pt x="20159" y="10354"/>
                  </a:lnTo>
                  <a:lnTo>
                    <a:pt x="20254" y="10359"/>
                  </a:lnTo>
                  <a:lnTo>
                    <a:pt x="20352" y="10366"/>
                  </a:lnTo>
                  <a:lnTo>
                    <a:pt x="20453" y="10375"/>
                  </a:lnTo>
                  <a:lnTo>
                    <a:pt x="20559" y="10385"/>
                  </a:lnTo>
                  <a:lnTo>
                    <a:pt x="20667" y="10397"/>
                  </a:lnTo>
                  <a:lnTo>
                    <a:pt x="20778" y="10411"/>
                  </a:lnTo>
                  <a:lnTo>
                    <a:pt x="20891" y="10427"/>
                  </a:lnTo>
                  <a:lnTo>
                    <a:pt x="21006" y="10445"/>
                  </a:lnTo>
                  <a:lnTo>
                    <a:pt x="21122" y="10466"/>
                  </a:lnTo>
                  <a:lnTo>
                    <a:pt x="21240" y="10489"/>
                  </a:lnTo>
                  <a:lnTo>
                    <a:pt x="21300" y="10502"/>
                  </a:lnTo>
                  <a:lnTo>
                    <a:pt x="21359" y="10515"/>
                  </a:lnTo>
                  <a:lnTo>
                    <a:pt x="21419" y="10530"/>
                  </a:lnTo>
                  <a:lnTo>
                    <a:pt x="21479" y="10544"/>
                  </a:lnTo>
                  <a:lnTo>
                    <a:pt x="21538" y="10560"/>
                  </a:lnTo>
                  <a:lnTo>
                    <a:pt x="21599" y="10576"/>
                  </a:lnTo>
                  <a:lnTo>
                    <a:pt x="21658" y="10593"/>
                  </a:lnTo>
                  <a:lnTo>
                    <a:pt x="21718" y="10611"/>
                  </a:lnTo>
                  <a:lnTo>
                    <a:pt x="21777" y="10630"/>
                  </a:lnTo>
                  <a:lnTo>
                    <a:pt x="21837" y="10650"/>
                  </a:lnTo>
                  <a:lnTo>
                    <a:pt x="21896" y="10671"/>
                  </a:lnTo>
                  <a:lnTo>
                    <a:pt x="21955" y="10692"/>
                  </a:lnTo>
                  <a:lnTo>
                    <a:pt x="22015" y="10714"/>
                  </a:lnTo>
                  <a:lnTo>
                    <a:pt x="22072" y="10737"/>
                  </a:lnTo>
                  <a:lnTo>
                    <a:pt x="22131" y="10761"/>
                  </a:lnTo>
                  <a:lnTo>
                    <a:pt x="22188" y="10786"/>
                  </a:lnTo>
                  <a:lnTo>
                    <a:pt x="22246" y="10812"/>
                  </a:lnTo>
                  <a:lnTo>
                    <a:pt x="22302" y="10838"/>
                  </a:lnTo>
                  <a:lnTo>
                    <a:pt x="22358" y="10866"/>
                  </a:lnTo>
                  <a:lnTo>
                    <a:pt x="22413" y="10895"/>
                  </a:lnTo>
                  <a:lnTo>
                    <a:pt x="22469" y="10926"/>
                  </a:lnTo>
                  <a:lnTo>
                    <a:pt x="22522" y="10957"/>
                  </a:lnTo>
                  <a:lnTo>
                    <a:pt x="22576" y="10989"/>
                  </a:lnTo>
                  <a:lnTo>
                    <a:pt x="22629" y="11022"/>
                  </a:lnTo>
                  <a:lnTo>
                    <a:pt x="22681" y="11056"/>
                  </a:lnTo>
                  <a:lnTo>
                    <a:pt x="22732" y="11091"/>
                  </a:lnTo>
                  <a:lnTo>
                    <a:pt x="22782" y="11127"/>
                  </a:lnTo>
                  <a:lnTo>
                    <a:pt x="22831" y="11165"/>
                  </a:lnTo>
                  <a:lnTo>
                    <a:pt x="22880" y="11205"/>
                  </a:lnTo>
                  <a:lnTo>
                    <a:pt x="22926" y="11245"/>
                  </a:lnTo>
                  <a:lnTo>
                    <a:pt x="22972" y="11286"/>
                  </a:lnTo>
                  <a:lnTo>
                    <a:pt x="23018" y="11328"/>
                  </a:lnTo>
                  <a:lnTo>
                    <a:pt x="23018" y="11328"/>
                  </a:lnTo>
                  <a:lnTo>
                    <a:pt x="23076" y="11386"/>
                  </a:lnTo>
                  <a:lnTo>
                    <a:pt x="23234" y="11540"/>
                  </a:lnTo>
                  <a:lnTo>
                    <a:pt x="23458" y="11763"/>
                  </a:lnTo>
                  <a:lnTo>
                    <a:pt x="23586" y="11891"/>
                  </a:lnTo>
                  <a:lnTo>
                    <a:pt x="23719" y="12025"/>
                  </a:lnTo>
                  <a:lnTo>
                    <a:pt x="23855" y="12164"/>
                  </a:lnTo>
                  <a:lnTo>
                    <a:pt x="23988" y="12301"/>
                  </a:lnTo>
                  <a:lnTo>
                    <a:pt x="24115" y="12435"/>
                  </a:lnTo>
                  <a:lnTo>
                    <a:pt x="24232" y="12561"/>
                  </a:lnTo>
                  <a:lnTo>
                    <a:pt x="24287" y="12621"/>
                  </a:lnTo>
                  <a:lnTo>
                    <a:pt x="24336" y="12677"/>
                  </a:lnTo>
                  <a:lnTo>
                    <a:pt x="24382" y="12729"/>
                  </a:lnTo>
                  <a:lnTo>
                    <a:pt x="24423" y="12777"/>
                  </a:lnTo>
                  <a:lnTo>
                    <a:pt x="24459" y="12821"/>
                  </a:lnTo>
                  <a:lnTo>
                    <a:pt x="24488" y="12860"/>
                  </a:lnTo>
                  <a:lnTo>
                    <a:pt x="24513" y="12894"/>
                  </a:lnTo>
                  <a:lnTo>
                    <a:pt x="24522" y="12909"/>
                  </a:lnTo>
                  <a:lnTo>
                    <a:pt x="24530" y="12922"/>
                  </a:lnTo>
                  <a:lnTo>
                    <a:pt x="24530" y="12922"/>
                  </a:lnTo>
                  <a:lnTo>
                    <a:pt x="24556" y="12969"/>
                  </a:lnTo>
                  <a:lnTo>
                    <a:pt x="24583" y="13020"/>
                  </a:lnTo>
                  <a:lnTo>
                    <a:pt x="24613" y="13076"/>
                  </a:lnTo>
                  <a:lnTo>
                    <a:pt x="24642" y="13138"/>
                  </a:lnTo>
                  <a:lnTo>
                    <a:pt x="24657" y="13172"/>
                  </a:lnTo>
                  <a:lnTo>
                    <a:pt x="24672" y="13208"/>
                  </a:lnTo>
                  <a:lnTo>
                    <a:pt x="24688" y="13246"/>
                  </a:lnTo>
                  <a:lnTo>
                    <a:pt x="24703" y="13286"/>
                  </a:lnTo>
                  <a:lnTo>
                    <a:pt x="24719" y="13328"/>
                  </a:lnTo>
                  <a:lnTo>
                    <a:pt x="24735" y="13374"/>
                  </a:lnTo>
                  <a:lnTo>
                    <a:pt x="24750" y="13422"/>
                  </a:lnTo>
                  <a:lnTo>
                    <a:pt x="24765" y="13474"/>
                  </a:lnTo>
                  <a:lnTo>
                    <a:pt x="24780" y="13528"/>
                  </a:lnTo>
                  <a:lnTo>
                    <a:pt x="24795" y="13585"/>
                  </a:lnTo>
                  <a:lnTo>
                    <a:pt x="24810" y="13646"/>
                  </a:lnTo>
                  <a:lnTo>
                    <a:pt x="24826" y="13712"/>
                  </a:lnTo>
                  <a:lnTo>
                    <a:pt x="24840" y="13780"/>
                  </a:lnTo>
                  <a:lnTo>
                    <a:pt x="24854" y="13852"/>
                  </a:lnTo>
                  <a:lnTo>
                    <a:pt x="24868" y="13928"/>
                  </a:lnTo>
                  <a:lnTo>
                    <a:pt x="24882" y="14010"/>
                  </a:lnTo>
                  <a:lnTo>
                    <a:pt x="24895" y="14095"/>
                  </a:lnTo>
                  <a:lnTo>
                    <a:pt x="24908" y="14184"/>
                  </a:lnTo>
                  <a:lnTo>
                    <a:pt x="24920" y="14279"/>
                  </a:lnTo>
                  <a:lnTo>
                    <a:pt x="24933" y="14379"/>
                  </a:lnTo>
                  <a:lnTo>
                    <a:pt x="24944" y="14483"/>
                  </a:lnTo>
                  <a:lnTo>
                    <a:pt x="24955" y="14593"/>
                  </a:lnTo>
                  <a:lnTo>
                    <a:pt x="24966" y="14708"/>
                  </a:lnTo>
                  <a:lnTo>
                    <a:pt x="24975" y="14829"/>
                  </a:lnTo>
                  <a:lnTo>
                    <a:pt x="24981" y="14784"/>
                  </a:lnTo>
                  <a:lnTo>
                    <a:pt x="24981" y="14784"/>
                  </a:lnTo>
                  <a:lnTo>
                    <a:pt x="24981" y="14668"/>
                  </a:lnTo>
                  <a:lnTo>
                    <a:pt x="24978" y="14556"/>
                  </a:lnTo>
                  <a:lnTo>
                    <a:pt x="24975" y="14446"/>
                  </a:lnTo>
                  <a:lnTo>
                    <a:pt x="24969" y="14340"/>
                  </a:lnTo>
                  <a:lnTo>
                    <a:pt x="24963" y="14236"/>
                  </a:lnTo>
                  <a:lnTo>
                    <a:pt x="24955" y="14137"/>
                  </a:lnTo>
                  <a:lnTo>
                    <a:pt x="24945" y="14040"/>
                  </a:lnTo>
                  <a:lnTo>
                    <a:pt x="24935" y="13946"/>
                  </a:lnTo>
                  <a:lnTo>
                    <a:pt x="24922" y="13856"/>
                  </a:lnTo>
                  <a:lnTo>
                    <a:pt x="24909" y="13769"/>
                  </a:lnTo>
                  <a:lnTo>
                    <a:pt x="24894" y="13683"/>
                  </a:lnTo>
                  <a:lnTo>
                    <a:pt x="24879" y="13602"/>
                  </a:lnTo>
                  <a:lnTo>
                    <a:pt x="24863" y="13523"/>
                  </a:lnTo>
                  <a:lnTo>
                    <a:pt x="24845" y="13448"/>
                  </a:lnTo>
                  <a:lnTo>
                    <a:pt x="24827" y="13373"/>
                  </a:lnTo>
                  <a:lnTo>
                    <a:pt x="24806" y="13303"/>
                  </a:lnTo>
                  <a:lnTo>
                    <a:pt x="24786" y="13235"/>
                  </a:lnTo>
                  <a:lnTo>
                    <a:pt x="24764" y="13170"/>
                  </a:lnTo>
                  <a:lnTo>
                    <a:pt x="24742" y="13106"/>
                  </a:lnTo>
                  <a:lnTo>
                    <a:pt x="24720" y="13046"/>
                  </a:lnTo>
                  <a:lnTo>
                    <a:pt x="24695" y="12988"/>
                  </a:lnTo>
                  <a:lnTo>
                    <a:pt x="24671" y="12932"/>
                  </a:lnTo>
                  <a:lnTo>
                    <a:pt x="24646" y="12879"/>
                  </a:lnTo>
                  <a:lnTo>
                    <a:pt x="24620" y="12827"/>
                  </a:lnTo>
                  <a:lnTo>
                    <a:pt x="24593" y="12778"/>
                  </a:lnTo>
                  <a:lnTo>
                    <a:pt x="24566" y="12732"/>
                  </a:lnTo>
                  <a:lnTo>
                    <a:pt x="24539" y="12688"/>
                  </a:lnTo>
                  <a:lnTo>
                    <a:pt x="24511" y="12645"/>
                  </a:lnTo>
                  <a:lnTo>
                    <a:pt x="24482" y="12605"/>
                  </a:lnTo>
                  <a:lnTo>
                    <a:pt x="24453" y="12566"/>
                  </a:lnTo>
                  <a:lnTo>
                    <a:pt x="24424" y="12529"/>
                  </a:lnTo>
                  <a:lnTo>
                    <a:pt x="24395" y="12495"/>
                  </a:lnTo>
                  <a:lnTo>
                    <a:pt x="24395" y="12495"/>
                  </a:lnTo>
                  <a:lnTo>
                    <a:pt x="24349" y="12446"/>
                  </a:lnTo>
                  <a:lnTo>
                    <a:pt x="24274" y="12368"/>
                  </a:lnTo>
                  <a:lnTo>
                    <a:pt x="24171" y="12261"/>
                  </a:lnTo>
                  <a:lnTo>
                    <a:pt x="24043" y="12130"/>
                  </a:lnTo>
                  <a:lnTo>
                    <a:pt x="23714" y="11797"/>
                  </a:lnTo>
                  <a:lnTo>
                    <a:pt x="23303" y="11381"/>
                  </a:lnTo>
                  <a:lnTo>
                    <a:pt x="22824" y="10900"/>
                  </a:lnTo>
                  <a:lnTo>
                    <a:pt x="22292" y="10367"/>
                  </a:lnTo>
                  <a:lnTo>
                    <a:pt x="21720" y="9796"/>
                  </a:lnTo>
                  <a:lnTo>
                    <a:pt x="21124" y="9202"/>
                  </a:lnTo>
                  <a:lnTo>
                    <a:pt x="20519" y="8600"/>
                  </a:lnTo>
                  <a:lnTo>
                    <a:pt x="19917" y="8004"/>
                  </a:lnTo>
                  <a:lnTo>
                    <a:pt x="19335" y="7430"/>
                  </a:lnTo>
                  <a:lnTo>
                    <a:pt x="18786" y="6891"/>
                  </a:lnTo>
                  <a:lnTo>
                    <a:pt x="18528" y="6639"/>
                  </a:lnTo>
                  <a:lnTo>
                    <a:pt x="18285" y="6401"/>
                  </a:lnTo>
                  <a:lnTo>
                    <a:pt x="18058" y="6181"/>
                  </a:lnTo>
                  <a:lnTo>
                    <a:pt x="17847" y="5978"/>
                  </a:lnTo>
                  <a:lnTo>
                    <a:pt x="17656" y="5794"/>
                  </a:lnTo>
                  <a:lnTo>
                    <a:pt x="17487" y="5633"/>
                  </a:lnTo>
                  <a:lnTo>
                    <a:pt x="17339" y="5494"/>
                  </a:lnTo>
                  <a:lnTo>
                    <a:pt x="17217" y="5382"/>
                  </a:lnTo>
                  <a:lnTo>
                    <a:pt x="17217" y="5382"/>
                  </a:lnTo>
                  <a:lnTo>
                    <a:pt x="17167" y="5337"/>
                  </a:lnTo>
                  <a:lnTo>
                    <a:pt x="17114" y="5292"/>
                  </a:lnTo>
                  <a:lnTo>
                    <a:pt x="17062" y="5250"/>
                  </a:lnTo>
                  <a:lnTo>
                    <a:pt x="17009" y="5209"/>
                  </a:lnTo>
                  <a:lnTo>
                    <a:pt x="16955" y="5169"/>
                  </a:lnTo>
                  <a:lnTo>
                    <a:pt x="16901" y="5132"/>
                  </a:lnTo>
                  <a:lnTo>
                    <a:pt x="16846" y="5095"/>
                  </a:lnTo>
                  <a:lnTo>
                    <a:pt x="16791" y="5060"/>
                  </a:lnTo>
                  <a:lnTo>
                    <a:pt x="16736" y="5025"/>
                  </a:lnTo>
                  <a:lnTo>
                    <a:pt x="16680" y="4993"/>
                  </a:lnTo>
                  <a:lnTo>
                    <a:pt x="16624" y="4962"/>
                  </a:lnTo>
                  <a:lnTo>
                    <a:pt x="16567" y="4932"/>
                  </a:lnTo>
                  <a:lnTo>
                    <a:pt x="16511" y="4904"/>
                  </a:lnTo>
                  <a:lnTo>
                    <a:pt x="16454" y="4876"/>
                  </a:lnTo>
                  <a:lnTo>
                    <a:pt x="16397" y="4850"/>
                  </a:lnTo>
                  <a:lnTo>
                    <a:pt x="16341" y="4825"/>
                  </a:lnTo>
                  <a:lnTo>
                    <a:pt x="16284" y="4801"/>
                  </a:lnTo>
                  <a:lnTo>
                    <a:pt x="16228" y="4779"/>
                  </a:lnTo>
                  <a:lnTo>
                    <a:pt x="16170" y="4756"/>
                  </a:lnTo>
                  <a:lnTo>
                    <a:pt x="16115" y="4736"/>
                  </a:lnTo>
                  <a:lnTo>
                    <a:pt x="16058" y="4716"/>
                  </a:lnTo>
                  <a:lnTo>
                    <a:pt x="16003" y="4698"/>
                  </a:lnTo>
                  <a:lnTo>
                    <a:pt x="15947" y="4680"/>
                  </a:lnTo>
                  <a:lnTo>
                    <a:pt x="15892" y="4664"/>
                  </a:lnTo>
                  <a:lnTo>
                    <a:pt x="15837" y="4648"/>
                  </a:lnTo>
                  <a:lnTo>
                    <a:pt x="15783" y="4633"/>
                  </a:lnTo>
                  <a:lnTo>
                    <a:pt x="15728" y="4619"/>
                  </a:lnTo>
                  <a:lnTo>
                    <a:pt x="15675" y="4607"/>
                  </a:lnTo>
                  <a:lnTo>
                    <a:pt x="15622" y="4594"/>
                  </a:lnTo>
                  <a:lnTo>
                    <a:pt x="15571" y="4583"/>
                  </a:lnTo>
                  <a:lnTo>
                    <a:pt x="15469" y="4563"/>
                  </a:lnTo>
                  <a:lnTo>
                    <a:pt x="15370" y="4545"/>
                  </a:lnTo>
                  <a:lnTo>
                    <a:pt x="15274" y="4531"/>
                  </a:lnTo>
                  <a:lnTo>
                    <a:pt x="15183" y="4518"/>
                  </a:lnTo>
                  <a:lnTo>
                    <a:pt x="15096" y="4508"/>
                  </a:lnTo>
                  <a:lnTo>
                    <a:pt x="15014" y="4500"/>
                  </a:lnTo>
                  <a:lnTo>
                    <a:pt x="14937" y="4494"/>
                  </a:lnTo>
                  <a:lnTo>
                    <a:pt x="14865" y="4489"/>
                  </a:lnTo>
                  <a:lnTo>
                    <a:pt x="14800" y="4486"/>
                  </a:lnTo>
                  <a:lnTo>
                    <a:pt x="14740" y="4484"/>
                  </a:lnTo>
                  <a:lnTo>
                    <a:pt x="14687" y="4483"/>
                  </a:lnTo>
                  <a:lnTo>
                    <a:pt x="14603" y="4483"/>
                  </a:lnTo>
                  <a:lnTo>
                    <a:pt x="14550" y="4484"/>
                  </a:lnTo>
                  <a:lnTo>
                    <a:pt x="14532" y="4485"/>
                  </a:lnTo>
                  <a:lnTo>
                    <a:pt x="10449" y="4489"/>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3" name="Freeform 9"/>
            <p:cNvSpPr>
              <a:spLocks/>
            </p:cNvSpPr>
            <p:nvPr/>
          </p:nvSpPr>
          <p:spPr bwMode="auto">
            <a:xfrm rot="20191043">
              <a:off x="6646827" y="3485354"/>
              <a:ext cx="902079" cy="1896674"/>
            </a:xfrm>
            <a:custGeom>
              <a:avLst/>
              <a:gdLst/>
              <a:ahLst/>
              <a:cxnLst>
                <a:cxn ang="0">
                  <a:pos x="6304" y="4449"/>
                </a:cxn>
                <a:cxn ang="0">
                  <a:pos x="6114" y="4449"/>
                </a:cxn>
                <a:cxn ang="0">
                  <a:pos x="5918" y="4439"/>
                </a:cxn>
                <a:cxn ang="0">
                  <a:pos x="5671" y="4415"/>
                </a:cxn>
                <a:cxn ang="0">
                  <a:pos x="5386" y="4370"/>
                </a:cxn>
                <a:cxn ang="0">
                  <a:pos x="5179" y="4327"/>
                </a:cxn>
                <a:cxn ang="0">
                  <a:pos x="5017" y="4285"/>
                </a:cxn>
                <a:cxn ang="0">
                  <a:pos x="4852" y="4236"/>
                </a:cxn>
                <a:cxn ang="0">
                  <a:pos x="4683" y="4176"/>
                </a:cxn>
                <a:cxn ang="0">
                  <a:pos x="4514" y="4108"/>
                </a:cxn>
                <a:cxn ang="0">
                  <a:pos x="4344" y="4030"/>
                </a:cxn>
                <a:cxn ang="0">
                  <a:pos x="4174" y="3940"/>
                </a:cxn>
                <a:cxn ang="0">
                  <a:pos x="4008" y="3838"/>
                </a:cxn>
                <a:cxn ang="0">
                  <a:pos x="3845" y="3724"/>
                </a:cxn>
                <a:cxn ang="0">
                  <a:pos x="3688" y="3596"/>
                </a:cxn>
                <a:cxn ang="0">
                  <a:pos x="3522" y="3446"/>
                </a:cxn>
                <a:cxn ang="0">
                  <a:pos x="3051" y="2998"/>
                </a:cxn>
                <a:cxn ang="0">
                  <a:pos x="2185" y="2156"/>
                </a:cxn>
                <a:cxn ang="0">
                  <a:pos x="572" y="568"/>
                </a:cxn>
                <a:cxn ang="0">
                  <a:pos x="0" y="9117"/>
                </a:cxn>
                <a:cxn ang="0">
                  <a:pos x="10" y="9249"/>
                </a:cxn>
                <a:cxn ang="0">
                  <a:pos x="43" y="9565"/>
                </a:cxn>
                <a:cxn ang="0">
                  <a:pos x="81" y="9838"/>
                </a:cxn>
                <a:cxn ang="0">
                  <a:pos x="122" y="10072"/>
                </a:cxn>
                <a:cxn ang="0">
                  <a:pos x="164" y="10270"/>
                </a:cxn>
                <a:cxn ang="0">
                  <a:pos x="210" y="10437"/>
                </a:cxn>
                <a:cxn ang="0">
                  <a:pos x="255" y="10577"/>
                </a:cxn>
                <a:cxn ang="0">
                  <a:pos x="301" y="10695"/>
                </a:cxn>
                <a:cxn ang="0">
                  <a:pos x="359" y="10823"/>
                </a:cxn>
                <a:cxn ang="0">
                  <a:pos x="441" y="10975"/>
                </a:cxn>
                <a:cxn ang="0">
                  <a:pos x="458" y="11003"/>
                </a:cxn>
                <a:cxn ang="0">
                  <a:pos x="547" y="11119"/>
                </a:cxn>
                <a:cxn ang="0">
                  <a:pos x="684" y="11276"/>
                </a:cxn>
                <a:cxn ang="0">
                  <a:pos x="983" y="11595"/>
                </a:cxn>
                <a:cxn ang="0">
                  <a:pos x="1385" y="12005"/>
                </a:cxn>
                <a:cxn ang="0">
                  <a:pos x="1893" y="12510"/>
                </a:cxn>
                <a:cxn ang="0">
                  <a:pos x="1998" y="12611"/>
                </a:cxn>
                <a:cxn ang="0">
                  <a:pos x="2140" y="12731"/>
                </a:cxn>
                <a:cxn ang="0">
                  <a:pos x="2290" y="12840"/>
                </a:cxn>
                <a:cxn ang="0">
                  <a:pos x="2447" y="12940"/>
                </a:cxn>
                <a:cxn ang="0">
                  <a:pos x="2612" y="13030"/>
                </a:cxn>
                <a:cxn ang="0">
                  <a:pos x="2783" y="13110"/>
                </a:cxn>
                <a:cxn ang="0">
                  <a:pos x="2956" y="13183"/>
                </a:cxn>
                <a:cxn ang="0">
                  <a:pos x="3134" y="13247"/>
                </a:cxn>
                <a:cxn ang="0">
                  <a:pos x="3312" y="13303"/>
                </a:cxn>
                <a:cxn ang="0">
                  <a:pos x="3492" y="13352"/>
                </a:cxn>
                <a:cxn ang="0">
                  <a:pos x="3671" y="13394"/>
                </a:cxn>
                <a:cxn ang="0">
                  <a:pos x="3965" y="13452"/>
                </a:cxn>
                <a:cxn ang="0">
                  <a:pos x="4304" y="13500"/>
                </a:cxn>
                <a:cxn ang="0">
                  <a:pos x="4619" y="13531"/>
                </a:cxn>
                <a:cxn ang="0">
                  <a:pos x="4900" y="13548"/>
                </a:cxn>
                <a:cxn ang="0">
                  <a:pos x="5139" y="13555"/>
                </a:cxn>
                <a:cxn ang="0">
                  <a:pos x="7183" y="13556"/>
                </a:cxn>
              </a:cxnLst>
              <a:rect l="0" t="0" r="r" b="b"/>
              <a:pathLst>
                <a:path w="7183" h="13556">
                  <a:moveTo>
                    <a:pt x="6322" y="4449"/>
                  </a:moveTo>
                  <a:lnTo>
                    <a:pt x="6322" y="4449"/>
                  </a:lnTo>
                  <a:lnTo>
                    <a:pt x="6304" y="4449"/>
                  </a:lnTo>
                  <a:lnTo>
                    <a:pt x="6252" y="4451"/>
                  </a:lnTo>
                  <a:lnTo>
                    <a:pt x="6167" y="4450"/>
                  </a:lnTo>
                  <a:lnTo>
                    <a:pt x="6114" y="4449"/>
                  </a:lnTo>
                  <a:lnTo>
                    <a:pt x="6055" y="4447"/>
                  </a:lnTo>
                  <a:lnTo>
                    <a:pt x="5989" y="4444"/>
                  </a:lnTo>
                  <a:lnTo>
                    <a:pt x="5918" y="4439"/>
                  </a:lnTo>
                  <a:lnTo>
                    <a:pt x="5841" y="4433"/>
                  </a:lnTo>
                  <a:lnTo>
                    <a:pt x="5758" y="4425"/>
                  </a:lnTo>
                  <a:lnTo>
                    <a:pt x="5671" y="4415"/>
                  </a:lnTo>
                  <a:lnTo>
                    <a:pt x="5580" y="4403"/>
                  </a:lnTo>
                  <a:lnTo>
                    <a:pt x="5485" y="4388"/>
                  </a:lnTo>
                  <a:lnTo>
                    <a:pt x="5386" y="4370"/>
                  </a:lnTo>
                  <a:lnTo>
                    <a:pt x="5284" y="4350"/>
                  </a:lnTo>
                  <a:lnTo>
                    <a:pt x="5232" y="4339"/>
                  </a:lnTo>
                  <a:lnTo>
                    <a:pt x="5179" y="4327"/>
                  </a:lnTo>
                  <a:lnTo>
                    <a:pt x="5126" y="4314"/>
                  </a:lnTo>
                  <a:lnTo>
                    <a:pt x="5072" y="4300"/>
                  </a:lnTo>
                  <a:lnTo>
                    <a:pt x="5017" y="4285"/>
                  </a:lnTo>
                  <a:lnTo>
                    <a:pt x="4963" y="4270"/>
                  </a:lnTo>
                  <a:lnTo>
                    <a:pt x="4907" y="4253"/>
                  </a:lnTo>
                  <a:lnTo>
                    <a:pt x="4852" y="4236"/>
                  </a:lnTo>
                  <a:lnTo>
                    <a:pt x="4796" y="4217"/>
                  </a:lnTo>
                  <a:lnTo>
                    <a:pt x="4740" y="4198"/>
                  </a:lnTo>
                  <a:lnTo>
                    <a:pt x="4683" y="4176"/>
                  </a:lnTo>
                  <a:lnTo>
                    <a:pt x="4627" y="4154"/>
                  </a:lnTo>
                  <a:lnTo>
                    <a:pt x="4570" y="4132"/>
                  </a:lnTo>
                  <a:lnTo>
                    <a:pt x="4514" y="4108"/>
                  </a:lnTo>
                  <a:lnTo>
                    <a:pt x="4457" y="4083"/>
                  </a:lnTo>
                  <a:lnTo>
                    <a:pt x="4401" y="4057"/>
                  </a:lnTo>
                  <a:lnTo>
                    <a:pt x="4344" y="4030"/>
                  </a:lnTo>
                  <a:lnTo>
                    <a:pt x="4288" y="4001"/>
                  </a:lnTo>
                  <a:lnTo>
                    <a:pt x="4231" y="3971"/>
                  </a:lnTo>
                  <a:lnTo>
                    <a:pt x="4174" y="3940"/>
                  </a:lnTo>
                  <a:lnTo>
                    <a:pt x="4119" y="3908"/>
                  </a:lnTo>
                  <a:lnTo>
                    <a:pt x="4063" y="3873"/>
                  </a:lnTo>
                  <a:lnTo>
                    <a:pt x="4008" y="3838"/>
                  </a:lnTo>
                  <a:lnTo>
                    <a:pt x="3953" y="3802"/>
                  </a:lnTo>
                  <a:lnTo>
                    <a:pt x="3899" y="3764"/>
                  </a:lnTo>
                  <a:lnTo>
                    <a:pt x="3845" y="3724"/>
                  </a:lnTo>
                  <a:lnTo>
                    <a:pt x="3793" y="3684"/>
                  </a:lnTo>
                  <a:lnTo>
                    <a:pt x="3740" y="3641"/>
                  </a:lnTo>
                  <a:lnTo>
                    <a:pt x="3688" y="3596"/>
                  </a:lnTo>
                  <a:lnTo>
                    <a:pt x="3636" y="3551"/>
                  </a:lnTo>
                  <a:lnTo>
                    <a:pt x="3636" y="3551"/>
                  </a:lnTo>
                  <a:lnTo>
                    <a:pt x="3522" y="3446"/>
                  </a:lnTo>
                  <a:lnTo>
                    <a:pt x="3385" y="3317"/>
                  </a:lnTo>
                  <a:lnTo>
                    <a:pt x="3228" y="3168"/>
                  </a:lnTo>
                  <a:lnTo>
                    <a:pt x="3051" y="2998"/>
                  </a:lnTo>
                  <a:lnTo>
                    <a:pt x="2857" y="2811"/>
                  </a:lnTo>
                  <a:lnTo>
                    <a:pt x="2647" y="2607"/>
                  </a:lnTo>
                  <a:lnTo>
                    <a:pt x="2185" y="2156"/>
                  </a:lnTo>
                  <a:lnTo>
                    <a:pt x="1677" y="1657"/>
                  </a:lnTo>
                  <a:lnTo>
                    <a:pt x="1135" y="1124"/>
                  </a:lnTo>
                  <a:lnTo>
                    <a:pt x="572" y="568"/>
                  </a:lnTo>
                  <a:lnTo>
                    <a:pt x="0" y="0"/>
                  </a:lnTo>
                  <a:lnTo>
                    <a:pt x="0" y="9117"/>
                  </a:lnTo>
                  <a:lnTo>
                    <a:pt x="0" y="9117"/>
                  </a:lnTo>
                  <a:lnTo>
                    <a:pt x="0" y="9132"/>
                  </a:lnTo>
                  <a:lnTo>
                    <a:pt x="0" y="9132"/>
                  </a:lnTo>
                  <a:lnTo>
                    <a:pt x="10" y="9249"/>
                  </a:lnTo>
                  <a:lnTo>
                    <a:pt x="21" y="9359"/>
                  </a:lnTo>
                  <a:lnTo>
                    <a:pt x="32" y="9464"/>
                  </a:lnTo>
                  <a:lnTo>
                    <a:pt x="43" y="9565"/>
                  </a:lnTo>
                  <a:lnTo>
                    <a:pt x="55" y="9660"/>
                  </a:lnTo>
                  <a:lnTo>
                    <a:pt x="68" y="9751"/>
                  </a:lnTo>
                  <a:lnTo>
                    <a:pt x="81" y="9838"/>
                  </a:lnTo>
                  <a:lnTo>
                    <a:pt x="94" y="9920"/>
                  </a:lnTo>
                  <a:lnTo>
                    <a:pt x="108" y="9997"/>
                  </a:lnTo>
                  <a:lnTo>
                    <a:pt x="122" y="10072"/>
                  </a:lnTo>
                  <a:lnTo>
                    <a:pt x="136" y="10141"/>
                  </a:lnTo>
                  <a:lnTo>
                    <a:pt x="150" y="10207"/>
                  </a:lnTo>
                  <a:lnTo>
                    <a:pt x="164" y="10270"/>
                  </a:lnTo>
                  <a:lnTo>
                    <a:pt x="179" y="10329"/>
                  </a:lnTo>
                  <a:lnTo>
                    <a:pt x="195" y="10385"/>
                  </a:lnTo>
                  <a:lnTo>
                    <a:pt x="210" y="10437"/>
                  </a:lnTo>
                  <a:lnTo>
                    <a:pt x="225" y="10487"/>
                  </a:lnTo>
                  <a:lnTo>
                    <a:pt x="240" y="10533"/>
                  </a:lnTo>
                  <a:lnTo>
                    <a:pt x="255" y="10577"/>
                  </a:lnTo>
                  <a:lnTo>
                    <a:pt x="270" y="10619"/>
                  </a:lnTo>
                  <a:lnTo>
                    <a:pt x="285" y="10658"/>
                  </a:lnTo>
                  <a:lnTo>
                    <a:pt x="301" y="10695"/>
                  </a:lnTo>
                  <a:lnTo>
                    <a:pt x="316" y="10730"/>
                  </a:lnTo>
                  <a:lnTo>
                    <a:pt x="330" y="10763"/>
                  </a:lnTo>
                  <a:lnTo>
                    <a:pt x="359" y="10823"/>
                  </a:lnTo>
                  <a:lnTo>
                    <a:pt x="387" y="10878"/>
                  </a:lnTo>
                  <a:lnTo>
                    <a:pt x="415" y="10929"/>
                  </a:lnTo>
                  <a:lnTo>
                    <a:pt x="441" y="10975"/>
                  </a:lnTo>
                  <a:lnTo>
                    <a:pt x="441" y="10975"/>
                  </a:lnTo>
                  <a:lnTo>
                    <a:pt x="448" y="10988"/>
                  </a:lnTo>
                  <a:lnTo>
                    <a:pt x="458" y="11003"/>
                  </a:lnTo>
                  <a:lnTo>
                    <a:pt x="481" y="11036"/>
                  </a:lnTo>
                  <a:lnTo>
                    <a:pt x="512" y="11075"/>
                  </a:lnTo>
                  <a:lnTo>
                    <a:pt x="547" y="11119"/>
                  </a:lnTo>
                  <a:lnTo>
                    <a:pt x="588" y="11168"/>
                  </a:lnTo>
                  <a:lnTo>
                    <a:pt x="634" y="11220"/>
                  </a:lnTo>
                  <a:lnTo>
                    <a:pt x="684" y="11276"/>
                  </a:lnTo>
                  <a:lnTo>
                    <a:pt x="738" y="11335"/>
                  </a:lnTo>
                  <a:lnTo>
                    <a:pt x="856" y="11462"/>
                  </a:lnTo>
                  <a:lnTo>
                    <a:pt x="983" y="11595"/>
                  </a:lnTo>
                  <a:lnTo>
                    <a:pt x="1116" y="11733"/>
                  </a:lnTo>
                  <a:lnTo>
                    <a:pt x="1251" y="11871"/>
                  </a:lnTo>
                  <a:lnTo>
                    <a:pt x="1385" y="12005"/>
                  </a:lnTo>
                  <a:lnTo>
                    <a:pt x="1513" y="12134"/>
                  </a:lnTo>
                  <a:lnTo>
                    <a:pt x="1737" y="12357"/>
                  </a:lnTo>
                  <a:lnTo>
                    <a:pt x="1893" y="12510"/>
                  </a:lnTo>
                  <a:lnTo>
                    <a:pt x="1953" y="12569"/>
                  </a:lnTo>
                  <a:lnTo>
                    <a:pt x="1953" y="12569"/>
                  </a:lnTo>
                  <a:lnTo>
                    <a:pt x="1998" y="12611"/>
                  </a:lnTo>
                  <a:lnTo>
                    <a:pt x="2044" y="12652"/>
                  </a:lnTo>
                  <a:lnTo>
                    <a:pt x="2091" y="12692"/>
                  </a:lnTo>
                  <a:lnTo>
                    <a:pt x="2140" y="12731"/>
                  </a:lnTo>
                  <a:lnTo>
                    <a:pt x="2188" y="12768"/>
                  </a:lnTo>
                  <a:lnTo>
                    <a:pt x="2239" y="12805"/>
                  </a:lnTo>
                  <a:lnTo>
                    <a:pt x="2290" y="12840"/>
                  </a:lnTo>
                  <a:lnTo>
                    <a:pt x="2341" y="12875"/>
                  </a:lnTo>
                  <a:lnTo>
                    <a:pt x="2394" y="12908"/>
                  </a:lnTo>
                  <a:lnTo>
                    <a:pt x="2447" y="12940"/>
                  </a:lnTo>
                  <a:lnTo>
                    <a:pt x="2502" y="12971"/>
                  </a:lnTo>
                  <a:lnTo>
                    <a:pt x="2556" y="13001"/>
                  </a:lnTo>
                  <a:lnTo>
                    <a:pt x="2612" y="13030"/>
                  </a:lnTo>
                  <a:lnTo>
                    <a:pt x="2669" y="13058"/>
                  </a:lnTo>
                  <a:lnTo>
                    <a:pt x="2725" y="13084"/>
                  </a:lnTo>
                  <a:lnTo>
                    <a:pt x="2783" y="13110"/>
                  </a:lnTo>
                  <a:lnTo>
                    <a:pt x="2840" y="13136"/>
                  </a:lnTo>
                  <a:lnTo>
                    <a:pt x="2898" y="13160"/>
                  </a:lnTo>
                  <a:lnTo>
                    <a:pt x="2956" y="13183"/>
                  </a:lnTo>
                  <a:lnTo>
                    <a:pt x="3015" y="13205"/>
                  </a:lnTo>
                  <a:lnTo>
                    <a:pt x="3074" y="13227"/>
                  </a:lnTo>
                  <a:lnTo>
                    <a:pt x="3134" y="13247"/>
                  </a:lnTo>
                  <a:lnTo>
                    <a:pt x="3192" y="13266"/>
                  </a:lnTo>
                  <a:lnTo>
                    <a:pt x="3253" y="13285"/>
                  </a:lnTo>
                  <a:lnTo>
                    <a:pt x="3312" y="13303"/>
                  </a:lnTo>
                  <a:lnTo>
                    <a:pt x="3372" y="13320"/>
                  </a:lnTo>
                  <a:lnTo>
                    <a:pt x="3432" y="13336"/>
                  </a:lnTo>
                  <a:lnTo>
                    <a:pt x="3492" y="13352"/>
                  </a:lnTo>
                  <a:lnTo>
                    <a:pt x="3552" y="13367"/>
                  </a:lnTo>
                  <a:lnTo>
                    <a:pt x="3611" y="13381"/>
                  </a:lnTo>
                  <a:lnTo>
                    <a:pt x="3671" y="13394"/>
                  </a:lnTo>
                  <a:lnTo>
                    <a:pt x="3730" y="13408"/>
                  </a:lnTo>
                  <a:lnTo>
                    <a:pt x="3848" y="13431"/>
                  </a:lnTo>
                  <a:lnTo>
                    <a:pt x="3965" y="13452"/>
                  </a:lnTo>
                  <a:lnTo>
                    <a:pt x="4080" y="13470"/>
                  </a:lnTo>
                  <a:lnTo>
                    <a:pt x="4193" y="13486"/>
                  </a:lnTo>
                  <a:lnTo>
                    <a:pt x="4304" y="13500"/>
                  </a:lnTo>
                  <a:lnTo>
                    <a:pt x="4412" y="13512"/>
                  </a:lnTo>
                  <a:lnTo>
                    <a:pt x="4517" y="13522"/>
                  </a:lnTo>
                  <a:lnTo>
                    <a:pt x="4619" y="13531"/>
                  </a:lnTo>
                  <a:lnTo>
                    <a:pt x="4716" y="13538"/>
                  </a:lnTo>
                  <a:lnTo>
                    <a:pt x="4811" y="13543"/>
                  </a:lnTo>
                  <a:lnTo>
                    <a:pt x="4900" y="13548"/>
                  </a:lnTo>
                  <a:lnTo>
                    <a:pt x="4985" y="13551"/>
                  </a:lnTo>
                  <a:lnTo>
                    <a:pt x="5066" y="13553"/>
                  </a:lnTo>
                  <a:lnTo>
                    <a:pt x="5139" y="13555"/>
                  </a:lnTo>
                  <a:lnTo>
                    <a:pt x="5271" y="13556"/>
                  </a:lnTo>
                  <a:lnTo>
                    <a:pt x="5271" y="13556"/>
                  </a:lnTo>
                  <a:lnTo>
                    <a:pt x="7183" y="13556"/>
                  </a:lnTo>
                  <a:lnTo>
                    <a:pt x="7183" y="4448"/>
                  </a:lnTo>
                  <a:lnTo>
                    <a:pt x="6322" y="4449"/>
                  </a:lnTo>
                  <a:close/>
                </a:path>
              </a:pathLst>
            </a:custGeom>
            <a:solidFill>
              <a:schemeClr val="accent1"/>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4" name="Freeform 10"/>
            <p:cNvSpPr>
              <a:spLocks/>
            </p:cNvSpPr>
            <p:nvPr/>
          </p:nvSpPr>
          <p:spPr bwMode="auto">
            <a:xfrm rot="20191043">
              <a:off x="8340400" y="3398460"/>
              <a:ext cx="897451" cy="1276786"/>
            </a:xfrm>
            <a:custGeom>
              <a:avLst/>
              <a:gdLst/>
              <a:ahLst/>
              <a:cxnLst>
                <a:cxn ang="0">
                  <a:pos x="6715" y="2554"/>
                </a:cxn>
                <a:cxn ang="0">
                  <a:pos x="6584" y="2389"/>
                </a:cxn>
                <a:cxn ang="0">
                  <a:pos x="6317" y="2095"/>
                </a:cxn>
                <a:cxn ang="0">
                  <a:pos x="5788" y="1551"/>
                </a:cxn>
                <a:cxn ang="0">
                  <a:pos x="5220" y="988"/>
                </a:cxn>
                <a:cxn ang="0">
                  <a:pos x="5082" y="865"/>
                </a:cxn>
                <a:cxn ang="0">
                  <a:pos x="4883" y="716"/>
                </a:cxn>
                <a:cxn ang="0">
                  <a:pos x="4671" y="586"/>
                </a:cxn>
                <a:cxn ang="0">
                  <a:pos x="4448" y="472"/>
                </a:cxn>
                <a:cxn ang="0">
                  <a:pos x="4217" y="374"/>
                </a:cxn>
                <a:cxn ang="0">
                  <a:pos x="3979" y="290"/>
                </a:cxn>
                <a:cxn ang="0">
                  <a:pos x="3740" y="220"/>
                </a:cxn>
                <a:cxn ang="0">
                  <a:pos x="3502" y="162"/>
                </a:cxn>
                <a:cxn ang="0">
                  <a:pos x="3093" y="87"/>
                </a:cxn>
                <a:cxn ang="0">
                  <a:pos x="2655" y="35"/>
                </a:cxn>
                <a:cxn ang="0">
                  <a:pos x="2273" y="8"/>
                </a:cxn>
                <a:cxn ang="0">
                  <a:pos x="1902" y="0"/>
                </a:cxn>
                <a:cxn ang="0">
                  <a:pos x="0" y="9112"/>
                </a:cxn>
                <a:cxn ang="0">
                  <a:pos x="2108" y="9109"/>
                </a:cxn>
                <a:cxn ang="0">
                  <a:pos x="2456" y="9094"/>
                </a:cxn>
                <a:cxn ang="0">
                  <a:pos x="2869" y="9056"/>
                </a:cxn>
                <a:cxn ang="0">
                  <a:pos x="3324" y="8987"/>
                </a:cxn>
                <a:cxn ang="0">
                  <a:pos x="3621" y="8923"/>
                </a:cxn>
                <a:cxn ang="0">
                  <a:pos x="3860" y="8859"/>
                </a:cxn>
                <a:cxn ang="0">
                  <a:pos x="4098" y="8783"/>
                </a:cxn>
                <a:cxn ang="0">
                  <a:pos x="4333" y="8692"/>
                </a:cxn>
                <a:cxn ang="0">
                  <a:pos x="4561" y="8586"/>
                </a:cxn>
                <a:cxn ang="0">
                  <a:pos x="4779" y="8464"/>
                </a:cxn>
                <a:cxn ang="0">
                  <a:pos x="4985" y="8324"/>
                </a:cxn>
                <a:cxn ang="0">
                  <a:pos x="5175" y="8167"/>
                </a:cxn>
                <a:cxn ang="0">
                  <a:pos x="5436" y="7913"/>
                </a:cxn>
                <a:cxn ang="0">
                  <a:pos x="6057" y="7289"/>
                </a:cxn>
                <a:cxn ang="0">
                  <a:pos x="6489" y="6832"/>
                </a:cxn>
                <a:cxn ang="0">
                  <a:pos x="6661" y="6631"/>
                </a:cxn>
                <a:cxn ang="0">
                  <a:pos x="6732" y="6531"/>
                </a:cxn>
                <a:cxn ang="0">
                  <a:pos x="6815" y="6376"/>
                </a:cxn>
                <a:cxn ang="0">
                  <a:pos x="6890" y="6207"/>
                </a:cxn>
                <a:cxn ang="0">
                  <a:pos x="6952" y="6030"/>
                </a:cxn>
                <a:cxn ang="0">
                  <a:pos x="7013" y="5806"/>
                </a:cxn>
                <a:cxn ang="0">
                  <a:pos x="7071" y="5524"/>
                </a:cxn>
                <a:cxn ang="0">
                  <a:pos x="7123" y="5174"/>
                </a:cxn>
                <a:cxn ang="0">
                  <a:pos x="7168" y="4744"/>
                </a:cxn>
                <a:cxn ang="0">
                  <a:pos x="7182" y="4540"/>
                </a:cxn>
                <a:cxn ang="0">
                  <a:pos x="7168" y="4368"/>
                </a:cxn>
                <a:cxn ang="0">
                  <a:pos x="7122" y="3939"/>
                </a:cxn>
                <a:cxn ang="0">
                  <a:pos x="7070" y="3588"/>
                </a:cxn>
                <a:cxn ang="0">
                  <a:pos x="7012" y="3306"/>
                </a:cxn>
                <a:cxn ang="0">
                  <a:pos x="6952" y="3082"/>
                </a:cxn>
                <a:cxn ang="0">
                  <a:pos x="6890" y="2906"/>
                </a:cxn>
                <a:cxn ang="0">
                  <a:pos x="6815" y="2736"/>
                </a:cxn>
                <a:cxn ang="0">
                  <a:pos x="6732" y="2582"/>
                </a:cxn>
              </a:cxnLst>
              <a:rect l="0" t="0" r="r" b="b"/>
              <a:pathLst>
                <a:path w="7183" h="9112">
                  <a:moveTo>
                    <a:pt x="6732" y="2582"/>
                  </a:moveTo>
                  <a:lnTo>
                    <a:pt x="6732" y="2582"/>
                  </a:lnTo>
                  <a:lnTo>
                    <a:pt x="6724" y="2569"/>
                  </a:lnTo>
                  <a:lnTo>
                    <a:pt x="6715" y="2554"/>
                  </a:lnTo>
                  <a:lnTo>
                    <a:pt x="6690" y="2520"/>
                  </a:lnTo>
                  <a:lnTo>
                    <a:pt x="6661" y="2481"/>
                  </a:lnTo>
                  <a:lnTo>
                    <a:pt x="6625" y="2437"/>
                  </a:lnTo>
                  <a:lnTo>
                    <a:pt x="6584" y="2389"/>
                  </a:lnTo>
                  <a:lnTo>
                    <a:pt x="6538" y="2337"/>
                  </a:lnTo>
                  <a:lnTo>
                    <a:pt x="6489" y="2281"/>
                  </a:lnTo>
                  <a:lnTo>
                    <a:pt x="6434" y="2221"/>
                  </a:lnTo>
                  <a:lnTo>
                    <a:pt x="6317" y="2095"/>
                  </a:lnTo>
                  <a:lnTo>
                    <a:pt x="6190" y="1961"/>
                  </a:lnTo>
                  <a:lnTo>
                    <a:pt x="6057" y="1824"/>
                  </a:lnTo>
                  <a:lnTo>
                    <a:pt x="5921" y="1685"/>
                  </a:lnTo>
                  <a:lnTo>
                    <a:pt x="5788" y="1551"/>
                  </a:lnTo>
                  <a:lnTo>
                    <a:pt x="5660" y="1423"/>
                  </a:lnTo>
                  <a:lnTo>
                    <a:pt x="5436" y="1200"/>
                  </a:lnTo>
                  <a:lnTo>
                    <a:pt x="5278" y="1046"/>
                  </a:lnTo>
                  <a:lnTo>
                    <a:pt x="5220" y="988"/>
                  </a:lnTo>
                  <a:lnTo>
                    <a:pt x="5220" y="988"/>
                  </a:lnTo>
                  <a:lnTo>
                    <a:pt x="5174" y="946"/>
                  </a:lnTo>
                  <a:lnTo>
                    <a:pt x="5128" y="905"/>
                  </a:lnTo>
                  <a:lnTo>
                    <a:pt x="5082" y="865"/>
                  </a:lnTo>
                  <a:lnTo>
                    <a:pt x="5033" y="825"/>
                  </a:lnTo>
                  <a:lnTo>
                    <a:pt x="4984" y="787"/>
                  </a:lnTo>
                  <a:lnTo>
                    <a:pt x="4934" y="751"/>
                  </a:lnTo>
                  <a:lnTo>
                    <a:pt x="4883" y="716"/>
                  </a:lnTo>
                  <a:lnTo>
                    <a:pt x="4831" y="682"/>
                  </a:lnTo>
                  <a:lnTo>
                    <a:pt x="4778" y="649"/>
                  </a:lnTo>
                  <a:lnTo>
                    <a:pt x="4724" y="617"/>
                  </a:lnTo>
                  <a:lnTo>
                    <a:pt x="4671" y="586"/>
                  </a:lnTo>
                  <a:lnTo>
                    <a:pt x="4615" y="555"/>
                  </a:lnTo>
                  <a:lnTo>
                    <a:pt x="4560" y="526"/>
                  </a:lnTo>
                  <a:lnTo>
                    <a:pt x="4504" y="498"/>
                  </a:lnTo>
                  <a:lnTo>
                    <a:pt x="4448" y="472"/>
                  </a:lnTo>
                  <a:lnTo>
                    <a:pt x="4390" y="446"/>
                  </a:lnTo>
                  <a:lnTo>
                    <a:pt x="4333" y="421"/>
                  </a:lnTo>
                  <a:lnTo>
                    <a:pt x="4274" y="397"/>
                  </a:lnTo>
                  <a:lnTo>
                    <a:pt x="4217" y="374"/>
                  </a:lnTo>
                  <a:lnTo>
                    <a:pt x="4157" y="352"/>
                  </a:lnTo>
                  <a:lnTo>
                    <a:pt x="4098" y="331"/>
                  </a:lnTo>
                  <a:lnTo>
                    <a:pt x="4039" y="310"/>
                  </a:lnTo>
                  <a:lnTo>
                    <a:pt x="3979" y="290"/>
                  </a:lnTo>
                  <a:lnTo>
                    <a:pt x="3920" y="271"/>
                  </a:lnTo>
                  <a:lnTo>
                    <a:pt x="3860" y="253"/>
                  </a:lnTo>
                  <a:lnTo>
                    <a:pt x="3801" y="236"/>
                  </a:lnTo>
                  <a:lnTo>
                    <a:pt x="3740" y="220"/>
                  </a:lnTo>
                  <a:lnTo>
                    <a:pt x="3681" y="204"/>
                  </a:lnTo>
                  <a:lnTo>
                    <a:pt x="3621" y="190"/>
                  </a:lnTo>
                  <a:lnTo>
                    <a:pt x="3561" y="175"/>
                  </a:lnTo>
                  <a:lnTo>
                    <a:pt x="3502" y="162"/>
                  </a:lnTo>
                  <a:lnTo>
                    <a:pt x="3442" y="149"/>
                  </a:lnTo>
                  <a:lnTo>
                    <a:pt x="3324" y="126"/>
                  </a:lnTo>
                  <a:lnTo>
                    <a:pt x="3208" y="105"/>
                  </a:lnTo>
                  <a:lnTo>
                    <a:pt x="3093" y="87"/>
                  </a:lnTo>
                  <a:lnTo>
                    <a:pt x="2980" y="71"/>
                  </a:lnTo>
                  <a:lnTo>
                    <a:pt x="2869" y="57"/>
                  </a:lnTo>
                  <a:lnTo>
                    <a:pt x="2761" y="45"/>
                  </a:lnTo>
                  <a:lnTo>
                    <a:pt x="2655" y="35"/>
                  </a:lnTo>
                  <a:lnTo>
                    <a:pt x="2554" y="26"/>
                  </a:lnTo>
                  <a:lnTo>
                    <a:pt x="2456" y="19"/>
                  </a:lnTo>
                  <a:lnTo>
                    <a:pt x="2361" y="14"/>
                  </a:lnTo>
                  <a:lnTo>
                    <a:pt x="2273" y="8"/>
                  </a:lnTo>
                  <a:lnTo>
                    <a:pt x="2188" y="5"/>
                  </a:lnTo>
                  <a:lnTo>
                    <a:pt x="2107" y="3"/>
                  </a:lnTo>
                  <a:lnTo>
                    <a:pt x="2033" y="1"/>
                  </a:lnTo>
                  <a:lnTo>
                    <a:pt x="1902" y="0"/>
                  </a:lnTo>
                  <a:lnTo>
                    <a:pt x="1902" y="0"/>
                  </a:lnTo>
                  <a:lnTo>
                    <a:pt x="0" y="0"/>
                  </a:lnTo>
                  <a:lnTo>
                    <a:pt x="0" y="9112"/>
                  </a:lnTo>
                  <a:lnTo>
                    <a:pt x="0" y="9112"/>
                  </a:lnTo>
                  <a:lnTo>
                    <a:pt x="1902" y="9112"/>
                  </a:lnTo>
                  <a:lnTo>
                    <a:pt x="1902" y="9112"/>
                  </a:lnTo>
                  <a:lnTo>
                    <a:pt x="2033" y="9111"/>
                  </a:lnTo>
                  <a:lnTo>
                    <a:pt x="2108" y="9109"/>
                  </a:lnTo>
                  <a:lnTo>
                    <a:pt x="2188" y="9107"/>
                  </a:lnTo>
                  <a:lnTo>
                    <a:pt x="2273" y="9104"/>
                  </a:lnTo>
                  <a:lnTo>
                    <a:pt x="2362" y="9099"/>
                  </a:lnTo>
                  <a:lnTo>
                    <a:pt x="2456" y="9094"/>
                  </a:lnTo>
                  <a:lnTo>
                    <a:pt x="2554" y="9087"/>
                  </a:lnTo>
                  <a:lnTo>
                    <a:pt x="2656" y="9078"/>
                  </a:lnTo>
                  <a:lnTo>
                    <a:pt x="2761" y="9068"/>
                  </a:lnTo>
                  <a:lnTo>
                    <a:pt x="2869" y="9056"/>
                  </a:lnTo>
                  <a:lnTo>
                    <a:pt x="2980" y="9042"/>
                  </a:lnTo>
                  <a:lnTo>
                    <a:pt x="3093" y="9026"/>
                  </a:lnTo>
                  <a:lnTo>
                    <a:pt x="3208" y="9008"/>
                  </a:lnTo>
                  <a:lnTo>
                    <a:pt x="3324" y="8987"/>
                  </a:lnTo>
                  <a:lnTo>
                    <a:pt x="3442" y="8964"/>
                  </a:lnTo>
                  <a:lnTo>
                    <a:pt x="3502" y="8950"/>
                  </a:lnTo>
                  <a:lnTo>
                    <a:pt x="3561" y="8937"/>
                  </a:lnTo>
                  <a:lnTo>
                    <a:pt x="3621" y="8923"/>
                  </a:lnTo>
                  <a:lnTo>
                    <a:pt x="3682" y="8908"/>
                  </a:lnTo>
                  <a:lnTo>
                    <a:pt x="3741" y="8892"/>
                  </a:lnTo>
                  <a:lnTo>
                    <a:pt x="3801" y="8876"/>
                  </a:lnTo>
                  <a:lnTo>
                    <a:pt x="3860" y="8859"/>
                  </a:lnTo>
                  <a:lnTo>
                    <a:pt x="3921" y="8841"/>
                  </a:lnTo>
                  <a:lnTo>
                    <a:pt x="3980" y="8822"/>
                  </a:lnTo>
                  <a:lnTo>
                    <a:pt x="4040" y="8803"/>
                  </a:lnTo>
                  <a:lnTo>
                    <a:pt x="4098" y="8783"/>
                  </a:lnTo>
                  <a:lnTo>
                    <a:pt x="4158" y="8761"/>
                  </a:lnTo>
                  <a:lnTo>
                    <a:pt x="4217" y="8739"/>
                  </a:lnTo>
                  <a:lnTo>
                    <a:pt x="4275" y="8716"/>
                  </a:lnTo>
                  <a:lnTo>
                    <a:pt x="4333" y="8692"/>
                  </a:lnTo>
                  <a:lnTo>
                    <a:pt x="4390" y="8666"/>
                  </a:lnTo>
                  <a:lnTo>
                    <a:pt x="4448" y="8640"/>
                  </a:lnTo>
                  <a:lnTo>
                    <a:pt x="4504" y="8614"/>
                  </a:lnTo>
                  <a:lnTo>
                    <a:pt x="4561" y="8586"/>
                  </a:lnTo>
                  <a:lnTo>
                    <a:pt x="4616" y="8557"/>
                  </a:lnTo>
                  <a:lnTo>
                    <a:pt x="4671" y="8527"/>
                  </a:lnTo>
                  <a:lnTo>
                    <a:pt x="4725" y="8496"/>
                  </a:lnTo>
                  <a:lnTo>
                    <a:pt x="4779" y="8464"/>
                  </a:lnTo>
                  <a:lnTo>
                    <a:pt x="4831" y="8431"/>
                  </a:lnTo>
                  <a:lnTo>
                    <a:pt x="4883" y="8396"/>
                  </a:lnTo>
                  <a:lnTo>
                    <a:pt x="4934" y="8361"/>
                  </a:lnTo>
                  <a:lnTo>
                    <a:pt x="4985" y="8324"/>
                  </a:lnTo>
                  <a:lnTo>
                    <a:pt x="5033" y="8287"/>
                  </a:lnTo>
                  <a:lnTo>
                    <a:pt x="5082" y="8248"/>
                  </a:lnTo>
                  <a:lnTo>
                    <a:pt x="5129" y="8208"/>
                  </a:lnTo>
                  <a:lnTo>
                    <a:pt x="5175" y="8167"/>
                  </a:lnTo>
                  <a:lnTo>
                    <a:pt x="5220" y="8125"/>
                  </a:lnTo>
                  <a:lnTo>
                    <a:pt x="5220" y="8125"/>
                  </a:lnTo>
                  <a:lnTo>
                    <a:pt x="5279" y="8066"/>
                  </a:lnTo>
                  <a:lnTo>
                    <a:pt x="5436" y="7913"/>
                  </a:lnTo>
                  <a:lnTo>
                    <a:pt x="5660" y="7690"/>
                  </a:lnTo>
                  <a:lnTo>
                    <a:pt x="5788" y="7561"/>
                  </a:lnTo>
                  <a:lnTo>
                    <a:pt x="5921" y="7427"/>
                  </a:lnTo>
                  <a:lnTo>
                    <a:pt x="6057" y="7289"/>
                  </a:lnTo>
                  <a:lnTo>
                    <a:pt x="6190" y="7151"/>
                  </a:lnTo>
                  <a:lnTo>
                    <a:pt x="6317" y="7018"/>
                  </a:lnTo>
                  <a:lnTo>
                    <a:pt x="6434" y="6891"/>
                  </a:lnTo>
                  <a:lnTo>
                    <a:pt x="6489" y="6832"/>
                  </a:lnTo>
                  <a:lnTo>
                    <a:pt x="6539" y="6776"/>
                  </a:lnTo>
                  <a:lnTo>
                    <a:pt x="6584" y="6724"/>
                  </a:lnTo>
                  <a:lnTo>
                    <a:pt x="6626" y="6675"/>
                  </a:lnTo>
                  <a:lnTo>
                    <a:pt x="6661" y="6631"/>
                  </a:lnTo>
                  <a:lnTo>
                    <a:pt x="6691" y="6592"/>
                  </a:lnTo>
                  <a:lnTo>
                    <a:pt x="6715" y="6559"/>
                  </a:lnTo>
                  <a:lnTo>
                    <a:pt x="6725" y="6544"/>
                  </a:lnTo>
                  <a:lnTo>
                    <a:pt x="6732" y="6531"/>
                  </a:lnTo>
                  <a:lnTo>
                    <a:pt x="6732" y="6531"/>
                  </a:lnTo>
                  <a:lnTo>
                    <a:pt x="6758" y="6484"/>
                  </a:lnTo>
                  <a:lnTo>
                    <a:pt x="6786" y="6432"/>
                  </a:lnTo>
                  <a:lnTo>
                    <a:pt x="6815" y="6376"/>
                  </a:lnTo>
                  <a:lnTo>
                    <a:pt x="6845" y="6314"/>
                  </a:lnTo>
                  <a:lnTo>
                    <a:pt x="6860" y="6281"/>
                  </a:lnTo>
                  <a:lnTo>
                    <a:pt x="6875" y="6245"/>
                  </a:lnTo>
                  <a:lnTo>
                    <a:pt x="6890" y="6207"/>
                  </a:lnTo>
                  <a:lnTo>
                    <a:pt x="6905" y="6167"/>
                  </a:lnTo>
                  <a:lnTo>
                    <a:pt x="6922" y="6124"/>
                  </a:lnTo>
                  <a:lnTo>
                    <a:pt x="6937" y="6078"/>
                  </a:lnTo>
                  <a:lnTo>
                    <a:pt x="6952" y="6030"/>
                  </a:lnTo>
                  <a:lnTo>
                    <a:pt x="6968" y="5979"/>
                  </a:lnTo>
                  <a:lnTo>
                    <a:pt x="6983" y="5925"/>
                  </a:lnTo>
                  <a:lnTo>
                    <a:pt x="6998" y="5867"/>
                  </a:lnTo>
                  <a:lnTo>
                    <a:pt x="7013" y="5806"/>
                  </a:lnTo>
                  <a:lnTo>
                    <a:pt x="7028" y="5742"/>
                  </a:lnTo>
                  <a:lnTo>
                    <a:pt x="7043" y="5673"/>
                  </a:lnTo>
                  <a:lnTo>
                    <a:pt x="7057" y="5600"/>
                  </a:lnTo>
                  <a:lnTo>
                    <a:pt x="7071" y="5524"/>
                  </a:lnTo>
                  <a:lnTo>
                    <a:pt x="7084" y="5443"/>
                  </a:lnTo>
                  <a:lnTo>
                    <a:pt x="7097" y="5358"/>
                  </a:lnTo>
                  <a:lnTo>
                    <a:pt x="7110" y="5268"/>
                  </a:lnTo>
                  <a:lnTo>
                    <a:pt x="7123" y="5174"/>
                  </a:lnTo>
                  <a:lnTo>
                    <a:pt x="7135" y="5074"/>
                  </a:lnTo>
                  <a:lnTo>
                    <a:pt x="7147" y="4969"/>
                  </a:lnTo>
                  <a:lnTo>
                    <a:pt x="7158" y="4860"/>
                  </a:lnTo>
                  <a:lnTo>
                    <a:pt x="7168" y="4744"/>
                  </a:lnTo>
                  <a:lnTo>
                    <a:pt x="7178" y="4624"/>
                  </a:lnTo>
                  <a:lnTo>
                    <a:pt x="7179" y="4636"/>
                  </a:lnTo>
                  <a:lnTo>
                    <a:pt x="7179" y="4636"/>
                  </a:lnTo>
                  <a:lnTo>
                    <a:pt x="7182" y="4540"/>
                  </a:lnTo>
                  <a:lnTo>
                    <a:pt x="7183" y="4444"/>
                  </a:lnTo>
                  <a:lnTo>
                    <a:pt x="7177" y="4489"/>
                  </a:lnTo>
                  <a:lnTo>
                    <a:pt x="7177" y="4489"/>
                  </a:lnTo>
                  <a:lnTo>
                    <a:pt x="7168" y="4368"/>
                  </a:lnTo>
                  <a:lnTo>
                    <a:pt x="7157" y="4253"/>
                  </a:lnTo>
                  <a:lnTo>
                    <a:pt x="7146" y="4143"/>
                  </a:lnTo>
                  <a:lnTo>
                    <a:pt x="7135" y="4039"/>
                  </a:lnTo>
                  <a:lnTo>
                    <a:pt x="7122" y="3939"/>
                  </a:lnTo>
                  <a:lnTo>
                    <a:pt x="7110" y="3844"/>
                  </a:lnTo>
                  <a:lnTo>
                    <a:pt x="7097" y="3755"/>
                  </a:lnTo>
                  <a:lnTo>
                    <a:pt x="7084" y="3670"/>
                  </a:lnTo>
                  <a:lnTo>
                    <a:pt x="7070" y="3588"/>
                  </a:lnTo>
                  <a:lnTo>
                    <a:pt x="7056" y="3512"/>
                  </a:lnTo>
                  <a:lnTo>
                    <a:pt x="7042" y="3440"/>
                  </a:lnTo>
                  <a:lnTo>
                    <a:pt x="7028" y="3372"/>
                  </a:lnTo>
                  <a:lnTo>
                    <a:pt x="7012" y="3306"/>
                  </a:lnTo>
                  <a:lnTo>
                    <a:pt x="6997" y="3245"/>
                  </a:lnTo>
                  <a:lnTo>
                    <a:pt x="6982" y="3188"/>
                  </a:lnTo>
                  <a:lnTo>
                    <a:pt x="6967" y="3134"/>
                  </a:lnTo>
                  <a:lnTo>
                    <a:pt x="6952" y="3082"/>
                  </a:lnTo>
                  <a:lnTo>
                    <a:pt x="6937" y="3034"/>
                  </a:lnTo>
                  <a:lnTo>
                    <a:pt x="6921" y="2988"/>
                  </a:lnTo>
                  <a:lnTo>
                    <a:pt x="6905" y="2946"/>
                  </a:lnTo>
                  <a:lnTo>
                    <a:pt x="6890" y="2906"/>
                  </a:lnTo>
                  <a:lnTo>
                    <a:pt x="6874" y="2868"/>
                  </a:lnTo>
                  <a:lnTo>
                    <a:pt x="6859" y="2832"/>
                  </a:lnTo>
                  <a:lnTo>
                    <a:pt x="6844" y="2798"/>
                  </a:lnTo>
                  <a:lnTo>
                    <a:pt x="6815" y="2736"/>
                  </a:lnTo>
                  <a:lnTo>
                    <a:pt x="6785" y="2680"/>
                  </a:lnTo>
                  <a:lnTo>
                    <a:pt x="6758" y="2629"/>
                  </a:lnTo>
                  <a:lnTo>
                    <a:pt x="6732" y="2582"/>
                  </a:lnTo>
                  <a:lnTo>
                    <a:pt x="6732" y="2582"/>
                  </a:lnTo>
                  <a:close/>
                </a:path>
              </a:pathLst>
            </a:custGeom>
            <a:solidFill>
              <a:schemeClr val="accent3"/>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6" name="Freeform 12"/>
            <p:cNvSpPr>
              <a:spLocks/>
            </p:cNvSpPr>
            <p:nvPr/>
          </p:nvSpPr>
          <p:spPr bwMode="auto">
            <a:xfrm rot="20191043">
              <a:off x="5338294" y="1755717"/>
              <a:ext cx="874322" cy="1915179"/>
            </a:xfrm>
            <a:custGeom>
              <a:avLst/>
              <a:gdLst/>
              <a:ahLst/>
              <a:cxnLst>
                <a:cxn ang="0">
                  <a:pos x="454" y="11093"/>
                </a:cxn>
                <a:cxn ang="0">
                  <a:pos x="584" y="11258"/>
                </a:cxn>
                <a:cxn ang="0">
                  <a:pos x="852" y="11552"/>
                </a:cxn>
                <a:cxn ang="0">
                  <a:pos x="1380" y="12096"/>
                </a:cxn>
                <a:cxn ang="0">
                  <a:pos x="1949" y="12659"/>
                </a:cxn>
                <a:cxn ang="0">
                  <a:pos x="2087" y="12782"/>
                </a:cxn>
                <a:cxn ang="0">
                  <a:pos x="2286" y="12931"/>
                </a:cxn>
                <a:cxn ang="0">
                  <a:pos x="2498" y="13061"/>
                </a:cxn>
                <a:cxn ang="0">
                  <a:pos x="2721" y="13176"/>
                </a:cxn>
                <a:cxn ang="0">
                  <a:pos x="2952" y="13273"/>
                </a:cxn>
                <a:cxn ang="0">
                  <a:pos x="3189" y="13356"/>
                </a:cxn>
                <a:cxn ang="0">
                  <a:pos x="3427" y="13427"/>
                </a:cxn>
                <a:cxn ang="0">
                  <a:pos x="3667" y="13485"/>
                </a:cxn>
                <a:cxn ang="0">
                  <a:pos x="4075" y="13560"/>
                </a:cxn>
                <a:cxn ang="0">
                  <a:pos x="4512" y="13612"/>
                </a:cxn>
                <a:cxn ang="0">
                  <a:pos x="4896" y="13638"/>
                </a:cxn>
                <a:cxn ang="0">
                  <a:pos x="5266" y="13647"/>
                </a:cxn>
                <a:cxn ang="0">
                  <a:pos x="6982" y="4488"/>
                </a:cxn>
                <a:cxn ang="0">
                  <a:pos x="6939" y="4037"/>
                </a:cxn>
                <a:cxn ang="0">
                  <a:pos x="6889" y="3668"/>
                </a:cxn>
                <a:cxn ang="0">
                  <a:pos x="6832" y="3370"/>
                </a:cxn>
                <a:cxn ang="0">
                  <a:pos x="6772" y="3132"/>
                </a:cxn>
                <a:cxn ang="0">
                  <a:pos x="6710" y="2944"/>
                </a:cxn>
                <a:cxn ang="0">
                  <a:pos x="6649" y="2797"/>
                </a:cxn>
                <a:cxn ang="0">
                  <a:pos x="6536" y="2580"/>
                </a:cxn>
                <a:cxn ang="0">
                  <a:pos x="6496" y="2519"/>
                </a:cxn>
                <a:cxn ang="0">
                  <a:pos x="6343" y="2335"/>
                </a:cxn>
                <a:cxn ang="0">
                  <a:pos x="5994" y="1960"/>
                </a:cxn>
                <a:cxn ang="0">
                  <a:pos x="5464" y="1422"/>
                </a:cxn>
                <a:cxn ang="0">
                  <a:pos x="5024" y="987"/>
                </a:cxn>
                <a:cxn ang="0">
                  <a:pos x="4838" y="824"/>
                </a:cxn>
                <a:cxn ang="0">
                  <a:pos x="4636" y="680"/>
                </a:cxn>
                <a:cxn ang="0">
                  <a:pos x="4421" y="554"/>
                </a:cxn>
                <a:cxn ang="0">
                  <a:pos x="4196" y="444"/>
                </a:cxn>
                <a:cxn ang="0">
                  <a:pos x="3962" y="350"/>
                </a:cxn>
                <a:cxn ang="0">
                  <a:pos x="3725" y="270"/>
                </a:cxn>
                <a:cxn ang="0">
                  <a:pos x="3486" y="203"/>
                </a:cxn>
                <a:cxn ang="0">
                  <a:pos x="3247" y="148"/>
                </a:cxn>
                <a:cxn ang="0">
                  <a:pos x="2784" y="69"/>
                </a:cxn>
                <a:cxn ang="0">
                  <a:pos x="2359" y="24"/>
                </a:cxn>
                <a:cxn ang="0">
                  <a:pos x="1992" y="4"/>
                </a:cxn>
                <a:cxn ang="0">
                  <a:pos x="1706" y="0"/>
                </a:cxn>
                <a:cxn ang="0">
                  <a:pos x="10" y="9378"/>
                </a:cxn>
                <a:cxn ang="0">
                  <a:pos x="55" y="9780"/>
                </a:cxn>
                <a:cxn ang="0">
                  <a:pos x="107" y="10108"/>
                </a:cxn>
                <a:cxn ang="0">
                  <a:pos x="163" y="10374"/>
                </a:cxn>
                <a:cxn ang="0">
                  <a:pos x="223" y="10586"/>
                </a:cxn>
                <a:cxn ang="0">
                  <a:pos x="283" y="10753"/>
                </a:cxn>
                <a:cxn ang="0">
                  <a:pos x="356" y="10916"/>
                </a:cxn>
                <a:cxn ang="0">
                  <a:pos x="437" y="11065"/>
                </a:cxn>
              </a:cxnLst>
              <a:rect l="0" t="0" r="r" b="b"/>
              <a:pathLst>
                <a:path w="6982" h="13647">
                  <a:moveTo>
                    <a:pt x="437" y="11065"/>
                  </a:moveTo>
                  <a:lnTo>
                    <a:pt x="437" y="11065"/>
                  </a:lnTo>
                  <a:lnTo>
                    <a:pt x="445" y="11078"/>
                  </a:lnTo>
                  <a:lnTo>
                    <a:pt x="454" y="11093"/>
                  </a:lnTo>
                  <a:lnTo>
                    <a:pt x="477" y="11127"/>
                  </a:lnTo>
                  <a:lnTo>
                    <a:pt x="507" y="11166"/>
                  </a:lnTo>
                  <a:lnTo>
                    <a:pt x="544" y="11210"/>
                  </a:lnTo>
                  <a:lnTo>
                    <a:pt x="584" y="11258"/>
                  </a:lnTo>
                  <a:lnTo>
                    <a:pt x="631" y="11311"/>
                  </a:lnTo>
                  <a:lnTo>
                    <a:pt x="680" y="11366"/>
                  </a:lnTo>
                  <a:lnTo>
                    <a:pt x="734" y="11426"/>
                  </a:lnTo>
                  <a:lnTo>
                    <a:pt x="852" y="11552"/>
                  </a:lnTo>
                  <a:lnTo>
                    <a:pt x="979" y="11686"/>
                  </a:lnTo>
                  <a:lnTo>
                    <a:pt x="1112" y="11823"/>
                  </a:lnTo>
                  <a:lnTo>
                    <a:pt x="1247" y="11961"/>
                  </a:lnTo>
                  <a:lnTo>
                    <a:pt x="1380" y="12096"/>
                  </a:lnTo>
                  <a:lnTo>
                    <a:pt x="1509" y="12224"/>
                  </a:lnTo>
                  <a:lnTo>
                    <a:pt x="1733" y="12447"/>
                  </a:lnTo>
                  <a:lnTo>
                    <a:pt x="1890" y="12602"/>
                  </a:lnTo>
                  <a:lnTo>
                    <a:pt x="1949" y="12659"/>
                  </a:lnTo>
                  <a:lnTo>
                    <a:pt x="1949" y="12659"/>
                  </a:lnTo>
                  <a:lnTo>
                    <a:pt x="1994" y="12701"/>
                  </a:lnTo>
                  <a:lnTo>
                    <a:pt x="2040" y="12742"/>
                  </a:lnTo>
                  <a:lnTo>
                    <a:pt x="2087" y="12782"/>
                  </a:lnTo>
                  <a:lnTo>
                    <a:pt x="2135" y="12822"/>
                  </a:lnTo>
                  <a:lnTo>
                    <a:pt x="2185" y="12860"/>
                  </a:lnTo>
                  <a:lnTo>
                    <a:pt x="2234" y="12896"/>
                  </a:lnTo>
                  <a:lnTo>
                    <a:pt x="2286" y="12931"/>
                  </a:lnTo>
                  <a:lnTo>
                    <a:pt x="2337" y="12965"/>
                  </a:lnTo>
                  <a:lnTo>
                    <a:pt x="2390" y="12998"/>
                  </a:lnTo>
                  <a:lnTo>
                    <a:pt x="2443" y="13030"/>
                  </a:lnTo>
                  <a:lnTo>
                    <a:pt x="2498" y="13061"/>
                  </a:lnTo>
                  <a:lnTo>
                    <a:pt x="2552" y="13092"/>
                  </a:lnTo>
                  <a:lnTo>
                    <a:pt x="2608" y="13121"/>
                  </a:lnTo>
                  <a:lnTo>
                    <a:pt x="2664" y="13149"/>
                  </a:lnTo>
                  <a:lnTo>
                    <a:pt x="2721" y="13176"/>
                  </a:lnTo>
                  <a:lnTo>
                    <a:pt x="2778" y="13201"/>
                  </a:lnTo>
                  <a:lnTo>
                    <a:pt x="2836" y="13226"/>
                  </a:lnTo>
                  <a:lnTo>
                    <a:pt x="2893" y="13250"/>
                  </a:lnTo>
                  <a:lnTo>
                    <a:pt x="2952" y="13273"/>
                  </a:lnTo>
                  <a:lnTo>
                    <a:pt x="3011" y="13295"/>
                  </a:lnTo>
                  <a:lnTo>
                    <a:pt x="3070" y="13317"/>
                  </a:lnTo>
                  <a:lnTo>
                    <a:pt x="3130" y="13337"/>
                  </a:lnTo>
                  <a:lnTo>
                    <a:pt x="3189" y="13356"/>
                  </a:lnTo>
                  <a:lnTo>
                    <a:pt x="3249" y="13376"/>
                  </a:lnTo>
                  <a:lnTo>
                    <a:pt x="3308" y="13394"/>
                  </a:lnTo>
                  <a:lnTo>
                    <a:pt x="3368" y="13411"/>
                  </a:lnTo>
                  <a:lnTo>
                    <a:pt x="3427" y="13427"/>
                  </a:lnTo>
                  <a:lnTo>
                    <a:pt x="3488" y="13443"/>
                  </a:lnTo>
                  <a:lnTo>
                    <a:pt x="3548" y="13458"/>
                  </a:lnTo>
                  <a:lnTo>
                    <a:pt x="3607" y="13472"/>
                  </a:lnTo>
                  <a:lnTo>
                    <a:pt x="3667" y="13485"/>
                  </a:lnTo>
                  <a:lnTo>
                    <a:pt x="3726" y="13498"/>
                  </a:lnTo>
                  <a:lnTo>
                    <a:pt x="3844" y="13521"/>
                  </a:lnTo>
                  <a:lnTo>
                    <a:pt x="3960" y="13542"/>
                  </a:lnTo>
                  <a:lnTo>
                    <a:pt x="4075" y="13560"/>
                  </a:lnTo>
                  <a:lnTo>
                    <a:pt x="4188" y="13576"/>
                  </a:lnTo>
                  <a:lnTo>
                    <a:pt x="4300" y="13590"/>
                  </a:lnTo>
                  <a:lnTo>
                    <a:pt x="4408" y="13602"/>
                  </a:lnTo>
                  <a:lnTo>
                    <a:pt x="4512" y="13612"/>
                  </a:lnTo>
                  <a:lnTo>
                    <a:pt x="4614" y="13621"/>
                  </a:lnTo>
                  <a:lnTo>
                    <a:pt x="4712" y="13628"/>
                  </a:lnTo>
                  <a:lnTo>
                    <a:pt x="4806" y="13633"/>
                  </a:lnTo>
                  <a:lnTo>
                    <a:pt x="4896" y="13638"/>
                  </a:lnTo>
                  <a:lnTo>
                    <a:pt x="4981" y="13642"/>
                  </a:lnTo>
                  <a:lnTo>
                    <a:pt x="5061" y="13644"/>
                  </a:lnTo>
                  <a:lnTo>
                    <a:pt x="5135" y="13646"/>
                  </a:lnTo>
                  <a:lnTo>
                    <a:pt x="5266" y="13647"/>
                  </a:lnTo>
                  <a:lnTo>
                    <a:pt x="5266" y="13647"/>
                  </a:lnTo>
                  <a:lnTo>
                    <a:pt x="6982" y="13647"/>
                  </a:lnTo>
                  <a:lnTo>
                    <a:pt x="6982" y="4488"/>
                  </a:lnTo>
                  <a:lnTo>
                    <a:pt x="6982" y="4488"/>
                  </a:lnTo>
                  <a:lnTo>
                    <a:pt x="6972" y="4366"/>
                  </a:lnTo>
                  <a:lnTo>
                    <a:pt x="6962" y="4252"/>
                  </a:lnTo>
                  <a:lnTo>
                    <a:pt x="6951" y="4142"/>
                  </a:lnTo>
                  <a:lnTo>
                    <a:pt x="6939" y="4037"/>
                  </a:lnTo>
                  <a:lnTo>
                    <a:pt x="6927" y="3938"/>
                  </a:lnTo>
                  <a:lnTo>
                    <a:pt x="6915" y="3843"/>
                  </a:lnTo>
                  <a:lnTo>
                    <a:pt x="6902" y="3753"/>
                  </a:lnTo>
                  <a:lnTo>
                    <a:pt x="6889" y="3668"/>
                  </a:lnTo>
                  <a:lnTo>
                    <a:pt x="6875" y="3588"/>
                  </a:lnTo>
                  <a:lnTo>
                    <a:pt x="6861" y="3510"/>
                  </a:lnTo>
                  <a:lnTo>
                    <a:pt x="6847" y="3438"/>
                  </a:lnTo>
                  <a:lnTo>
                    <a:pt x="6832" y="3370"/>
                  </a:lnTo>
                  <a:lnTo>
                    <a:pt x="6817" y="3305"/>
                  </a:lnTo>
                  <a:lnTo>
                    <a:pt x="6803" y="3244"/>
                  </a:lnTo>
                  <a:lnTo>
                    <a:pt x="6788" y="3186"/>
                  </a:lnTo>
                  <a:lnTo>
                    <a:pt x="6772" y="3132"/>
                  </a:lnTo>
                  <a:lnTo>
                    <a:pt x="6756" y="3081"/>
                  </a:lnTo>
                  <a:lnTo>
                    <a:pt x="6741" y="3033"/>
                  </a:lnTo>
                  <a:lnTo>
                    <a:pt x="6726" y="2987"/>
                  </a:lnTo>
                  <a:lnTo>
                    <a:pt x="6710" y="2944"/>
                  </a:lnTo>
                  <a:lnTo>
                    <a:pt x="6695" y="2904"/>
                  </a:lnTo>
                  <a:lnTo>
                    <a:pt x="6680" y="2866"/>
                  </a:lnTo>
                  <a:lnTo>
                    <a:pt x="6664" y="2831"/>
                  </a:lnTo>
                  <a:lnTo>
                    <a:pt x="6649" y="2797"/>
                  </a:lnTo>
                  <a:lnTo>
                    <a:pt x="6619" y="2734"/>
                  </a:lnTo>
                  <a:lnTo>
                    <a:pt x="6591" y="2679"/>
                  </a:lnTo>
                  <a:lnTo>
                    <a:pt x="6562" y="2628"/>
                  </a:lnTo>
                  <a:lnTo>
                    <a:pt x="6536" y="2580"/>
                  </a:lnTo>
                  <a:lnTo>
                    <a:pt x="6536" y="2580"/>
                  </a:lnTo>
                  <a:lnTo>
                    <a:pt x="6529" y="2567"/>
                  </a:lnTo>
                  <a:lnTo>
                    <a:pt x="6519" y="2552"/>
                  </a:lnTo>
                  <a:lnTo>
                    <a:pt x="6496" y="2519"/>
                  </a:lnTo>
                  <a:lnTo>
                    <a:pt x="6466" y="2480"/>
                  </a:lnTo>
                  <a:lnTo>
                    <a:pt x="6430" y="2435"/>
                  </a:lnTo>
                  <a:lnTo>
                    <a:pt x="6389" y="2387"/>
                  </a:lnTo>
                  <a:lnTo>
                    <a:pt x="6343" y="2335"/>
                  </a:lnTo>
                  <a:lnTo>
                    <a:pt x="6293" y="2279"/>
                  </a:lnTo>
                  <a:lnTo>
                    <a:pt x="6239" y="2220"/>
                  </a:lnTo>
                  <a:lnTo>
                    <a:pt x="6121" y="2093"/>
                  </a:lnTo>
                  <a:lnTo>
                    <a:pt x="5994" y="1960"/>
                  </a:lnTo>
                  <a:lnTo>
                    <a:pt x="5861" y="1822"/>
                  </a:lnTo>
                  <a:lnTo>
                    <a:pt x="5726" y="1685"/>
                  </a:lnTo>
                  <a:lnTo>
                    <a:pt x="5592" y="1549"/>
                  </a:lnTo>
                  <a:lnTo>
                    <a:pt x="5464" y="1422"/>
                  </a:lnTo>
                  <a:lnTo>
                    <a:pt x="5240" y="1199"/>
                  </a:lnTo>
                  <a:lnTo>
                    <a:pt x="5084" y="1044"/>
                  </a:lnTo>
                  <a:lnTo>
                    <a:pt x="5024" y="987"/>
                  </a:lnTo>
                  <a:lnTo>
                    <a:pt x="5024" y="987"/>
                  </a:lnTo>
                  <a:lnTo>
                    <a:pt x="4980" y="944"/>
                  </a:lnTo>
                  <a:lnTo>
                    <a:pt x="4933" y="903"/>
                  </a:lnTo>
                  <a:lnTo>
                    <a:pt x="4886" y="863"/>
                  </a:lnTo>
                  <a:lnTo>
                    <a:pt x="4838" y="824"/>
                  </a:lnTo>
                  <a:lnTo>
                    <a:pt x="4789" y="787"/>
                  </a:lnTo>
                  <a:lnTo>
                    <a:pt x="4739" y="750"/>
                  </a:lnTo>
                  <a:lnTo>
                    <a:pt x="4687" y="714"/>
                  </a:lnTo>
                  <a:lnTo>
                    <a:pt x="4636" y="680"/>
                  </a:lnTo>
                  <a:lnTo>
                    <a:pt x="4583" y="647"/>
                  </a:lnTo>
                  <a:lnTo>
                    <a:pt x="4530" y="615"/>
                  </a:lnTo>
                  <a:lnTo>
                    <a:pt x="4475" y="584"/>
                  </a:lnTo>
                  <a:lnTo>
                    <a:pt x="4421" y="554"/>
                  </a:lnTo>
                  <a:lnTo>
                    <a:pt x="4365" y="525"/>
                  </a:lnTo>
                  <a:lnTo>
                    <a:pt x="4309" y="497"/>
                  </a:lnTo>
                  <a:lnTo>
                    <a:pt x="4252" y="470"/>
                  </a:lnTo>
                  <a:lnTo>
                    <a:pt x="4196" y="444"/>
                  </a:lnTo>
                  <a:lnTo>
                    <a:pt x="4137" y="419"/>
                  </a:lnTo>
                  <a:lnTo>
                    <a:pt x="4079" y="395"/>
                  </a:lnTo>
                  <a:lnTo>
                    <a:pt x="4021" y="372"/>
                  </a:lnTo>
                  <a:lnTo>
                    <a:pt x="3962" y="350"/>
                  </a:lnTo>
                  <a:lnTo>
                    <a:pt x="3903" y="329"/>
                  </a:lnTo>
                  <a:lnTo>
                    <a:pt x="3844" y="308"/>
                  </a:lnTo>
                  <a:lnTo>
                    <a:pt x="3785" y="289"/>
                  </a:lnTo>
                  <a:lnTo>
                    <a:pt x="3725" y="270"/>
                  </a:lnTo>
                  <a:lnTo>
                    <a:pt x="3665" y="252"/>
                  </a:lnTo>
                  <a:lnTo>
                    <a:pt x="3605" y="235"/>
                  </a:lnTo>
                  <a:lnTo>
                    <a:pt x="3546" y="218"/>
                  </a:lnTo>
                  <a:lnTo>
                    <a:pt x="3486" y="203"/>
                  </a:lnTo>
                  <a:lnTo>
                    <a:pt x="3425" y="188"/>
                  </a:lnTo>
                  <a:lnTo>
                    <a:pt x="3366" y="174"/>
                  </a:lnTo>
                  <a:lnTo>
                    <a:pt x="3306" y="160"/>
                  </a:lnTo>
                  <a:lnTo>
                    <a:pt x="3247" y="148"/>
                  </a:lnTo>
                  <a:lnTo>
                    <a:pt x="3130" y="124"/>
                  </a:lnTo>
                  <a:lnTo>
                    <a:pt x="3013" y="104"/>
                  </a:lnTo>
                  <a:lnTo>
                    <a:pt x="2898" y="85"/>
                  </a:lnTo>
                  <a:lnTo>
                    <a:pt x="2784" y="69"/>
                  </a:lnTo>
                  <a:lnTo>
                    <a:pt x="2673" y="55"/>
                  </a:lnTo>
                  <a:lnTo>
                    <a:pt x="2565" y="43"/>
                  </a:lnTo>
                  <a:lnTo>
                    <a:pt x="2460" y="33"/>
                  </a:lnTo>
                  <a:lnTo>
                    <a:pt x="2359" y="24"/>
                  </a:lnTo>
                  <a:lnTo>
                    <a:pt x="2261" y="17"/>
                  </a:lnTo>
                  <a:lnTo>
                    <a:pt x="2167" y="12"/>
                  </a:lnTo>
                  <a:lnTo>
                    <a:pt x="2077" y="8"/>
                  </a:lnTo>
                  <a:lnTo>
                    <a:pt x="1992" y="4"/>
                  </a:lnTo>
                  <a:lnTo>
                    <a:pt x="1912" y="2"/>
                  </a:lnTo>
                  <a:lnTo>
                    <a:pt x="1838" y="1"/>
                  </a:lnTo>
                  <a:lnTo>
                    <a:pt x="1706" y="0"/>
                  </a:lnTo>
                  <a:lnTo>
                    <a:pt x="1706" y="0"/>
                  </a:lnTo>
                  <a:lnTo>
                    <a:pt x="0" y="0"/>
                  </a:lnTo>
                  <a:lnTo>
                    <a:pt x="0" y="9266"/>
                  </a:lnTo>
                  <a:lnTo>
                    <a:pt x="0" y="9266"/>
                  </a:lnTo>
                  <a:lnTo>
                    <a:pt x="10" y="9378"/>
                  </a:lnTo>
                  <a:lnTo>
                    <a:pt x="21" y="9486"/>
                  </a:lnTo>
                  <a:lnTo>
                    <a:pt x="32" y="9589"/>
                  </a:lnTo>
                  <a:lnTo>
                    <a:pt x="43" y="9686"/>
                  </a:lnTo>
                  <a:lnTo>
                    <a:pt x="55" y="9780"/>
                  </a:lnTo>
                  <a:lnTo>
                    <a:pt x="67" y="9868"/>
                  </a:lnTo>
                  <a:lnTo>
                    <a:pt x="80" y="9952"/>
                  </a:lnTo>
                  <a:lnTo>
                    <a:pt x="94" y="10032"/>
                  </a:lnTo>
                  <a:lnTo>
                    <a:pt x="107" y="10108"/>
                  </a:lnTo>
                  <a:lnTo>
                    <a:pt x="121" y="10180"/>
                  </a:lnTo>
                  <a:lnTo>
                    <a:pt x="135" y="10248"/>
                  </a:lnTo>
                  <a:lnTo>
                    <a:pt x="149" y="10313"/>
                  </a:lnTo>
                  <a:lnTo>
                    <a:pt x="163" y="10374"/>
                  </a:lnTo>
                  <a:lnTo>
                    <a:pt x="178" y="10431"/>
                  </a:lnTo>
                  <a:lnTo>
                    <a:pt x="193" y="10485"/>
                  </a:lnTo>
                  <a:lnTo>
                    <a:pt x="208" y="10536"/>
                  </a:lnTo>
                  <a:lnTo>
                    <a:pt x="223" y="10586"/>
                  </a:lnTo>
                  <a:lnTo>
                    <a:pt x="238" y="10631"/>
                  </a:lnTo>
                  <a:lnTo>
                    <a:pt x="253" y="10674"/>
                  </a:lnTo>
                  <a:lnTo>
                    <a:pt x="268" y="10715"/>
                  </a:lnTo>
                  <a:lnTo>
                    <a:pt x="283" y="10753"/>
                  </a:lnTo>
                  <a:lnTo>
                    <a:pt x="298" y="10789"/>
                  </a:lnTo>
                  <a:lnTo>
                    <a:pt x="313" y="10823"/>
                  </a:lnTo>
                  <a:lnTo>
                    <a:pt x="328" y="10856"/>
                  </a:lnTo>
                  <a:lnTo>
                    <a:pt x="356" y="10916"/>
                  </a:lnTo>
                  <a:lnTo>
                    <a:pt x="384" y="10970"/>
                  </a:lnTo>
                  <a:lnTo>
                    <a:pt x="411" y="11019"/>
                  </a:lnTo>
                  <a:lnTo>
                    <a:pt x="437" y="11065"/>
                  </a:lnTo>
                  <a:lnTo>
                    <a:pt x="437" y="11065"/>
                  </a:lnTo>
                  <a:close/>
                </a:path>
              </a:pathLst>
            </a:custGeom>
            <a:solidFill>
              <a:schemeClr val="accent2"/>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7" name="Freeform 13"/>
            <p:cNvSpPr>
              <a:spLocks/>
            </p:cNvSpPr>
            <p:nvPr/>
          </p:nvSpPr>
          <p:spPr bwMode="auto">
            <a:xfrm rot="20191043">
              <a:off x="3857512" y="2792673"/>
              <a:ext cx="2239001" cy="1447951"/>
            </a:xfrm>
            <a:custGeom>
              <a:avLst/>
              <a:gdLst/>
              <a:ahLst/>
              <a:cxnLst>
                <a:cxn ang="0">
                  <a:pos x="707" y="2461"/>
                </a:cxn>
                <a:cxn ang="0">
                  <a:pos x="1678" y="3448"/>
                </a:cxn>
                <a:cxn ang="0">
                  <a:pos x="3857" y="5627"/>
                </a:cxn>
                <a:cxn ang="0">
                  <a:pos x="6196" y="7939"/>
                </a:cxn>
                <a:cxn ang="0">
                  <a:pos x="7134" y="8852"/>
                </a:cxn>
                <a:cxn ang="0">
                  <a:pos x="7764" y="9447"/>
                </a:cxn>
                <a:cxn ang="0">
                  <a:pos x="7919" y="9580"/>
                </a:cxn>
                <a:cxn ang="0">
                  <a:pos x="8135" y="9734"/>
                </a:cxn>
                <a:cxn ang="0">
                  <a:pos x="8358" y="9868"/>
                </a:cxn>
                <a:cxn ang="0">
                  <a:pos x="8584" y="9979"/>
                </a:cxn>
                <a:cxn ang="0">
                  <a:pos x="8811" y="10072"/>
                </a:cxn>
                <a:cxn ang="0">
                  <a:pos x="9035" y="10149"/>
                </a:cxn>
                <a:cxn ang="0">
                  <a:pos x="9253" y="10210"/>
                </a:cxn>
                <a:cxn ang="0">
                  <a:pos x="9513" y="10267"/>
                </a:cxn>
                <a:cxn ang="0">
                  <a:pos x="9886" y="10321"/>
                </a:cxn>
                <a:cxn ang="0">
                  <a:pos x="10182" y="10343"/>
                </a:cxn>
                <a:cxn ang="0">
                  <a:pos x="10431" y="10346"/>
                </a:cxn>
                <a:cxn ang="0">
                  <a:pos x="17898" y="10341"/>
                </a:cxn>
                <a:cxn ang="0">
                  <a:pos x="16113" y="8560"/>
                </a:cxn>
                <a:cxn ang="0">
                  <a:pos x="14684" y="7117"/>
                </a:cxn>
                <a:cxn ang="0">
                  <a:pos x="14449" y="6870"/>
                </a:cxn>
                <a:cxn ang="0">
                  <a:pos x="14333" y="6720"/>
                </a:cxn>
                <a:cxn ang="0">
                  <a:pos x="14224" y="6538"/>
                </a:cxn>
                <a:cxn ang="0">
                  <a:pos x="14124" y="6319"/>
                </a:cxn>
                <a:cxn ang="0">
                  <a:pos x="14037" y="6062"/>
                </a:cxn>
                <a:cxn ang="0">
                  <a:pos x="13964" y="5763"/>
                </a:cxn>
                <a:cxn ang="0">
                  <a:pos x="13909" y="5419"/>
                </a:cxn>
                <a:cxn ang="0">
                  <a:pos x="13875" y="5025"/>
                </a:cxn>
                <a:cxn ang="0">
                  <a:pos x="13862" y="4582"/>
                </a:cxn>
                <a:cxn ang="0">
                  <a:pos x="13877" y="4484"/>
                </a:cxn>
                <a:cxn ang="0">
                  <a:pos x="5281" y="4488"/>
                </a:cxn>
                <a:cxn ang="0">
                  <a:pos x="4912" y="4480"/>
                </a:cxn>
                <a:cxn ang="0">
                  <a:pos x="4528" y="4455"/>
                </a:cxn>
                <a:cxn ang="0">
                  <a:pos x="4091" y="4402"/>
                </a:cxn>
                <a:cxn ang="0">
                  <a:pos x="3681" y="4327"/>
                </a:cxn>
                <a:cxn ang="0">
                  <a:pos x="3443" y="4270"/>
                </a:cxn>
                <a:cxn ang="0">
                  <a:pos x="3204" y="4199"/>
                </a:cxn>
                <a:cxn ang="0">
                  <a:pos x="2968" y="4116"/>
                </a:cxn>
                <a:cxn ang="0">
                  <a:pos x="2736" y="4018"/>
                </a:cxn>
                <a:cxn ang="0">
                  <a:pos x="2512" y="3904"/>
                </a:cxn>
                <a:cxn ang="0">
                  <a:pos x="2300" y="3774"/>
                </a:cxn>
                <a:cxn ang="0">
                  <a:pos x="2102" y="3625"/>
                </a:cxn>
                <a:cxn ang="0">
                  <a:pos x="1963" y="3501"/>
                </a:cxn>
                <a:cxn ang="0">
                  <a:pos x="1395" y="2939"/>
                </a:cxn>
                <a:cxn ang="0">
                  <a:pos x="866" y="2394"/>
                </a:cxn>
                <a:cxn ang="0">
                  <a:pos x="600" y="2101"/>
                </a:cxn>
                <a:cxn ang="0">
                  <a:pos x="468" y="1935"/>
                </a:cxn>
                <a:cxn ang="0">
                  <a:pos x="425" y="1860"/>
                </a:cxn>
                <a:cxn ang="0">
                  <a:pos x="324" y="1657"/>
                </a:cxn>
                <a:cxn ang="0">
                  <a:pos x="263" y="1501"/>
                </a:cxn>
                <a:cxn ang="0">
                  <a:pos x="201" y="1302"/>
                </a:cxn>
                <a:cxn ang="0">
                  <a:pos x="141" y="1050"/>
                </a:cxn>
                <a:cxn ang="0">
                  <a:pos x="86" y="735"/>
                </a:cxn>
                <a:cxn ang="0">
                  <a:pos x="37" y="346"/>
                </a:cxn>
                <a:cxn ang="0">
                  <a:pos x="0" y="45"/>
                </a:cxn>
                <a:cxn ang="0">
                  <a:pos x="7" y="384"/>
                </a:cxn>
                <a:cxn ang="0">
                  <a:pos x="36" y="789"/>
                </a:cxn>
                <a:cxn ang="0">
                  <a:pos x="87" y="1145"/>
                </a:cxn>
                <a:cxn ang="0">
                  <a:pos x="156" y="1455"/>
                </a:cxn>
                <a:cxn ang="0">
                  <a:pos x="239" y="1722"/>
                </a:cxn>
                <a:cxn ang="0">
                  <a:pos x="336" y="1950"/>
                </a:cxn>
                <a:cxn ang="0">
                  <a:pos x="443" y="2142"/>
                </a:cxn>
                <a:cxn ang="0">
                  <a:pos x="557" y="2299"/>
                </a:cxn>
              </a:cxnLst>
              <a:rect l="0" t="0" r="r" b="b"/>
              <a:pathLst>
                <a:path w="17898" h="10347">
                  <a:moveTo>
                    <a:pt x="587" y="2334"/>
                  </a:moveTo>
                  <a:lnTo>
                    <a:pt x="587" y="2334"/>
                  </a:lnTo>
                  <a:lnTo>
                    <a:pt x="632" y="2383"/>
                  </a:lnTo>
                  <a:lnTo>
                    <a:pt x="707" y="2461"/>
                  </a:lnTo>
                  <a:lnTo>
                    <a:pt x="810" y="2567"/>
                  </a:lnTo>
                  <a:lnTo>
                    <a:pt x="938" y="2699"/>
                  </a:lnTo>
                  <a:lnTo>
                    <a:pt x="1267" y="3033"/>
                  </a:lnTo>
                  <a:lnTo>
                    <a:pt x="1678" y="3448"/>
                  </a:lnTo>
                  <a:lnTo>
                    <a:pt x="2157" y="3929"/>
                  </a:lnTo>
                  <a:lnTo>
                    <a:pt x="2690" y="4462"/>
                  </a:lnTo>
                  <a:lnTo>
                    <a:pt x="3261" y="5033"/>
                  </a:lnTo>
                  <a:lnTo>
                    <a:pt x="3857" y="5627"/>
                  </a:lnTo>
                  <a:lnTo>
                    <a:pt x="4463" y="6230"/>
                  </a:lnTo>
                  <a:lnTo>
                    <a:pt x="5064" y="6825"/>
                  </a:lnTo>
                  <a:lnTo>
                    <a:pt x="5646" y="7400"/>
                  </a:lnTo>
                  <a:lnTo>
                    <a:pt x="6196" y="7939"/>
                  </a:lnTo>
                  <a:lnTo>
                    <a:pt x="6453" y="8191"/>
                  </a:lnTo>
                  <a:lnTo>
                    <a:pt x="6696" y="8427"/>
                  </a:lnTo>
                  <a:lnTo>
                    <a:pt x="6923" y="8648"/>
                  </a:lnTo>
                  <a:lnTo>
                    <a:pt x="7134" y="8852"/>
                  </a:lnTo>
                  <a:lnTo>
                    <a:pt x="7325" y="9035"/>
                  </a:lnTo>
                  <a:lnTo>
                    <a:pt x="7495" y="9196"/>
                  </a:lnTo>
                  <a:lnTo>
                    <a:pt x="7642" y="9335"/>
                  </a:lnTo>
                  <a:lnTo>
                    <a:pt x="7764" y="9447"/>
                  </a:lnTo>
                  <a:lnTo>
                    <a:pt x="7764" y="9447"/>
                  </a:lnTo>
                  <a:lnTo>
                    <a:pt x="7815" y="9493"/>
                  </a:lnTo>
                  <a:lnTo>
                    <a:pt x="7867" y="9537"/>
                  </a:lnTo>
                  <a:lnTo>
                    <a:pt x="7919" y="9580"/>
                  </a:lnTo>
                  <a:lnTo>
                    <a:pt x="7973" y="9621"/>
                  </a:lnTo>
                  <a:lnTo>
                    <a:pt x="8026" y="9660"/>
                  </a:lnTo>
                  <a:lnTo>
                    <a:pt x="8081" y="9698"/>
                  </a:lnTo>
                  <a:lnTo>
                    <a:pt x="8135" y="9734"/>
                  </a:lnTo>
                  <a:lnTo>
                    <a:pt x="8190" y="9769"/>
                  </a:lnTo>
                  <a:lnTo>
                    <a:pt x="8246" y="9803"/>
                  </a:lnTo>
                  <a:lnTo>
                    <a:pt x="8302" y="9835"/>
                  </a:lnTo>
                  <a:lnTo>
                    <a:pt x="8358" y="9868"/>
                  </a:lnTo>
                  <a:lnTo>
                    <a:pt x="8414" y="9897"/>
                  </a:lnTo>
                  <a:lnTo>
                    <a:pt x="8471" y="9926"/>
                  </a:lnTo>
                  <a:lnTo>
                    <a:pt x="8527" y="9953"/>
                  </a:lnTo>
                  <a:lnTo>
                    <a:pt x="8584" y="9979"/>
                  </a:lnTo>
                  <a:lnTo>
                    <a:pt x="8640" y="10004"/>
                  </a:lnTo>
                  <a:lnTo>
                    <a:pt x="8698" y="10028"/>
                  </a:lnTo>
                  <a:lnTo>
                    <a:pt x="8754" y="10051"/>
                  </a:lnTo>
                  <a:lnTo>
                    <a:pt x="8811" y="10072"/>
                  </a:lnTo>
                  <a:lnTo>
                    <a:pt x="8867" y="10093"/>
                  </a:lnTo>
                  <a:lnTo>
                    <a:pt x="8923" y="10112"/>
                  </a:lnTo>
                  <a:lnTo>
                    <a:pt x="8979" y="10131"/>
                  </a:lnTo>
                  <a:lnTo>
                    <a:pt x="9035" y="10149"/>
                  </a:lnTo>
                  <a:lnTo>
                    <a:pt x="9089" y="10166"/>
                  </a:lnTo>
                  <a:lnTo>
                    <a:pt x="9145" y="10181"/>
                  </a:lnTo>
                  <a:lnTo>
                    <a:pt x="9199" y="10196"/>
                  </a:lnTo>
                  <a:lnTo>
                    <a:pt x="9253" y="10210"/>
                  </a:lnTo>
                  <a:lnTo>
                    <a:pt x="9306" y="10223"/>
                  </a:lnTo>
                  <a:lnTo>
                    <a:pt x="9359" y="10235"/>
                  </a:lnTo>
                  <a:lnTo>
                    <a:pt x="9411" y="10246"/>
                  </a:lnTo>
                  <a:lnTo>
                    <a:pt x="9513" y="10267"/>
                  </a:lnTo>
                  <a:lnTo>
                    <a:pt x="9612" y="10284"/>
                  </a:lnTo>
                  <a:lnTo>
                    <a:pt x="9707" y="10299"/>
                  </a:lnTo>
                  <a:lnTo>
                    <a:pt x="9798" y="10311"/>
                  </a:lnTo>
                  <a:lnTo>
                    <a:pt x="9886" y="10321"/>
                  </a:lnTo>
                  <a:lnTo>
                    <a:pt x="9967" y="10329"/>
                  </a:lnTo>
                  <a:lnTo>
                    <a:pt x="10044" y="10336"/>
                  </a:lnTo>
                  <a:lnTo>
                    <a:pt x="10116" y="10340"/>
                  </a:lnTo>
                  <a:lnTo>
                    <a:pt x="10182" y="10343"/>
                  </a:lnTo>
                  <a:lnTo>
                    <a:pt x="10242" y="10346"/>
                  </a:lnTo>
                  <a:lnTo>
                    <a:pt x="10294" y="10347"/>
                  </a:lnTo>
                  <a:lnTo>
                    <a:pt x="10378" y="10347"/>
                  </a:lnTo>
                  <a:lnTo>
                    <a:pt x="10431" y="10346"/>
                  </a:lnTo>
                  <a:lnTo>
                    <a:pt x="10449" y="10345"/>
                  </a:lnTo>
                  <a:lnTo>
                    <a:pt x="14532" y="10341"/>
                  </a:lnTo>
                  <a:lnTo>
                    <a:pt x="14532" y="10341"/>
                  </a:lnTo>
                  <a:lnTo>
                    <a:pt x="17898" y="10341"/>
                  </a:lnTo>
                  <a:lnTo>
                    <a:pt x="17898" y="10341"/>
                  </a:lnTo>
                  <a:lnTo>
                    <a:pt x="17275" y="9721"/>
                  </a:lnTo>
                  <a:lnTo>
                    <a:pt x="16676" y="9122"/>
                  </a:lnTo>
                  <a:lnTo>
                    <a:pt x="16113" y="8560"/>
                  </a:lnTo>
                  <a:lnTo>
                    <a:pt x="15607" y="8051"/>
                  </a:lnTo>
                  <a:lnTo>
                    <a:pt x="15171" y="7611"/>
                  </a:lnTo>
                  <a:lnTo>
                    <a:pt x="14821" y="7257"/>
                  </a:lnTo>
                  <a:lnTo>
                    <a:pt x="14684" y="7117"/>
                  </a:lnTo>
                  <a:lnTo>
                    <a:pt x="14575" y="7004"/>
                  </a:lnTo>
                  <a:lnTo>
                    <a:pt x="14496" y="6921"/>
                  </a:lnTo>
                  <a:lnTo>
                    <a:pt x="14449" y="6870"/>
                  </a:lnTo>
                  <a:lnTo>
                    <a:pt x="14449" y="6870"/>
                  </a:lnTo>
                  <a:lnTo>
                    <a:pt x="14420" y="6836"/>
                  </a:lnTo>
                  <a:lnTo>
                    <a:pt x="14390" y="6799"/>
                  </a:lnTo>
                  <a:lnTo>
                    <a:pt x="14361" y="6760"/>
                  </a:lnTo>
                  <a:lnTo>
                    <a:pt x="14333" y="6720"/>
                  </a:lnTo>
                  <a:lnTo>
                    <a:pt x="14305" y="6677"/>
                  </a:lnTo>
                  <a:lnTo>
                    <a:pt x="14277" y="6633"/>
                  </a:lnTo>
                  <a:lnTo>
                    <a:pt x="14250" y="6587"/>
                  </a:lnTo>
                  <a:lnTo>
                    <a:pt x="14224" y="6538"/>
                  </a:lnTo>
                  <a:lnTo>
                    <a:pt x="14198" y="6486"/>
                  </a:lnTo>
                  <a:lnTo>
                    <a:pt x="14172" y="6433"/>
                  </a:lnTo>
                  <a:lnTo>
                    <a:pt x="14148" y="6377"/>
                  </a:lnTo>
                  <a:lnTo>
                    <a:pt x="14124" y="6319"/>
                  </a:lnTo>
                  <a:lnTo>
                    <a:pt x="14101" y="6259"/>
                  </a:lnTo>
                  <a:lnTo>
                    <a:pt x="14079" y="6195"/>
                  </a:lnTo>
                  <a:lnTo>
                    <a:pt x="14057" y="6130"/>
                  </a:lnTo>
                  <a:lnTo>
                    <a:pt x="14037" y="6062"/>
                  </a:lnTo>
                  <a:lnTo>
                    <a:pt x="14017" y="5992"/>
                  </a:lnTo>
                  <a:lnTo>
                    <a:pt x="13999" y="5918"/>
                  </a:lnTo>
                  <a:lnTo>
                    <a:pt x="13981" y="5842"/>
                  </a:lnTo>
                  <a:lnTo>
                    <a:pt x="13964" y="5763"/>
                  </a:lnTo>
                  <a:lnTo>
                    <a:pt x="13948" y="5682"/>
                  </a:lnTo>
                  <a:lnTo>
                    <a:pt x="13934" y="5596"/>
                  </a:lnTo>
                  <a:lnTo>
                    <a:pt x="13921" y="5509"/>
                  </a:lnTo>
                  <a:lnTo>
                    <a:pt x="13909" y="5419"/>
                  </a:lnTo>
                  <a:lnTo>
                    <a:pt x="13899" y="5325"/>
                  </a:lnTo>
                  <a:lnTo>
                    <a:pt x="13889" y="5228"/>
                  </a:lnTo>
                  <a:lnTo>
                    <a:pt x="13881" y="5129"/>
                  </a:lnTo>
                  <a:lnTo>
                    <a:pt x="13875" y="5025"/>
                  </a:lnTo>
                  <a:lnTo>
                    <a:pt x="13869" y="4920"/>
                  </a:lnTo>
                  <a:lnTo>
                    <a:pt x="13866" y="4810"/>
                  </a:lnTo>
                  <a:lnTo>
                    <a:pt x="13863" y="4697"/>
                  </a:lnTo>
                  <a:lnTo>
                    <a:pt x="13862" y="4582"/>
                  </a:lnTo>
                  <a:lnTo>
                    <a:pt x="13868" y="4536"/>
                  </a:lnTo>
                  <a:lnTo>
                    <a:pt x="13868" y="4536"/>
                  </a:lnTo>
                  <a:lnTo>
                    <a:pt x="13877" y="4644"/>
                  </a:lnTo>
                  <a:lnTo>
                    <a:pt x="13877" y="4484"/>
                  </a:lnTo>
                  <a:lnTo>
                    <a:pt x="10449" y="4488"/>
                  </a:lnTo>
                  <a:lnTo>
                    <a:pt x="10449" y="4488"/>
                  </a:lnTo>
                  <a:lnTo>
                    <a:pt x="5281" y="4488"/>
                  </a:lnTo>
                  <a:lnTo>
                    <a:pt x="5281" y="4488"/>
                  </a:lnTo>
                  <a:lnTo>
                    <a:pt x="5150" y="4487"/>
                  </a:lnTo>
                  <a:lnTo>
                    <a:pt x="5076" y="4486"/>
                  </a:lnTo>
                  <a:lnTo>
                    <a:pt x="4996" y="4483"/>
                  </a:lnTo>
                  <a:lnTo>
                    <a:pt x="4912" y="4480"/>
                  </a:lnTo>
                  <a:lnTo>
                    <a:pt x="4822" y="4476"/>
                  </a:lnTo>
                  <a:lnTo>
                    <a:pt x="4728" y="4470"/>
                  </a:lnTo>
                  <a:lnTo>
                    <a:pt x="4630" y="4463"/>
                  </a:lnTo>
                  <a:lnTo>
                    <a:pt x="4528" y="4455"/>
                  </a:lnTo>
                  <a:lnTo>
                    <a:pt x="4423" y="4444"/>
                  </a:lnTo>
                  <a:lnTo>
                    <a:pt x="4314" y="4432"/>
                  </a:lnTo>
                  <a:lnTo>
                    <a:pt x="4204" y="4418"/>
                  </a:lnTo>
                  <a:lnTo>
                    <a:pt x="4091" y="4402"/>
                  </a:lnTo>
                  <a:lnTo>
                    <a:pt x="3976" y="4384"/>
                  </a:lnTo>
                  <a:lnTo>
                    <a:pt x="3859" y="4363"/>
                  </a:lnTo>
                  <a:lnTo>
                    <a:pt x="3741" y="4340"/>
                  </a:lnTo>
                  <a:lnTo>
                    <a:pt x="3681" y="4327"/>
                  </a:lnTo>
                  <a:lnTo>
                    <a:pt x="3622" y="4314"/>
                  </a:lnTo>
                  <a:lnTo>
                    <a:pt x="3562" y="4300"/>
                  </a:lnTo>
                  <a:lnTo>
                    <a:pt x="3503" y="4285"/>
                  </a:lnTo>
                  <a:lnTo>
                    <a:pt x="3443" y="4270"/>
                  </a:lnTo>
                  <a:lnTo>
                    <a:pt x="3382" y="4252"/>
                  </a:lnTo>
                  <a:lnTo>
                    <a:pt x="3323" y="4235"/>
                  </a:lnTo>
                  <a:lnTo>
                    <a:pt x="3263" y="4217"/>
                  </a:lnTo>
                  <a:lnTo>
                    <a:pt x="3204" y="4199"/>
                  </a:lnTo>
                  <a:lnTo>
                    <a:pt x="3144" y="4179"/>
                  </a:lnTo>
                  <a:lnTo>
                    <a:pt x="3085" y="4159"/>
                  </a:lnTo>
                  <a:lnTo>
                    <a:pt x="3026" y="4138"/>
                  </a:lnTo>
                  <a:lnTo>
                    <a:pt x="2968" y="4116"/>
                  </a:lnTo>
                  <a:lnTo>
                    <a:pt x="2909" y="4093"/>
                  </a:lnTo>
                  <a:lnTo>
                    <a:pt x="2851" y="4069"/>
                  </a:lnTo>
                  <a:lnTo>
                    <a:pt x="2793" y="4044"/>
                  </a:lnTo>
                  <a:lnTo>
                    <a:pt x="2736" y="4018"/>
                  </a:lnTo>
                  <a:lnTo>
                    <a:pt x="2679" y="3991"/>
                  </a:lnTo>
                  <a:lnTo>
                    <a:pt x="2623" y="3962"/>
                  </a:lnTo>
                  <a:lnTo>
                    <a:pt x="2568" y="3933"/>
                  </a:lnTo>
                  <a:lnTo>
                    <a:pt x="2512" y="3904"/>
                  </a:lnTo>
                  <a:lnTo>
                    <a:pt x="2459" y="3873"/>
                  </a:lnTo>
                  <a:lnTo>
                    <a:pt x="2405" y="3841"/>
                  </a:lnTo>
                  <a:lnTo>
                    <a:pt x="2353" y="3808"/>
                  </a:lnTo>
                  <a:lnTo>
                    <a:pt x="2300" y="3774"/>
                  </a:lnTo>
                  <a:lnTo>
                    <a:pt x="2250" y="3738"/>
                  </a:lnTo>
                  <a:lnTo>
                    <a:pt x="2199" y="3701"/>
                  </a:lnTo>
                  <a:lnTo>
                    <a:pt x="2150" y="3663"/>
                  </a:lnTo>
                  <a:lnTo>
                    <a:pt x="2102" y="3625"/>
                  </a:lnTo>
                  <a:lnTo>
                    <a:pt x="2055" y="3585"/>
                  </a:lnTo>
                  <a:lnTo>
                    <a:pt x="2009" y="3544"/>
                  </a:lnTo>
                  <a:lnTo>
                    <a:pt x="1963" y="3501"/>
                  </a:lnTo>
                  <a:lnTo>
                    <a:pt x="1963" y="3501"/>
                  </a:lnTo>
                  <a:lnTo>
                    <a:pt x="1905" y="3444"/>
                  </a:lnTo>
                  <a:lnTo>
                    <a:pt x="1748" y="3289"/>
                  </a:lnTo>
                  <a:lnTo>
                    <a:pt x="1523" y="3066"/>
                  </a:lnTo>
                  <a:lnTo>
                    <a:pt x="1395" y="2939"/>
                  </a:lnTo>
                  <a:lnTo>
                    <a:pt x="1262" y="2803"/>
                  </a:lnTo>
                  <a:lnTo>
                    <a:pt x="1127" y="2666"/>
                  </a:lnTo>
                  <a:lnTo>
                    <a:pt x="993" y="2528"/>
                  </a:lnTo>
                  <a:lnTo>
                    <a:pt x="866" y="2394"/>
                  </a:lnTo>
                  <a:lnTo>
                    <a:pt x="749" y="2268"/>
                  </a:lnTo>
                  <a:lnTo>
                    <a:pt x="696" y="2209"/>
                  </a:lnTo>
                  <a:lnTo>
                    <a:pt x="645" y="2153"/>
                  </a:lnTo>
                  <a:lnTo>
                    <a:pt x="600" y="2101"/>
                  </a:lnTo>
                  <a:lnTo>
                    <a:pt x="558" y="2052"/>
                  </a:lnTo>
                  <a:lnTo>
                    <a:pt x="522" y="2008"/>
                  </a:lnTo>
                  <a:lnTo>
                    <a:pt x="493" y="1969"/>
                  </a:lnTo>
                  <a:lnTo>
                    <a:pt x="468" y="1935"/>
                  </a:lnTo>
                  <a:lnTo>
                    <a:pt x="459" y="1921"/>
                  </a:lnTo>
                  <a:lnTo>
                    <a:pt x="451" y="1907"/>
                  </a:lnTo>
                  <a:lnTo>
                    <a:pt x="451" y="1907"/>
                  </a:lnTo>
                  <a:lnTo>
                    <a:pt x="425" y="1860"/>
                  </a:lnTo>
                  <a:lnTo>
                    <a:pt x="398" y="1809"/>
                  </a:lnTo>
                  <a:lnTo>
                    <a:pt x="369" y="1753"/>
                  </a:lnTo>
                  <a:lnTo>
                    <a:pt x="339" y="1691"/>
                  </a:lnTo>
                  <a:lnTo>
                    <a:pt x="324" y="1657"/>
                  </a:lnTo>
                  <a:lnTo>
                    <a:pt x="309" y="1621"/>
                  </a:lnTo>
                  <a:lnTo>
                    <a:pt x="293" y="1584"/>
                  </a:lnTo>
                  <a:lnTo>
                    <a:pt x="278" y="1544"/>
                  </a:lnTo>
                  <a:lnTo>
                    <a:pt x="263" y="1501"/>
                  </a:lnTo>
                  <a:lnTo>
                    <a:pt x="247" y="1455"/>
                  </a:lnTo>
                  <a:lnTo>
                    <a:pt x="231" y="1407"/>
                  </a:lnTo>
                  <a:lnTo>
                    <a:pt x="216" y="1356"/>
                  </a:lnTo>
                  <a:lnTo>
                    <a:pt x="201" y="1302"/>
                  </a:lnTo>
                  <a:lnTo>
                    <a:pt x="186" y="1244"/>
                  </a:lnTo>
                  <a:lnTo>
                    <a:pt x="171" y="1182"/>
                  </a:lnTo>
                  <a:lnTo>
                    <a:pt x="156" y="1118"/>
                  </a:lnTo>
                  <a:lnTo>
                    <a:pt x="141" y="1050"/>
                  </a:lnTo>
                  <a:lnTo>
                    <a:pt x="127" y="977"/>
                  </a:lnTo>
                  <a:lnTo>
                    <a:pt x="113" y="900"/>
                  </a:lnTo>
                  <a:lnTo>
                    <a:pt x="99" y="820"/>
                  </a:lnTo>
                  <a:lnTo>
                    <a:pt x="86" y="735"/>
                  </a:lnTo>
                  <a:lnTo>
                    <a:pt x="73" y="645"/>
                  </a:lnTo>
                  <a:lnTo>
                    <a:pt x="61" y="550"/>
                  </a:lnTo>
                  <a:lnTo>
                    <a:pt x="49" y="451"/>
                  </a:lnTo>
                  <a:lnTo>
                    <a:pt x="37" y="346"/>
                  </a:lnTo>
                  <a:lnTo>
                    <a:pt x="26" y="236"/>
                  </a:lnTo>
                  <a:lnTo>
                    <a:pt x="16" y="121"/>
                  </a:lnTo>
                  <a:lnTo>
                    <a:pt x="6" y="0"/>
                  </a:lnTo>
                  <a:lnTo>
                    <a:pt x="0" y="45"/>
                  </a:lnTo>
                  <a:lnTo>
                    <a:pt x="0" y="45"/>
                  </a:lnTo>
                  <a:lnTo>
                    <a:pt x="1" y="161"/>
                  </a:lnTo>
                  <a:lnTo>
                    <a:pt x="3" y="274"/>
                  </a:lnTo>
                  <a:lnTo>
                    <a:pt x="7" y="384"/>
                  </a:lnTo>
                  <a:lnTo>
                    <a:pt x="12" y="490"/>
                  </a:lnTo>
                  <a:lnTo>
                    <a:pt x="19" y="592"/>
                  </a:lnTo>
                  <a:lnTo>
                    <a:pt x="27" y="693"/>
                  </a:lnTo>
                  <a:lnTo>
                    <a:pt x="36" y="789"/>
                  </a:lnTo>
                  <a:lnTo>
                    <a:pt x="48" y="882"/>
                  </a:lnTo>
                  <a:lnTo>
                    <a:pt x="59" y="973"/>
                  </a:lnTo>
                  <a:lnTo>
                    <a:pt x="73" y="1061"/>
                  </a:lnTo>
                  <a:lnTo>
                    <a:pt x="87" y="1145"/>
                  </a:lnTo>
                  <a:lnTo>
                    <a:pt x="102" y="1227"/>
                  </a:lnTo>
                  <a:lnTo>
                    <a:pt x="119" y="1306"/>
                  </a:lnTo>
                  <a:lnTo>
                    <a:pt x="136" y="1382"/>
                  </a:lnTo>
                  <a:lnTo>
                    <a:pt x="156" y="1455"/>
                  </a:lnTo>
                  <a:lnTo>
                    <a:pt x="175" y="1527"/>
                  </a:lnTo>
                  <a:lnTo>
                    <a:pt x="195" y="1594"/>
                  </a:lnTo>
                  <a:lnTo>
                    <a:pt x="217" y="1660"/>
                  </a:lnTo>
                  <a:lnTo>
                    <a:pt x="239" y="1722"/>
                  </a:lnTo>
                  <a:lnTo>
                    <a:pt x="263" y="1784"/>
                  </a:lnTo>
                  <a:lnTo>
                    <a:pt x="286" y="1842"/>
                  </a:lnTo>
                  <a:lnTo>
                    <a:pt x="311" y="1897"/>
                  </a:lnTo>
                  <a:lnTo>
                    <a:pt x="336" y="1950"/>
                  </a:lnTo>
                  <a:lnTo>
                    <a:pt x="361" y="2001"/>
                  </a:lnTo>
                  <a:lnTo>
                    <a:pt x="389" y="2051"/>
                  </a:lnTo>
                  <a:lnTo>
                    <a:pt x="415" y="2097"/>
                  </a:lnTo>
                  <a:lnTo>
                    <a:pt x="443" y="2142"/>
                  </a:lnTo>
                  <a:lnTo>
                    <a:pt x="470" y="2184"/>
                  </a:lnTo>
                  <a:lnTo>
                    <a:pt x="500" y="2224"/>
                  </a:lnTo>
                  <a:lnTo>
                    <a:pt x="528" y="2263"/>
                  </a:lnTo>
                  <a:lnTo>
                    <a:pt x="557" y="2299"/>
                  </a:lnTo>
                  <a:lnTo>
                    <a:pt x="587" y="2334"/>
                  </a:lnTo>
                  <a:lnTo>
                    <a:pt x="587" y="2334"/>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8" name="Freeform 14"/>
            <p:cNvSpPr>
              <a:spLocks/>
            </p:cNvSpPr>
            <p:nvPr/>
          </p:nvSpPr>
          <p:spPr bwMode="auto">
            <a:xfrm rot="20191043">
              <a:off x="3619974" y="2468604"/>
              <a:ext cx="897451" cy="1281413"/>
            </a:xfrm>
            <a:custGeom>
              <a:avLst/>
              <a:gdLst/>
              <a:ahLst/>
              <a:cxnLst>
                <a:cxn ang="0">
                  <a:pos x="5070" y="2"/>
                </a:cxn>
                <a:cxn ang="0">
                  <a:pos x="4722" y="17"/>
                </a:cxn>
                <a:cxn ang="0">
                  <a:pos x="4308" y="55"/>
                </a:cxn>
                <a:cxn ang="0">
                  <a:pos x="3853" y="124"/>
                </a:cxn>
                <a:cxn ang="0">
                  <a:pos x="3556" y="188"/>
                </a:cxn>
                <a:cxn ang="0">
                  <a:pos x="3317" y="252"/>
                </a:cxn>
                <a:cxn ang="0">
                  <a:pos x="3079" y="329"/>
                </a:cxn>
                <a:cxn ang="0">
                  <a:pos x="2845" y="419"/>
                </a:cxn>
                <a:cxn ang="0">
                  <a:pos x="2616" y="525"/>
                </a:cxn>
                <a:cxn ang="0">
                  <a:pos x="2398" y="647"/>
                </a:cxn>
                <a:cxn ang="0">
                  <a:pos x="2193" y="787"/>
                </a:cxn>
                <a:cxn ang="0">
                  <a:pos x="2003" y="944"/>
                </a:cxn>
                <a:cxn ang="0">
                  <a:pos x="1741" y="1199"/>
                </a:cxn>
                <a:cxn ang="0">
                  <a:pos x="1121" y="1822"/>
                </a:cxn>
                <a:cxn ang="0">
                  <a:pos x="689" y="2279"/>
                </a:cxn>
                <a:cxn ang="0">
                  <a:pos x="516" y="2480"/>
                </a:cxn>
                <a:cxn ang="0">
                  <a:pos x="445" y="2580"/>
                </a:cxn>
                <a:cxn ang="0">
                  <a:pos x="366" y="2728"/>
                </a:cxn>
                <a:cxn ang="0">
                  <a:pos x="293" y="2890"/>
                </a:cxn>
                <a:cxn ang="0">
                  <a:pos x="233" y="3056"/>
                </a:cxn>
                <a:cxn ang="0">
                  <a:pos x="174" y="3265"/>
                </a:cxn>
                <a:cxn ang="0">
                  <a:pos x="117" y="3527"/>
                </a:cxn>
                <a:cxn ang="0">
                  <a:pos x="66" y="3851"/>
                </a:cxn>
                <a:cxn ang="0">
                  <a:pos x="20" y="4247"/>
                </a:cxn>
                <a:cxn ang="0">
                  <a:pos x="4" y="4493"/>
                </a:cxn>
                <a:cxn ang="0">
                  <a:pos x="10" y="4749"/>
                </a:cxn>
                <a:cxn ang="0">
                  <a:pos x="56" y="5176"/>
                </a:cxn>
                <a:cxn ang="0">
                  <a:pos x="107" y="5525"/>
                </a:cxn>
                <a:cxn ang="0">
                  <a:pos x="165" y="5806"/>
                </a:cxn>
                <a:cxn ang="0">
                  <a:pos x="226" y="6030"/>
                </a:cxn>
                <a:cxn ang="0">
                  <a:pos x="288" y="6206"/>
                </a:cxn>
                <a:cxn ang="0">
                  <a:pos x="363" y="6376"/>
                </a:cxn>
                <a:cxn ang="0">
                  <a:pos x="445" y="6529"/>
                </a:cxn>
                <a:cxn ang="0">
                  <a:pos x="516" y="6630"/>
                </a:cxn>
                <a:cxn ang="0">
                  <a:pos x="690" y="6831"/>
                </a:cxn>
                <a:cxn ang="0">
                  <a:pos x="1121" y="7288"/>
                </a:cxn>
                <a:cxn ang="0">
                  <a:pos x="1742" y="7911"/>
                </a:cxn>
                <a:cxn ang="0">
                  <a:pos x="2003" y="8166"/>
                </a:cxn>
                <a:cxn ang="0">
                  <a:pos x="2193" y="8323"/>
                </a:cxn>
                <a:cxn ang="0">
                  <a:pos x="2399" y="8463"/>
                </a:cxn>
                <a:cxn ang="0">
                  <a:pos x="2617" y="8584"/>
                </a:cxn>
                <a:cxn ang="0">
                  <a:pos x="2845" y="8691"/>
                </a:cxn>
                <a:cxn ang="0">
                  <a:pos x="3079" y="8781"/>
                </a:cxn>
                <a:cxn ang="0">
                  <a:pos x="3317" y="8857"/>
                </a:cxn>
                <a:cxn ang="0">
                  <a:pos x="3556" y="8922"/>
                </a:cxn>
                <a:cxn ang="0">
                  <a:pos x="3853" y="8985"/>
                </a:cxn>
                <a:cxn ang="0">
                  <a:pos x="4308" y="9054"/>
                </a:cxn>
                <a:cxn ang="0">
                  <a:pos x="4722" y="9092"/>
                </a:cxn>
                <a:cxn ang="0">
                  <a:pos x="5070" y="9108"/>
                </a:cxn>
                <a:cxn ang="0">
                  <a:pos x="7183" y="9110"/>
                </a:cxn>
                <a:cxn ang="0">
                  <a:pos x="5275" y="0"/>
                </a:cxn>
              </a:cxnLst>
              <a:rect l="0" t="0" r="r" b="b"/>
              <a:pathLst>
                <a:path w="7183" h="9110">
                  <a:moveTo>
                    <a:pt x="5275" y="0"/>
                  </a:moveTo>
                  <a:lnTo>
                    <a:pt x="5275" y="0"/>
                  </a:lnTo>
                  <a:lnTo>
                    <a:pt x="5144" y="1"/>
                  </a:lnTo>
                  <a:lnTo>
                    <a:pt x="5070" y="2"/>
                  </a:lnTo>
                  <a:lnTo>
                    <a:pt x="4990" y="4"/>
                  </a:lnTo>
                  <a:lnTo>
                    <a:pt x="4906" y="8"/>
                  </a:lnTo>
                  <a:lnTo>
                    <a:pt x="4816" y="12"/>
                  </a:lnTo>
                  <a:lnTo>
                    <a:pt x="4722" y="17"/>
                  </a:lnTo>
                  <a:lnTo>
                    <a:pt x="4623" y="24"/>
                  </a:lnTo>
                  <a:lnTo>
                    <a:pt x="4522" y="33"/>
                  </a:lnTo>
                  <a:lnTo>
                    <a:pt x="4416" y="43"/>
                  </a:lnTo>
                  <a:lnTo>
                    <a:pt x="4308" y="55"/>
                  </a:lnTo>
                  <a:lnTo>
                    <a:pt x="4198" y="69"/>
                  </a:lnTo>
                  <a:lnTo>
                    <a:pt x="4084" y="85"/>
                  </a:lnTo>
                  <a:lnTo>
                    <a:pt x="3969" y="104"/>
                  </a:lnTo>
                  <a:lnTo>
                    <a:pt x="3853" y="124"/>
                  </a:lnTo>
                  <a:lnTo>
                    <a:pt x="3735" y="148"/>
                  </a:lnTo>
                  <a:lnTo>
                    <a:pt x="3675" y="160"/>
                  </a:lnTo>
                  <a:lnTo>
                    <a:pt x="3616" y="174"/>
                  </a:lnTo>
                  <a:lnTo>
                    <a:pt x="3556" y="188"/>
                  </a:lnTo>
                  <a:lnTo>
                    <a:pt x="3497" y="203"/>
                  </a:lnTo>
                  <a:lnTo>
                    <a:pt x="3436" y="218"/>
                  </a:lnTo>
                  <a:lnTo>
                    <a:pt x="3376" y="235"/>
                  </a:lnTo>
                  <a:lnTo>
                    <a:pt x="3317" y="252"/>
                  </a:lnTo>
                  <a:lnTo>
                    <a:pt x="3257" y="270"/>
                  </a:lnTo>
                  <a:lnTo>
                    <a:pt x="3198" y="289"/>
                  </a:lnTo>
                  <a:lnTo>
                    <a:pt x="3138" y="308"/>
                  </a:lnTo>
                  <a:lnTo>
                    <a:pt x="3079" y="329"/>
                  </a:lnTo>
                  <a:lnTo>
                    <a:pt x="3019" y="350"/>
                  </a:lnTo>
                  <a:lnTo>
                    <a:pt x="2961" y="372"/>
                  </a:lnTo>
                  <a:lnTo>
                    <a:pt x="2902" y="395"/>
                  </a:lnTo>
                  <a:lnTo>
                    <a:pt x="2845" y="419"/>
                  </a:lnTo>
                  <a:lnTo>
                    <a:pt x="2787" y="444"/>
                  </a:lnTo>
                  <a:lnTo>
                    <a:pt x="2729" y="470"/>
                  </a:lnTo>
                  <a:lnTo>
                    <a:pt x="2673" y="497"/>
                  </a:lnTo>
                  <a:lnTo>
                    <a:pt x="2616" y="525"/>
                  </a:lnTo>
                  <a:lnTo>
                    <a:pt x="2561" y="554"/>
                  </a:lnTo>
                  <a:lnTo>
                    <a:pt x="2506" y="584"/>
                  </a:lnTo>
                  <a:lnTo>
                    <a:pt x="2452" y="615"/>
                  </a:lnTo>
                  <a:lnTo>
                    <a:pt x="2398" y="647"/>
                  </a:lnTo>
                  <a:lnTo>
                    <a:pt x="2346" y="680"/>
                  </a:lnTo>
                  <a:lnTo>
                    <a:pt x="2294" y="714"/>
                  </a:lnTo>
                  <a:lnTo>
                    <a:pt x="2243" y="750"/>
                  </a:lnTo>
                  <a:lnTo>
                    <a:pt x="2193" y="787"/>
                  </a:lnTo>
                  <a:lnTo>
                    <a:pt x="2144" y="824"/>
                  </a:lnTo>
                  <a:lnTo>
                    <a:pt x="2096" y="863"/>
                  </a:lnTo>
                  <a:lnTo>
                    <a:pt x="2048" y="903"/>
                  </a:lnTo>
                  <a:lnTo>
                    <a:pt x="2003" y="944"/>
                  </a:lnTo>
                  <a:lnTo>
                    <a:pt x="1957" y="987"/>
                  </a:lnTo>
                  <a:lnTo>
                    <a:pt x="1957" y="987"/>
                  </a:lnTo>
                  <a:lnTo>
                    <a:pt x="1899" y="1044"/>
                  </a:lnTo>
                  <a:lnTo>
                    <a:pt x="1741" y="1199"/>
                  </a:lnTo>
                  <a:lnTo>
                    <a:pt x="1517" y="1422"/>
                  </a:lnTo>
                  <a:lnTo>
                    <a:pt x="1389" y="1549"/>
                  </a:lnTo>
                  <a:lnTo>
                    <a:pt x="1256" y="1685"/>
                  </a:lnTo>
                  <a:lnTo>
                    <a:pt x="1121" y="1822"/>
                  </a:lnTo>
                  <a:lnTo>
                    <a:pt x="987" y="1960"/>
                  </a:lnTo>
                  <a:lnTo>
                    <a:pt x="860" y="2093"/>
                  </a:lnTo>
                  <a:lnTo>
                    <a:pt x="743" y="2220"/>
                  </a:lnTo>
                  <a:lnTo>
                    <a:pt x="689" y="2279"/>
                  </a:lnTo>
                  <a:lnTo>
                    <a:pt x="639" y="2335"/>
                  </a:lnTo>
                  <a:lnTo>
                    <a:pt x="593" y="2387"/>
                  </a:lnTo>
                  <a:lnTo>
                    <a:pt x="552" y="2435"/>
                  </a:lnTo>
                  <a:lnTo>
                    <a:pt x="516" y="2480"/>
                  </a:lnTo>
                  <a:lnTo>
                    <a:pt x="486" y="2519"/>
                  </a:lnTo>
                  <a:lnTo>
                    <a:pt x="462" y="2552"/>
                  </a:lnTo>
                  <a:lnTo>
                    <a:pt x="452" y="2567"/>
                  </a:lnTo>
                  <a:lnTo>
                    <a:pt x="445" y="2580"/>
                  </a:lnTo>
                  <a:lnTo>
                    <a:pt x="445" y="2580"/>
                  </a:lnTo>
                  <a:lnTo>
                    <a:pt x="420" y="2626"/>
                  </a:lnTo>
                  <a:lnTo>
                    <a:pt x="393" y="2675"/>
                  </a:lnTo>
                  <a:lnTo>
                    <a:pt x="366" y="2728"/>
                  </a:lnTo>
                  <a:lnTo>
                    <a:pt x="336" y="2788"/>
                  </a:lnTo>
                  <a:lnTo>
                    <a:pt x="322" y="2820"/>
                  </a:lnTo>
                  <a:lnTo>
                    <a:pt x="307" y="2854"/>
                  </a:lnTo>
                  <a:lnTo>
                    <a:pt x="293" y="2890"/>
                  </a:lnTo>
                  <a:lnTo>
                    <a:pt x="278" y="2928"/>
                  </a:lnTo>
                  <a:lnTo>
                    <a:pt x="263" y="2968"/>
                  </a:lnTo>
                  <a:lnTo>
                    <a:pt x="247" y="3010"/>
                  </a:lnTo>
                  <a:lnTo>
                    <a:pt x="233" y="3056"/>
                  </a:lnTo>
                  <a:lnTo>
                    <a:pt x="218" y="3104"/>
                  </a:lnTo>
                  <a:lnTo>
                    <a:pt x="203" y="3155"/>
                  </a:lnTo>
                  <a:lnTo>
                    <a:pt x="189" y="3208"/>
                  </a:lnTo>
                  <a:lnTo>
                    <a:pt x="174" y="3265"/>
                  </a:lnTo>
                  <a:lnTo>
                    <a:pt x="160" y="3326"/>
                  </a:lnTo>
                  <a:lnTo>
                    <a:pt x="146" y="3390"/>
                  </a:lnTo>
                  <a:lnTo>
                    <a:pt x="131" y="3457"/>
                  </a:lnTo>
                  <a:lnTo>
                    <a:pt x="117" y="3527"/>
                  </a:lnTo>
                  <a:lnTo>
                    <a:pt x="104" y="3603"/>
                  </a:lnTo>
                  <a:lnTo>
                    <a:pt x="91" y="3681"/>
                  </a:lnTo>
                  <a:lnTo>
                    <a:pt x="78" y="3764"/>
                  </a:lnTo>
                  <a:lnTo>
                    <a:pt x="66" y="3851"/>
                  </a:lnTo>
                  <a:lnTo>
                    <a:pt x="54" y="3943"/>
                  </a:lnTo>
                  <a:lnTo>
                    <a:pt x="43" y="4040"/>
                  </a:lnTo>
                  <a:lnTo>
                    <a:pt x="30" y="4141"/>
                  </a:lnTo>
                  <a:lnTo>
                    <a:pt x="20" y="4247"/>
                  </a:lnTo>
                  <a:lnTo>
                    <a:pt x="10" y="4358"/>
                  </a:lnTo>
                  <a:lnTo>
                    <a:pt x="10" y="4358"/>
                  </a:lnTo>
                  <a:lnTo>
                    <a:pt x="6" y="4426"/>
                  </a:lnTo>
                  <a:lnTo>
                    <a:pt x="4" y="4493"/>
                  </a:lnTo>
                  <a:lnTo>
                    <a:pt x="2" y="4561"/>
                  </a:lnTo>
                  <a:lnTo>
                    <a:pt x="0" y="4628"/>
                  </a:lnTo>
                  <a:lnTo>
                    <a:pt x="0" y="4628"/>
                  </a:lnTo>
                  <a:lnTo>
                    <a:pt x="10" y="4749"/>
                  </a:lnTo>
                  <a:lnTo>
                    <a:pt x="20" y="4863"/>
                  </a:lnTo>
                  <a:lnTo>
                    <a:pt x="31" y="4973"/>
                  </a:lnTo>
                  <a:lnTo>
                    <a:pt x="44" y="5077"/>
                  </a:lnTo>
                  <a:lnTo>
                    <a:pt x="56" y="5176"/>
                  </a:lnTo>
                  <a:lnTo>
                    <a:pt x="68" y="5271"/>
                  </a:lnTo>
                  <a:lnTo>
                    <a:pt x="81" y="5360"/>
                  </a:lnTo>
                  <a:lnTo>
                    <a:pt x="94" y="5444"/>
                  </a:lnTo>
                  <a:lnTo>
                    <a:pt x="107" y="5525"/>
                  </a:lnTo>
                  <a:lnTo>
                    <a:pt x="121" y="5602"/>
                  </a:lnTo>
                  <a:lnTo>
                    <a:pt x="135" y="5674"/>
                  </a:lnTo>
                  <a:lnTo>
                    <a:pt x="151" y="5742"/>
                  </a:lnTo>
                  <a:lnTo>
                    <a:pt x="165" y="5806"/>
                  </a:lnTo>
                  <a:lnTo>
                    <a:pt x="180" y="5868"/>
                  </a:lnTo>
                  <a:lnTo>
                    <a:pt x="195" y="5925"/>
                  </a:lnTo>
                  <a:lnTo>
                    <a:pt x="210" y="5979"/>
                  </a:lnTo>
                  <a:lnTo>
                    <a:pt x="226" y="6030"/>
                  </a:lnTo>
                  <a:lnTo>
                    <a:pt x="241" y="6078"/>
                  </a:lnTo>
                  <a:lnTo>
                    <a:pt x="257" y="6124"/>
                  </a:lnTo>
                  <a:lnTo>
                    <a:pt x="272" y="6166"/>
                  </a:lnTo>
                  <a:lnTo>
                    <a:pt x="288" y="6206"/>
                  </a:lnTo>
                  <a:lnTo>
                    <a:pt x="303" y="6244"/>
                  </a:lnTo>
                  <a:lnTo>
                    <a:pt x="318" y="6279"/>
                  </a:lnTo>
                  <a:lnTo>
                    <a:pt x="333" y="6313"/>
                  </a:lnTo>
                  <a:lnTo>
                    <a:pt x="363" y="6376"/>
                  </a:lnTo>
                  <a:lnTo>
                    <a:pt x="392" y="6431"/>
                  </a:lnTo>
                  <a:lnTo>
                    <a:pt x="419" y="6482"/>
                  </a:lnTo>
                  <a:lnTo>
                    <a:pt x="445" y="6529"/>
                  </a:lnTo>
                  <a:lnTo>
                    <a:pt x="445" y="6529"/>
                  </a:lnTo>
                  <a:lnTo>
                    <a:pt x="453" y="6543"/>
                  </a:lnTo>
                  <a:lnTo>
                    <a:pt x="462" y="6557"/>
                  </a:lnTo>
                  <a:lnTo>
                    <a:pt x="487" y="6591"/>
                  </a:lnTo>
                  <a:lnTo>
                    <a:pt x="516" y="6630"/>
                  </a:lnTo>
                  <a:lnTo>
                    <a:pt x="552" y="6674"/>
                  </a:lnTo>
                  <a:lnTo>
                    <a:pt x="594" y="6723"/>
                  </a:lnTo>
                  <a:lnTo>
                    <a:pt x="639" y="6775"/>
                  </a:lnTo>
                  <a:lnTo>
                    <a:pt x="690" y="6831"/>
                  </a:lnTo>
                  <a:lnTo>
                    <a:pt x="743" y="6890"/>
                  </a:lnTo>
                  <a:lnTo>
                    <a:pt x="860" y="7016"/>
                  </a:lnTo>
                  <a:lnTo>
                    <a:pt x="987" y="7150"/>
                  </a:lnTo>
                  <a:lnTo>
                    <a:pt x="1121" y="7288"/>
                  </a:lnTo>
                  <a:lnTo>
                    <a:pt x="1256" y="7425"/>
                  </a:lnTo>
                  <a:lnTo>
                    <a:pt x="1389" y="7561"/>
                  </a:lnTo>
                  <a:lnTo>
                    <a:pt x="1517" y="7688"/>
                  </a:lnTo>
                  <a:lnTo>
                    <a:pt x="1742" y="7911"/>
                  </a:lnTo>
                  <a:lnTo>
                    <a:pt x="1899" y="8066"/>
                  </a:lnTo>
                  <a:lnTo>
                    <a:pt x="1957" y="8123"/>
                  </a:lnTo>
                  <a:lnTo>
                    <a:pt x="1957" y="8123"/>
                  </a:lnTo>
                  <a:lnTo>
                    <a:pt x="2003" y="8166"/>
                  </a:lnTo>
                  <a:lnTo>
                    <a:pt x="2049" y="8207"/>
                  </a:lnTo>
                  <a:lnTo>
                    <a:pt x="2096" y="8247"/>
                  </a:lnTo>
                  <a:lnTo>
                    <a:pt x="2144" y="8285"/>
                  </a:lnTo>
                  <a:lnTo>
                    <a:pt x="2193" y="8323"/>
                  </a:lnTo>
                  <a:lnTo>
                    <a:pt x="2244" y="8360"/>
                  </a:lnTo>
                  <a:lnTo>
                    <a:pt x="2294" y="8396"/>
                  </a:lnTo>
                  <a:lnTo>
                    <a:pt x="2347" y="8430"/>
                  </a:lnTo>
                  <a:lnTo>
                    <a:pt x="2399" y="8463"/>
                  </a:lnTo>
                  <a:lnTo>
                    <a:pt x="2453" y="8495"/>
                  </a:lnTo>
                  <a:lnTo>
                    <a:pt x="2506" y="8526"/>
                  </a:lnTo>
                  <a:lnTo>
                    <a:pt x="2562" y="8555"/>
                  </a:lnTo>
                  <a:lnTo>
                    <a:pt x="2617" y="8584"/>
                  </a:lnTo>
                  <a:lnTo>
                    <a:pt x="2673" y="8613"/>
                  </a:lnTo>
                  <a:lnTo>
                    <a:pt x="2730" y="8640"/>
                  </a:lnTo>
                  <a:lnTo>
                    <a:pt x="2787" y="8666"/>
                  </a:lnTo>
                  <a:lnTo>
                    <a:pt x="2845" y="8691"/>
                  </a:lnTo>
                  <a:lnTo>
                    <a:pt x="2903" y="8715"/>
                  </a:lnTo>
                  <a:lnTo>
                    <a:pt x="2962" y="8738"/>
                  </a:lnTo>
                  <a:lnTo>
                    <a:pt x="3020" y="8760"/>
                  </a:lnTo>
                  <a:lnTo>
                    <a:pt x="3079" y="8781"/>
                  </a:lnTo>
                  <a:lnTo>
                    <a:pt x="3138" y="8801"/>
                  </a:lnTo>
                  <a:lnTo>
                    <a:pt x="3198" y="8821"/>
                  </a:lnTo>
                  <a:lnTo>
                    <a:pt x="3257" y="8839"/>
                  </a:lnTo>
                  <a:lnTo>
                    <a:pt x="3317" y="8857"/>
                  </a:lnTo>
                  <a:lnTo>
                    <a:pt x="3376" y="8874"/>
                  </a:lnTo>
                  <a:lnTo>
                    <a:pt x="3437" y="8892"/>
                  </a:lnTo>
                  <a:lnTo>
                    <a:pt x="3497" y="8907"/>
                  </a:lnTo>
                  <a:lnTo>
                    <a:pt x="3556" y="8922"/>
                  </a:lnTo>
                  <a:lnTo>
                    <a:pt x="3616" y="8936"/>
                  </a:lnTo>
                  <a:lnTo>
                    <a:pt x="3675" y="8949"/>
                  </a:lnTo>
                  <a:lnTo>
                    <a:pt x="3735" y="8962"/>
                  </a:lnTo>
                  <a:lnTo>
                    <a:pt x="3853" y="8985"/>
                  </a:lnTo>
                  <a:lnTo>
                    <a:pt x="3970" y="9006"/>
                  </a:lnTo>
                  <a:lnTo>
                    <a:pt x="4085" y="9024"/>
                  </a:lnTo>
                  <a:lnTo>
                    <a:pt x="4198" y="9040"/>
                  </a:lnTo>
                  <a:lnTo>
                    <a:pt x="4308" y="9054"/>
                  </a:lnTo>
                  <a:lnTo>
                    <a:pt x="4417" y="9066"/>
                  </a:lnTo>
                  <a:lnTo>
                    <a:pt x="4522" y="9077"/>
                  </a:lnTo>
                  <a:lnTo>
                    <a:pt x="4624" y="9085"/>
                  </a:lnTo>
                  <a:lnTo>
                    <a:pt x="4722" y="9092"/>
                  </a:lnTo>
                  <a:lnTo>
                    <a:pt x="4816" y="9098"/>
                  </a:lnTo>
                  <a:lnTo>
                    <a:pt x="4906" y="9102"/>
                  </a:lnTo>
                  <a:lnTo>
                    <a:pt x="4990" y="9105"/>
                  </a:lnTo>
                  <a:lnTo>
                    <a:pt x="5070" y="9108"/>
                  </a:lnTo>
                  <a:lnTo>
                    <a:pt x="5144" y="9109"/>
                  </a:lnTo>
                  <a:lnTo>
                    <a:pt x="5275" y="9110"/>
                  </a:lnTo>
                  <a:lnTo>
                    <a:pt x="5275" y="9110"/>
                  </a:lnTo>
                  <a:lnTo>
                    <a:pt x="7183" y="9110"/>
                  </a:lnTo>
                  <a:lnTo>
                    <a:pt x="7183" y="0"/>
                  </a:lnTo>
                  <a:lnTo>
                    <a:pt x="7183" y="0"/>
                  </a:lnTo>
                  <a:lnTo>
                    <a:pt x="5275" y="0"/>
                  </a:lnTo>
                  <a:lnTo>
                    <a:pt x="5275" y="0"/>
                  </a:lnTo>
                  <a:close/>
                </a:path>
              </a:pathLst>
            </a:custGeom>
            <a:solidFill>
              <a:schemeClr val="accent4"/>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grpSp>
      <p:sp>
        <p:nvSpPr>
          <p:cNvPr id="18" name="TextBox 17"/>
          <p:cNvSpPr txBox="1"/>
          <p:nvPr/>
        </p:nvSpPr>
        <p:spPr>
          <a:xfrm rot="20191043">
            <a:off x="3677887" y="2528257"/>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1</a:t>
            </a:r>
          </a:p>
        </p:txBody>
      </p:sp>
      <p:sp>
        <p:nvSpPr>
          <p:cNvPr id="20" name="TextBox 19"/>
          <p:cNvSpPr txBox="1"/>
          <p:nvPr/>
        </p:nvSpPr>
        <p:spPr>
          <a:xfrm rot="20191043">
            <a:off x="5398616" y="223166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2</a:t>
            </a:r>
          </a:p>
        </p:txBody>
      </p:sp>
      <p:sp>
        <p:nvSpPr>
          <p:cNvPr id="21" name="TextBox 20"/>
          <p:cNvSpPr txBox="1"/>
          <p:nvPr/>
        </p:nvSpPr>
        <p:spPr>
          <a:xfrm rot="20191043">
            <a:off x="6861696" y="4184363"/>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3</a:t>
            </a:r>
          </a:p>
        </p:txBody>
      </p:sp>
      <p:sp>
        <p:nvSpPr>
          <p:cNvPr id="22" name="TextBox 21"/>
          <p:cNvSpPr txBox="1"/>
          <p:nvPr/>
        </p:nvSpPr>
        <p:spPr>
          <a:xfrm rot="20191043">
            <a:off x="8381918" y="352390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4</a:t>
            </a:r>
          </a:p>
        </p:txBody>
      </p:sp>
      <p:sp>
        <p:nvSpPr>
          <p:cNvPr id="31" name="TextBox 41"/>
          <p:cNvSpPr txBox="1"/>
          <p:nvPr/>
        </p:nvSpPr>
        <p:spPr>
          <a:xfrm>
            <a:off x="879947" y="3339596"/>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879947" y="300716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430170" y="2097791"/>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430170" y="176536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3864919"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864919"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216387"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9216387"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20697946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anim calcmode="lin" valueType="num">
                                      <p:cBhvr>
                                        <p:cTn id="33" dur="500" fill="hold"/>
                                        <p:tgtEl>
                                          <p:spTgt spid="35"/>
                                        </p:tgtEl>
                                        <p:attrNameLst>
                                          <p:attrName>ppt_x</p:attrName>
                                        </p:attrNameLst>
                                      </p:cBhvr>
                                      <p:tavLst>
                                        <p:tav tm="0">
                                          <p:val>
                                            <p:strVal val="#ppt_x"/>
                                          </p:val>
                                        </p:tav>
                                        <p:tav tm="100000">
                                          <p:val>
                                            <p:strVal val="#ppt_x"/>
                                          </p:val>
                                        </p:tav>
                                      </p:tavLst>
                                    </p:anim>
                                    <p:anim calcmode="lin" valueType="num">
                                      <p:cBhvr>
                                        <p:cTn id="34" dur="5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anim calcmode="lin" valueType="num">
                                      <p:cBhvr>
                                        <p:cTn id="38" dur="500" fill="hold"/>
                                        <p:tgtEl>
                                          <p:spTgt spid="34"/>
                                        </p:tgtEl>
                                        <p:attrNameLst>
                                          <p:attrName>ppt_x</p:attrName>
                                        </p:attrNameLst>
                                      </p:cBhvr>
                                      <p:tavLst>
                                        <p:tav tm="0">
                                          <p:val>
                                            <p:strVal val="#ppt_x"/>
                                          </p:val>
                                        </p:tav>
                                        <p:tav tm="100000">
                                          <p:val>
                                            <p:strVal val="#ppt_x"/>
                                          </p:val>
                                        </p:tav>
                                      </p:tavLst>
                                    </p:anim>
                                    <p:anim calcmode="lin" valueType="num">
                                      <p:cBhvr>
                                        <p:cTn id="39" dur="500" fill="hold"/>
                                        <p:tgtEl>
                                          <p:spTgt spid="34"/>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childTnLst>
                                </p:cTn>
                              </p:par>
                            </p:childTnLst>
                          </p:cTn>
                        </p:par>
                        <p:par>
                          <p:cTn id="45" fill="hold">
                            <p:stCondLst>
                              <p:cond delay="3000"/>
                            </p:stCondLst>
                            <p:childTnLst>
                              <p:par>
                                <p:cTn id="46" presetID="47"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strVal val="#ppt_x"/>
                                          </p:val>
                                        </p:tav>
                                        <p:tav tm="100000">
                                          <p:val>
                                            <p:strVal val="#ppt_x"/>
                                          </p:val>
                                        </p:tav>
                                      </p:tavLst>
                                    </p:anim>
                                    <p:anim calcmode="lin" valueType="num">
                                      <p:cBhvr>
                                        <p:cTn id="50" dur="5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anim calcmode="lin" valueType="num">
                                      <p:cBhvr>
                                        <p:cTn id="54" dur="500" fill="hold"/>
                                        <p:tgtEl>
                                          <p:spTgt spid="36"/>
                                        </p:tgtEl>
                                        <p:attrNameLst>
                                          <p:attrName>ppt_x</p:attrName>
                                        </p:attrNameLst>
                                      </p:cBhvr>
                                      <p:tavLst>
                                        <p:tav tm="0">
                                          <p:val>
                                            <p:strVal val="#ppt_x"/>
                                          </p:val>
                                        </p:tav>
                                        <p:tav tm="100000">
                                          <p:val>
                                            <p:strVal val="#ppt_x"/>
                                          </p:val>
                                        </p:tav>
                                      </p:tavLst>
                                    </p:anim>
                                    <p:anim calcmode="lin" valueType="num">
                                      <p:cBhvr>
                                        <p:cTn id="55" dur="500" fill="hold"/>
                                        <p:tgtEl>
                                          <p:spTgt spid="3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3" presetClass="entr" presetSubtype="16"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childTnLst>
                                </p:cTn>
                              </p:par>
                            </p:childTnLst>
                          </p:cTn>
                        </p:par>
                        <p:par>
                          <p:cTn id="61" fill="hold">
                            <p:stCondLst>
                              <p:cond delay="4000"/>
                            </p:stCondLst>
                            <p:childTnLst>
                              <p:par>
                                <p:cTn id="62" presetID="47"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500" fill="hold"/>
                                        <p:tgtEl>
                                          <p:spTgt spid="3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anim calcmode="lin" valueType="num">
                                      <p:cBhvr>
                                        <p:cTn id="70" dur="500" fill="hold"/>
                                        <p:tgtEl>
                                          <p:spTgt spid="38"/>
                                        </p:tgtEl>
                                        <p:attrNameLst>
                                          <p:attrName>ppt_x</p:attrName>
                                        </p:attrNameLst>
                                      </p:cBhvr>
                                      <p:tavLst>
                                        <p:tav tm="0">
                                          <p:val>
                                            <p:strVal val="#ppt_x"/>
                                          </p:val>
                                        </p:tav>
                                        <p:tav tm="100000">
                                          <p:val>
                                            <p:strVal val="#ppt_x"/>
                                          </p:val>
                                        </p:tav>
                                      </p:tavLst>
                                    </p:anim>
                                    <p:anim calcmode="lin" valueType="num">
                                      <p:cBhvr>
                                        <p:cTn id="71"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31" grpId="0"/>
      <p:bldP spid="33" grpId="0"/>
      <p:bldP spid="34"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08695" y="1672109"/>
            <a:ext cx="7632848" cy="442080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00078" y="1948972"/>
            <a:ext cx="5329867" cy="14620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冬青黑体简体中文 W3" panose="020B0300000000000000" pitchFamily="34" charset="-122"/>
              <a:ea typeface="冬青黑体简体中文 W3" panose="020B0300000000000000" pitchFamily="34" charset="-122"/>
            </a:endParaRPr>
          </a:p>
        </p:txBody>
      </p:sp>
      <p:sp>
        <p:nvSpPr>
          <p:cNvPr id="13" name="矩形 12"/>
          <p:cNvSpPr/>
          <p:nvPr/>
        </p:nvSpPr>
        <p:spPr>
          <a:xfrm>
            <a:off x="9619565" y="5594188"/>
            <a:ext cx="2510380"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冬青黑体简体中文 W3" panose="020B0300000000000000" pitchFamily="34" charset="-122"/>
              <a:ea typeface="冬青黑体简体中文 W3" panose="020B0300000000000000" pitchFamily="34" charset="-122"/>
            </a:endParaRPr>
          </a:p>
        </p:txBody>
      </p:sp>
      <p:sp>
        <p:nvSpPr>
          <p:cNvPr id="15" name="Content Placeholder 2"/>
          <p:cNvSpPr txBox="1">
            <a:spLocks/>
          </p:cNvSpPr>
          <p:nvPr/>
        </p:nvSpPr>
        <p:spPr>
          <a:xfrm>
            <a:off x="6922334" y="2181185"/>
            <a:ext cx="1091217" cy="58746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a:t>
            </a:r>
            <a:r>
              <a:rPr lang="zh-CN" altLang="en-US"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替换</a:t>
            </a:r>
            <a:endParaRPr lang="en-US" altLang="zh-CN"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just">
              <a:spcBef>
                <a:spcPts val="0"/>
              </a:spcBef>
              <a:spcAft>
                <a:spcPts val="0"/>
              </a:spcAft>
            </a:pPr>
            <a:r>
              <a:rPr lang="zh-CN" altLang="en-US"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Content Placeholder 2"/>
          <p:cNvSpPr txBox="1">
            <a:spLocks/>
          </p:cNvSpPr>
          <p:nvPr/>
        </p:nvSpPr>
        <p:spPr>
          <a:xfrm>
            <a:off x="8258031" y="3781385"/>
            <a:ext cx="3871914" cy="117746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p:cNvSpPr txBox="1">
            <a:spLocks/>
          </p:cNvSpPr>
          <p:nvPr/>
        </p:nvSpPr>
        <p:spPr>
          <a:xfrm>
            <a:off x="8258031" y="2181185"/>
            <a:ext cx="3871914" cy="117746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Content Placeholder 2"/>
          <p:cNvSpPr txBox="1">
            <a:spLocks/>
          </p:cNvSpPr>
          <p:nvPr/>
        </p:nvSpPr>
        <p:spPr>
          <a:xfrm>
            <a:off x="9715229" y="5679758"/>
            <a:ext cx="1610690" cy="31283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a:t>
            </a:r>
            <a:r>
              <a:rPr lang="zh-CN" altLang="en-US" sz="14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替换文字</a:t>
            </a: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 name="文本框 9"/>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62333888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right)">
                                      <p:cBhvr>
                                        <p:cTn id="30" dur="500"/>
                                        <p:tgtEl>
                                          <p:spTgt spid="13"/>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3" grpId="0" animBg="1"/>
      <p:bldP spid="15" grpId="0"/>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513201" y="1799222"/>
            <a:ext cx="3841675" cy="3799715"/>
            <a:chOff x="4512406" y="1799221"/>
            <a:chExt cx="3841675" cy="3799715"/>
          </a:xfrm>
        </p:grpSpPr>
        <p:sp>
          <p:nvSpPr>
            <p:cNvPr id="2" name="任意多边形 1"/>
            <p:cNvSpPr/>
            <p:nvPr/>
          </p:nvSpPr>
          <p:spPr>
            <a:xfrm rot="9257143">
              <a:off x="6221113" y="5062780"/>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任意多边形 2"/>
            <p:cNvSpPr/>
            <p:nvPr/>
          </p:nvSpPr>
          <p:spPr>
            <a:xfrm rot="12342857">
              <a:off x="4750179" y="5062780"/>
              <a:ext cx="1895196"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任意多边形 3"/>
            <p:cNvSpPr/>
            <p:nvPr/>
          </p:nvSpPr>
          <p:spPr>
            <a:xfrm rot="15428571">
              <a:off x="3832887"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任意多边形 4"/>
            <p:cNvSpPr/>
            <p:nvPr/>
          </p:nvSpPr>
          <p:spPr>
            <a:xfrm rot="18514286">
              <a:off x="4160409"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a:off x="5486811" y="1838852"/>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p:nvSpPr>
          <p:spPr>
            <a:xfrm rot="3085714">
              <a:off x="6813215"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任意多边形 7"/>
            <p:cNvSpPr/>
            <p:nvPr/>
          </p:nvSpPr>
          <p:spPr>
            <a:xfrm rot="6171428">
              <a:off x="7138406"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9" name="矩形 3"/>
          <p:cNvSpPr>
            <a:spLocks noChangeArrowheads="1"/>
          </p:cNvSpPr>
          <p:nvPr/>
        </p:nvSpPr>
        <p:spPr bwMode="auto">
          <a:xfrm>
            <a:off x="5332072" y="3563142"/>
            <a:ext cx="2128308" cy="350865"/>
          </a:xfrm>
          <a:prstGeom prst="rect">
            <a:avLst/>
          </a:prstGeom>
          <a:solidFill>
            <a:schemeClr val="accent1"/>
          </a:solidFill>
          <a:ln>
            <a:noFill/>
          </a:ln>
          <a:extLst/>
        </p:spPr>
        <p:txBody>
          <a:bodyPr>
            <a:sp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ctr">
              <a:lnSpc>
                <a:spcPct val="120000"/>
              </a:lnSpc>
              <a:buNone/>
            </a:pPr>
            <a:r>
              <a:rPr lang="zh-CN" altLang="en-US" sz="1400" dirty="0">
                <a:solidFill>
                  <a:schemeClr val="bg1"/>
                </a:solidFill>
                <a:latin typeface="Arial" panose="020B0604020202020204" pitchFamily="34" charset="0"/>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cs typeface="+mn-ea"/>
              <a:sym typeface="Arial" panose="020B0604020202020204" pitchFamily="34" charset="0"/>
            </a:endParaRPr>
          </a:p>
        </p:txBody>
      </p:sp>
      <p:sp>
        <p:nvSpPr>
          <p:cNvPr id="25" name="TextBox 170"/>
          <p:cNvSpPr txBox="1"/>
          <p:nvPr/>
        </p:nvSpPr>
        <p:spPr>
          <a:xfrm>
            <a:off x="1644457" y="2101984"/>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171"/>
          <p:cNvSpPr txBox="1"/>
          <p:nvPr/>
        </p:nvSpPr>
        <p:spPr>
          <a:xfrm>
            <a:off x="1532831" y="2390296"/>
            <a:ext cx="2541853" cy="651370"/>
          </a:xfrm>
          <a:prstGeom prst="rect">
            <a:avLst/>
          </a:prstGeom>
          <a:noFill/>
        </p:spPr>
        <p:txBody>
          <a:bodyPr wrap="square" lIns="96431" tIns="48215" rIns="96431" bIns="48215"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7" name="TextBox 170"/>
          <p:cNvSpPr txBox="1"/>
          <p:nvPr/>
        </p:nvSpPr>
        <p:spPr>
          <a:xfrm>
            <a:off x="1644457" y="3798049"/>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171"/>
          <p:cNvSpPr txBox="1"/>
          <p:nvPr/>
        </p:nvSpPr>
        <p:spPr>
          <a:xfrm>
            <a:off x="1532831" y="4086361"/>
            <a:ext cx="2541853" cy="651370"/>
          </a:xfrm>
          <a:prstGeom prst="rect">
            <a:avLst/>
          </a:prstGeom>
          <a:noFill/>
        </p:spPr>
        <p:txBody>
          <a:bodyPr wrap="square" lIns="96431" tIns="48215" rIns="96431" bIns="48215"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TextBox 170"/>
          <p:cNvSpPr txBox="1"/>
          <p:nvPr/>
        </p:nvSpPr>
        <p:spPr>
          <a:xfrm>
            <a:off x="1644457" y="5390875"/>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171"/>
          <p:cNvSpPr txBox="1"/>
          <p:nvPr/>
        </p:nvSpPr>
        <p:spPr>
          <a:xfrm>
            <a:off x="1532831" y="5679187"/>
            <a:ext cx="2541853" cy="651370"/>
          </a:xfrm>
          <a:prstGeom prst="rect">
            <a:avLst/>
          </a:prstGeom>
          <a:noFill/>
        </p:spPr>
        <p:txBody>
          <a:bodyPr wrap="square" lIns="96431" tIns="48215" rIns="96431" bIns="48215"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8489872" y="537701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171"/>
          <p:cNvSpPr txBox="1"/>
          <p:nvPr/>
        </p:nvSpPr>
        <p:spPr>
          <a:xfrm>
            <a:off x="8489872" y="5665322"/>
            <a:ext cx="2585325"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8740595" y="3798049"/>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171"/>
          <p:cNvSpPr txBox="1"/>
          <p:nvPr/>
        </p:nvSpPr>
        <p:spPr>
          <a:xfrm>
            <a:off x="8740595" y="4086361"/>
            <a:ext cx="2585325"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548866" y="2101984"/>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8548866" y="2390296"/>
            <a:ext cx="2585325"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文本框 36"/>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60669871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p:val>
                                            <p:fltVal val="0.5"/>
                                          </p:val>
                                        </p:tav>
                                        <p:tav tm="100000">
                                          <p:val>
                                            <p:strVal val="#ppt_x"/>
                                          </p:val>
                                        </p:tav>
                                      </p:tavLst>
                                    </p:anim>
                                    <p:anim calcmode="lin" valueType="num">
                                      <p:cBhvr>
                                        <p:cTn id="10" dur="500" fill="hold"/>
                                        <p:tgtEl>
                                          <p:spTgt spid="10"/>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p:tgtEl>
                                          <p:spTgt spid="25"/>
                                        </p:tgtEl>
                                        <p:attrNameLst>
                                          <p:attrName>ppt_x</p:attrName>
                                        </p:attrNameLst>
                                      </p:cBhvr>
                                      <p:tavLst>
                                        <p:tav tm="0">
                                          <p:val>
                                            <p:strVal val="#ppt_x-#ppt_w*1.125000"/>
                                          </p:val>
                                        </p:tav>
                                        <p:tav tm="100000">
                                          <p:val>
                                            <p:strVal val="#ppt_x"/>
                                          </p:val>
                                        </p:tav>
                                      </p:tavLst>
                                    </p:anim>
                                    <p:animEffect transition="in" filter="wipe(right)">
                                      <p:cBhvr>
                                        <p:cTn id="19" dur="500"/>
                                        <p:tgtEl>
                                          <p:spTgt spid="25"/>
                                        </p:tgtEl>
                                      </p:cBhvr>
                                    </p:animEffect>
                                  </p:childTnLst>
                                </p:cTn>
                              </p:par>
                              <p:par>
                                <p:cTn id="20" presetID="1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p:tgtEl>
                                          <p:spTgt spid="26"/>
                                        </p:tgtEl>
                                        <p:attrNameLst>
                                          <p:attrName>ppt_x</p:attrName>
                                        </p:attrNameLst>
                                      </p:cBhvr>
                                      <p:tavLst>
                                        <p:tav tm="0">
                                          <p:val>
                                            <p:strVal val="#ppt_x-#ppt_w*1.125000"/>
                                          </p:val>
                                        </p:tav>
                                        <p:tav tm="100000">
                                          <p:val>
                                            <p:strVal val="#ppt_x"/>
                                          </p:val>
                                        </p:tav>
                                      </p:tavLst>
                                    </p:anim>
                                    <p:animEffect transition="in" filter="wipe(right)">
                                      <p:cBhvr>
                                        <p:cTn id="23" dur="500"/>
                                        <p:tgtEl>
                                          <p:spTgt spid="26"/>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p:tgtEl>
                                          <p:spTgt spid="27"/>
                                        </p:tgtEl>
                                        <p:attrNameLst>
                                          <p:attrName>ppt_x</p:attrName>
                                        </p:attrNameLst>
                                      </p:cBhvr>
                                      <p:tavLst>
                                        <p:tav tm="0">
                                          <p:val>
                                            <p:strVal val="#ppt_x-#ppt_w*1.125000"/>
                                          </p:val>
                                        </p:tav>
                                        <p:tav tm="100000">
                                          <p:val>
                                            <p:strVal val="#ppt_x"/>
                                          </p:val>
                                        </p:tav>
                                      </p:tavLst>
                                    </p:anim>
                                    <p:animEffect transition="in" filter="wipe(right)">
                                      <p:cBhvr>
                                        <p:cTn id="28" dur="500"/>
                                        <p:tgtEl>
                                          <p:spTgt spid="27"/>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ppt_x</p:attrName>
                                        </p:attrNameLst>
                                      </p:cBhvr>
                                      <p:tavLst>
                                        <p:tav tm="0">
                                          <p:val>
                                            <p:strVal val="#ppt_x-#ppt_w*1.125000"/>
                                          </p:val>
                                        </p:tav>
                                        <p:tav tm="100000">
                                          <p:val>
                                            <p:strVal val="#ppt_x"/>
                                          </p:val>
                                        </p:tav>
                                      </p:tavLst>
                                    </p:anim>
                                    <p:animEffect transition="in" filter="wipe(right)">
                                      <p:cBhvr>
                                        <p:cTn id="32" dur="500"/>
                                        <p:tgtEl>
                                          <p:spTgt spid="28"/>
                                        </p:tgtEl>
                                      </p:cBhvr>
                                    </p:animEffect>
                                  </p:childTnLst>
                                </p:cTn>
                              </p:par>
                            </p:childTnLst>
                          </p:cTn>
                        </p:par>
                        <p:par>
                          <p:cTn id="33" fill="hold">
                            <p:stCondLst>
                              <p:cond delay="2000"/>
                            </p:stCondLst>
                            <p:childTnLst>
                              <p:par>
                                <p:cTn id="34" presetID="12"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p:tgtEl>
                                          <p:spTgt spid="29"/>
                                        </p:tgtEl>
                                        <p:attrNameLst>
                                          <p:attrName>ppt_x</p:attrName>
                                        </p:attrNameLst>
                                      </p:cBhvr>
                                      <p:tavLst>
                                        <p:tav tm="0">
                                          <p:val>
                                            <p:strVal val="#ppt_x-#ppt_w*1.125000"/>
                                          </p:val>
                                        </p:tav>
                                        <p:tav tm="100000">
                                          <p:val>
                                            <p:strVal val="#ppt_x"/>
                                          </p:val>
                                        </p:tav>
                                      </p:tavLst>
                                    </p:anim>
                                    <p:animEffect transition="in" filter="wipe(right)">
                                      <p:cBhvr>
                                        <p:cTn id="37" dur="500"/>
                                        <p:tgtEl>
                                          <p:spTgt spid="29"/>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p:tgtEl>
                                          <p:spTgt spid="30"/>
                                        </p:tgtEl>
                                        <p:attrNameLst>
                                          <p:attrName>ppt_x</p:attrName>
                                        </p:attrNameLst>
                                      </p:cBhvr>
                                      <p:tavLst>
                                        <p:tav tm="0">
                                          <p:val>
                                            <p:strVal val="#ppt_x-#ppt_w*1.125000"/>
                                          </p:val>
                                        </p:tav>
                                        <p:tav tm="100000">
                                          <p:val>
                                            <p:strVal val="#ppt_x"/>
                                          </p:val>
                                        </p:tav>
                                      </p:tavLst>
                                    </p:anim>
                                    <p:animEffect transition="in" filter="wipe(right)">
                                      <p:cBhvr>
                                        <p:cTn id="41" dur="500"/>
                                        <p:tgtEl>
                                          <p:spTgt spid="30"/>
                                        </p:tgtEl>
                                      </p:cBhvr>
                                    </p:animEffect>
                                  </p:childTnLst>
                                </p:cTn>
                              </p:par>
                            </p:childTnLst>
                          </p:cTn>
                        </p:par>
                        <p:par>
                          <p:cTn id="42" fill="hold">
                            <p:stCondLst>
                              <p:cond delay="2500"/>
                            </p:stCondLst>
                            <p:childTnLst>
                              <p:par>
                                <p:cTn id="43" presetID="12" presetClass="entr" presetSubtype="2"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p:tgtEl>
                                          <p:spTgt spid="31"/>
                                        </p:tgtEl>
                                        <p:attrNameLst>
                                          <p:attrName>ppt_x</p:attrName>
                                        </p:attrNameLst>
                                      </p:cBhvr>
                                      <p:tavLst>
                                        <p:tav tm="0">
                                          <p:val>
                                            <p:strVal val="#ppt_x+#ppt_w*1.125000"/>
                                          </p:val>
                                        </p:tav>
                                        <p:tav tm="100000">
                                          <p:val>
                                            <p:strVal val="#ppt_x"/>
                                          </p:val>
                                        </p:tav>
                                      </p:tavLst>
                                    </p:anim>
                                    <p:animEffect transition="in" filter="wipe(left)">
                                      <p:cBhvr>
                                        <p:cTn id="46" dur="500"/>
                                        <p:tgtEl>
                                          <p:spTgt spid="31"/>
                                        </p:tgtEl>
                                      </p:cBhvr>
                                    </p:animEffect>
                                  </p:childTnLst>
                                </p:cTn>
                              </p:par>
                              <p:par>
                                <p:cTn id="47" presetID="12" presetClass="entr" presetSubtype="2"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p:tgtEl>
                                          <p:spTgt spid="32"/>
                                        </p:tgtEl>
                                        <p:attrNameLst>
                                          <p:attrName>ppt_x</p:attrName>
                                        </p:attrNameLst>
                                      </p:cBhvr>
                                      <p:tavLst>
                                        <p:tav tm="0">
                                          <p:val>
                                            <p:strVal val="#ppt_x+#ppt_w*1.125000"/>
                                          </p:val>
                                        </p:tav>
                                        <p:tav tm="100000">
                                          <p:val>
                                            <p:strVal val="#ppt_x"/>
                                          </p:val>
                                        </p:tav>
                                      </p:tavLst>
                                    </p:anim>
                                    <p:animEffect transition="in" filter="wipe(left)">
                                      <p:cBhvr>
                                        <p:cTn id="50" dur="500"/>
                                        <p:tgtEl>
                                          <p:spTgt spid="32"/>
                                        </p:tgtEl>
                                      </p:cBhvr>
                                    </p:animEffect>
                                  </p:childTnLst>
                                </p:cTn>
                              </p:par>
                            </p:childTnLst>
                          </p:cTn>
                        </p:par>
                        <p:par>
                          <p:cTn id="51" fill="hold">
                            <p:stCondLst>
                              <p:cond delay="3000"/>
                            </p:stCondLst>
                            <p:childTnLst>
                              <p:par>
                                <p:cTn id="52" presetID="12" presetClass="entr" presetSubtype="2"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500"/>
                                        <p:tgtEl>
                                          <p:spTgt spid="33"/>
                                        </p:tgtEl>
                                        <p:attrNameLst>
                                          <p:attrName>ppt_x</p:attrName>
                                        </p:attrNameLst>
                                      </p:cBhvr>
                                      <p:tavLst>
                                        <p:tav tm="0">
                                          <p:val>
                                            <p:strVal val="#ppt_x+#ppt_w*1.125000"/>
                                          </p:val>
                                        </p:tav>
                                        <p:tav tm="100000">
                                          <p:val>
                                            <p:strVal val="#ppt_x"/>
                                          </p:val>
                                        </p:tav>
                                      </p:tavLst>
                                    </p:anim>
                                    <p:animEffect transition="in" filter="wipe(left)">
                                      <p:cBhvr>
                                        <p:cTn id="55" dur="500"/>
                                        <p:tgtEl>
                                          <p:spTgt spid="33"/>
                                        </p:tgtEl>
                                      </p:cBhvr>
                                    </p:animEffect>
                                  </p:childTnLst>
                                </p:cTn>
                              </p:par>
                              <p:par>
                                <p:cTn id="56" presetID="12" presetClass="entr" presetSubtype="2"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p:tgtEl>
                                          <p:spTgt spid="34"/>
                                        </p:tgtEl>
                                        <p:attrNameLst>
                                          <p:attrName>ppt_x</p:attrName>
                                        </p:attrNameLst>
                                      </p:cBhvr>
                                      <p:tavLst>
                                        <p:tav tm="0">
                                          <p:val>
                                            <p:strVal val="#ppt_x+#ppt_w*1.125000"/>
                                          </p:val>
                                        </p:tav>
                                        <p:tav tm="100000">
                                          <p:val>
                                            <p:strVal val="#ppt_x"/>
                                          </p:val>
                                        </p:tav>
                                      </p:tavLst>
                                    </p:anim>
                                    <p:animEffect transition="in" filter="wipe(left)">
                                      <p:cBhvr>
                                        <p:cTn id="59" dur="500"/>
                                        <p:tgtEl>
                                          <p:spTgt spid="34"/>
                                        </p:tgtEl>
                                      </p:cBhvr>
                                    </p:animEffect>
                                  </p:childTnLst>
                                </p:cTn>
                              </p:par>
                            </p:childTnLst>
                          </p:cTn>
                        </p:par>
                        <p:par>
                          <p:cTn id="60" fill="hold">
                            <p:stCondLst>
                              <p:cond delay="3500"/>
                            </p:stCondLst>
                            <p:childTnLst>
                              <p:par>
                                <p:cTn id="61" presetID="12" presetClass="entr" presetSubtype="2"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p:tgtEl>
                                          <p:spTgt spid="35"/>
                                        </p:tgtEl>
                                        <p:attrNameLst>
                                          <p:attrName>ppt_x</p:attrName>
                                        </p:attrNameLst>
                                      </p:cBhvr>
                                      <p:tavLst>
                                        <p:tav tm="0">
                                          <p:val>
                                            <p:strVal val="#ppt_x+#ppt_w*1.125000"/>
                                          </p:val>
                                        </p:tav>
                                        <p:tav tm="100000">
                                          <p:val>
                                            <p:strVal val="#ppt_x"/>
                                          </p:val>
                                        </p:tav>
                                      </p:tavLst>
                                    </p:anim>
                                    <p:animEffect transition="in" filter="wipe(left)">
                                      <p:cBhvr>
                                        <p:cTn id="64" dur="500"/>
                                        <p:tgtEl>
                                          <p:spTgt spid="35"/>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p:tgtEl>
                                          <p:spTgt spid="36"/>
                                        </p:tgtEl>
                                        <p:attrNameLst>
                                          <p:attrName>ppt_x</p:attrName>
                                        </p:attrNameLst>
                                      </p:cBhvr>
                                      <p:tavLst>
                                        <p:tav tm="0">
                                          <p:val>
                                            <p:strVal val="#ppt_x+#ppt_w*1.125000"/>
                                          </p:val>
                                        </p:tav>
                                        <p:tav tm="100000">
                                          <p:val>
                                            <p:strVal val="#ppt_x"/>
                                          </p:val>
                                        </p:tav>
                                      </p:tavLst>
                                    </p:anim>
                                    <p:animEffect transition="in" filter="wipe(left)">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94" y="9683"/>
            <a:ext cx="12857163" cy="43266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5" name="矩形 4"/>
          <p:cNvSpPr/>
          <p:nvPr/>
        </p:nvSpPr>
        <p:spPr>
          <a:xfrm>
            <a:off x="794" y="447"/>
            <a:ext cx="12857163" cy="427207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10" name="TextBox 11"/>
          <p:cNvSpPr txBox="1"/>
          <p:nvPr/>
        </p:nvSpPr>
        <p:spPr>
          <a:xfrm>
            <a:off x="6213406" y="4739312"/>
            <a:ext cx="3293678" cy="1301894"/>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smtClean="0">
                <a:solidFill>
                  <a:schemeClr val="accent2"/>
                </a:solidFill>
                <a:latin typeface="微软雅黑" panose="020B0503020204020204" pitchFamily="34" charset="-122"/>
                <a:ea typeface="微软雅黑" panose="020B0503020204020204" pitchFamily="34" charset="-122"/>
              </a:rPr>
              <a:t>第二部分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flipV="1">
            <a:off x="6023947" y="4601347"/>
            <a:ext cx="0" cy="1997354"/>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7" name="TextBox 13"/>
          <p:cNvSpPr txBox="1"/>
          <p:nvPr/>
        </p:nvSpPr>
        <p:spPr>
          <a:xfrm>
            <a:off x="4260814" y="6252538"/>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a:t>
            </a:r>
            <a:r>
              <a:rPr lang="en-US" altLang="zh-CN" sz="2250" dirty="0" smtClean="0">
                <a:solidFill>
                  <a:schemeClr val="tx1">
                    <a:lumMod val="65000"/>
                    <a:lumOff val="35000"/>
                  </a:schemeClr>
                </a:solidFill>
                <a:latin typeface="Arial" panose="020B0604020202020204" pitchFamily="34" charset="0"/>
                <a:ea typeface="+mj-ea"/>
                <a:cs typeface="Arial" panose="020B0604020202020204" pitchFamily="34" charset="0"/>
              </a:rPr>
              <a:t>02</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18" name="组合 17"/>
          <p:cNvGrpSpPr/>
          <p:nvPr/>
        </p:nvGrpSpPr>
        <p:grpSpPr>
          <a:xfrm>
            <a:off x="4053413" y="4564561"/>
            <a:ext cx="1476644" cy="147664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1" name="TextBox 24"/>
          <p:cNvSpPr txBox="1"/>
          <p:nvPr/>
        </p:nvSpPr>
        <p:spPr>
          <a:xfrm>
            <a:off x="6463544" y="612455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TextBox 25"/>
          <p:cNvSpPr txBox="1"/>
          <p:nvPr/>
        </p:nvSpPr>
        <p:spPr>
          <a:xfrm>
            <a:off x="7943417" y="612455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3"/>
          <p:cNvSpPr txBox="1"/>
          <p:nvPr/>
        </p:nvSpPr>
        <p:spPr>
          <a:xfrm>
            <a:off x="4235175" y="4796454"/>
            <a:ext cx="1269244" cy="1081695"/>
          </a:xfrm>
          <a:prstGeom prst="rect">
            <a:avLst/>
          </a:prstGeom>
          <a:noFill/>
        </p:spPr>
        <p:txBody>
          <a:bodyPr wrap="square" lIns="0" tIns="0" rIns="0" bIns="0" rtlCol="0">
            <a:spAutoFit/>
          </a:bodyPr>
          <a:lstStyle/>
          <a:p>
            <a:r>
              <a:rPr lang="en-US" altLang="zh-CN" sz="7029" b="1" dirty="0" smtClean="0">
                <a:solidFill>
                  <a:schemeClr val="accent1"/>
                </a:solidFill>
                <a:latin typeface="Arial" panose="020B0604020202020204" pitchFamily="34" charset="0"/>
                <a:ea typeface="+mj-ea"/>
                <a:cs typeface="Arial" panose="020B0604020202020204" pitchFamily="34" charset="0"/>
              </a:rPr>
              <a:t>02</a:t>
            </a:r>
            <a:endParaRPr lang="zh-CN" altLang="en-US" sz="7029" b="1" dirty="0">
              <a:solidFill>
                <a:schemeClr val="accent1"/>
              </a:solidFill>
              <a:latin typeface="Arial" panose="020B0604020202020204" pitchFamily="34" charset="0"/>
              <a:ea typeface="+mj-ea"/>
              <a:cs typeface="Arial" panose="020B0604020202020204" pitchFamily="34" charset="0"/>
            </a:endParaRPr>
          </a:p>
        </p:txBody>
      </p:sp>
      <p:sp>
        <p:nvSpPr>
          <p:cNvPr id="24" name="TextBox 24"/>
          <p:cNvSpPr txBox="1"/>
          <p:nvPr/>
        </p:nvSpPr>
        <p:spPr>
          <a:xfrm>
            <a:off x="6463544" y="6414197"/>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25"/>
          <p:cNvSpPr txBox="1"/>
          <p:nvPr/>
        </p:nvSpPr>
        <p:spPr>
          <a:xfrm>
            <a:off x="7943417" y="6414197"/>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3747335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strVal val="#ppt_x"/>
                                          </p:val>
                                        </p:tav>
                                        <p:tav tm="100000">
                                          <p:val>
                                            <p:strVal val="#ppt_x"/>
                                          </p:val>
                                        </p:tav>
                                      </p:tavLst>
                                    </p:anim>
                                    <p:anim calcmode="lin" valueType="num">
                                      <p:cBhvr>
                                        <p:cTn id="27" dur="5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ppt_x</p:attrName>
                                        </p:attrNameLst>
                                      </p:cBhvr>
                                      <p:tavLst>
                                        <p:tav tm="0">
                                          <p:val>
                                            <p:strVal val="#ppt_x-#ppt_w*1.125000"/>
                                          </p:val>
                                        </p:tav>
                                        <p:tav tm="100000">
                                          <p:val>
                                            <p:strVal val="#ppt_x"/>
                                          </p:val>
                                        </p:tav>
                                      </p:tavLst>
                                    </p:anim>
                                    <p:animEffect transition="in" filter="wipe(right)">
                                      <p:cBhvr>
                                        <p:cTn id="32" dur="500"/>
                                        <p:tgtEl>
                                          <p:spTgt spid="10"/>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childTnLst>
                          </p:cTn>
                        </p:par>
                        <p:par>
                          <p:cTn id="48" fill="hold">
                            <p:stCondLst>
                              <p:cond delay="4200"/>
                            </p:stCondLst>
                            <p:childTnLst>
                              <p:par>
                                <p:cTn id="49" presetID="2" presetClass="entr" presetSubtype="4"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10" grpId="0"/>
      <p:bldP spid="17" grpId="0"/>
      <p:bldP spid="21"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AutoShape 1"/>
          <p:cNvSpPr>
            <a:spLocks/>
          </p:cNvSpPr>
          <p:nvPr/>
        </p:nvSpPr>
        <p:spPr bwMode="auto">
          <a:xfrm>
            <a:off x="1674578" y="1834366"/>
            <a:ext cx="4815070"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290" name="AutoShape 2"/>
          <p:cNvSpPr>
            <a:spLocks/>
          </p:cNvSpPr>
          <p:nvPr/>
        </p:nvSpPr>
        <p:spPr bwMode="auto">
          <a:xfrm>
            <a:off x="6462861" y="1829902"/>
            <a:ext cx="4701223"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299" name="AutoShape 11"/>
          <p:cNvSpPr>
            <a:spLocks/>
          </p:cNvSpPr>
          <p:nvPr/>
        </p:nvSpPr>
        <p:spPr bwMode="auto">
          <a:xfrm>
            <a:off x="7835724" y="5442346"/>
            <a:ext cx="375026" cy="3772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6" y="18801"/>
                </a:moveTo>
                <a:cubicBezTo>
                  <a:pt x="21517" y="18964"/>
                  <a:pt x="21599" y="19177"/>
                  <a:pt x="21599" y="19437"/>
                </a:cubicBezTo>
                <a:cubicBezTo>
                  <a:pt x="21599" y="19581"/>
                  <a:pt x="21517" y="19776"/>
                  <a:pt x="21356" y="20019"/>
                </a:cubicBezTo>
                <a:cubicBezTo>
                  <a:pt x="21192" y="20261"/>
                  <a:pt x="20989" y="20504"/>
                  <a:pt x="20746" y="20741"/>
                </a:cubicBezTo>
                <a:cubicBezTo>
                  <a:pt x="20503" y="20979"/>
                  <a:pt x="20260" y="21184"/>
                  <a:pt x="20022" y="21348"/>
                </a:cubicBezTo>
                <a:cubicBezTo>
                  <a:pt x="19782" y="21517"/>
                  <a:pt x="19593" y="21599"/>
                  <a:pt x="19446" y="21599"/>
                </a:cubicBezTo>
                <a:cubicBezTo>
                  <a:pt x="19189" y="21599"/>
                  <a:pt x="18974" y="21514"/>
                  <a:pt x="18810" y="21342"/>
                </a:cubicBezTo>
                <a:lnTo>
                  <a:pt x="13956" y="16503"/>
                </a:lnTo>
                <a:cubicBezTo>
                  <a:pt x="13216" y="16979"/>
                  <a:pt x="12429" y="17349"/>
                  <a:pt x="11589" y="17603"/>
                </a:cubicBezTo>
                <a:cubicBezTo>
                  <a:pt x="10750" y="17863"/>
                  <a:pt x="9891" y="17990"/>
                  <a:pt x="9007" y="17990"/>
                </a:cubicBezTo>
                <a:cubicBezTo>
                  <a:pt x="7770" y="17990"/>
                  <a:pt x="6608" y="17759"/>
                  <a:pt x="5518" y="17290"/>
                </a:cubicBezTo>
                <a:cubicBezTo>
                  <a:pt x="4427" y="16822"/>
                  <a:pt x="3470" y="16175"/>
                  <a:pt x="2645" y="15353"/>
                </a:cubicBezTo>
                <a:cubicBezTo>
                  <a:pt x="1817" y="14535"/>
                  <a:pt x="1173" y="13579"/>
                  <a:pt x="701" y="12487"/>
                </a:cubicBezTo>
                <a:cubicBezTo>
                  <a:pt x="232" y="11399"/>
                  <a:pt x="0" y="10237"/>
                  <a:pt x="0" y="8999"/>
                </a:cubicBezTo>
                <a:cubicBezTo>
                  <a:pt x="0" y="7768"/>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2" y="237"/>
                  <a:pt x="12487" y="709"/>
                </a:cubicBezTo>
                <a:cubicBezTo>
                  <a:pt x="13572" y="1180"/>
                  <a:pt x="14530" y="1827"/>
                  <a:pt x="15358" y="2646"/>
                </a:cubicBezTo>
                <a:cubicBezTo>
                  <a:pt x="16183" y="3468"/>
                  <a:pt x="16830" y="4422"/>
                  <a:pt x="17299" y="5515"/>
                </a:cubicBezTo>
                <a:cubicBezTo>
                  <a:pt x="17768" y="6602"/>
                  <a:pt x="18002" y="7768"/>
                  <a:pt x="18002" y="8999"/>
                </a:cubicBezTo>
                <a:cubicBezTo>
                  <a:pt x="18002" y="9887"/>
                  <a:pt x="17872" y="10748"/>
                  <a:pt x="17615" y="11588"/>
                </a:cubicBezTo>
                <a:cubicBezTo>
                  <a:pt x="17358" y="12434"/>
                  <a:pt x="16991" y="13218"/>
                  <a:pt x="16513" y="13947"/>
                </a:cubicBezTo>
                <a:lnTo>
                  <a:pt x="21356" y="18801"/>
                </a:lnTo>
                <a:close/>
                <a:moveTo>
                  <a:pt x="3597" y="8999"/>
                </a:moveTo>
                <a:cubicBezTo>
                  <a:pt x="3597" y="9759"/>
                  <a:pt x="3741" y="10465"/>
                  <a:pt x="4029" y="11117"/>
                </a:cubicBezTo>
                <a:cubicBezTo>
                  <a:pt x="4317" y="11770"/>
                  <a:pt x="4707" y="12338"/>
                  <a:pt x="5193" y="12821"/>
                </a:cubicBezTo>
                <a:cubicBezTo>
                  <a:pt x="5679" y="13300"/>
                  <a:pt x="6253" y="13684"/>
                  <a:pt x="6908" y="13970"/>
                </a:cubicBezTo>
                <a:cubicBezTo>
                  <a:pt x="7566" y="14252"/>
                  <a:pt x="8264" y="14394"/>
                  <a:pt x="9004" y="14394"/>
                </a:cubicBezTo>
                <a:cubicBezTo>
                  <a:pt x="9745" y="14394"/>
                  <a:pt x="10439" y="14252"/>
                  <a:pt x="11091" y="13970"/>
                </a:cubicBezTo>
                <a:cubicBezTo>
                  <a:pt x="11744" y="13684"/>
                  <a:pt x="12318" y="13300"/>
                  <a:pt x="12801" y="12821"/>
                </a:cubicBezTo>
                <a:cubicBezTo>
                  <a:pt x="13290" y="12338"/>
                  <a:pt x="13677" y="11770"/>
                  <a:pt x="13965" y="11117"/>
                </a:cubicBezTo>
                <a:cubicBezTo>
                  <a:pt x="14253" y="10465"/>
                  <a:pt x="14397" y="9759"/>
                  <a:pt x="14397" y="8999"/>
                </a:cubicBezTo>
                <a:cubicBezTo>
                  <a:pt x="14397" y="8260"/>
                  <a:pt x="14253" y="7565"/>
                  <a:pt x="13965" y="6913"/>
                </a:cubicBezTo>
                <a:cubicBezTo>
                  <a:pt x="13674" y="6258"/>
                  <a:pt x="13290" y="5683"/>
                  <a:pt x="12801" y="5193"/>
                </a:cubicBezTo>
                <a:cubicBezTo>
                  <a:pt x="12316" y="4703"/>
                  <a:pt x="11744" y="4317"/>
                  <a:pt x="11091" y="4032"/>
                </a:cubicBezTo>
                <a:cubicBezTo>
                  <a:pt x="10439" y="3750"/>
                  <a:pt x="9741" y="3606"/>
                  <a:pt x="9004" y="3606"/>
                </a:cubicBezTo>
                <a:cubicBezTo>
                  <a:pt x="8267" y="3606"/>
                  <a:pt x="7566" y="3750"/>
                  <a:pt x="6908" y="4032"/>
                </a:cubicBezTo>
                <a:cubicBezTo>
                  <a:pt x="6253" y="4317"/>
                  <a:pt x="5676" y="4703"/>
                  <a:pt x="5193" y="5193"/>
                </a:cubicBezTo>
                <a:cubicBezTo>
                  <a:pt x="4707" y="5683"/>
                  <a:pt x="4317" y="6258"/>
                  <a:pt x="4029" y="6913"/>
                </a:cubicBezTo>
                <a:cubicBezTo>
                  <a:pt x="3741" y="7565"/>
                  <a:pt x="3597" y="8257"/>
                  <a:pt x="3597" y="8999"/>
                </a:cubicBezTo>
                <a:moveTo>
                  <a:pt x="9007" y="5591"/>
                </a:moveTo>
                <a:cubicBezTo>
                  <a:pt x="9184" y="5591"/>
                  <a:pt x="9344" y="5656"/>
                  <a:pt x="9472" y="5785"/>
                </a:cubicBezTo>
                <a:cubicBezTo>
                  <a:pt x="9602" y="5919"/>
                  <a:pt x="9668" y="6082"/>
                  <a:pt x="9668" y="6280"/>
                </a:cubicBezTo>
                <a:cubicBezTo>
                  <a:pt x="9668" y="6461"/>
                  <a:pt x="9602" y="6616"/>
                  <a:pt x="9472" y="6745"/>
                </a:cubicBezTo>
                <a:cubicBezTo>
                  <a:pt x="9344" y="6878"/>
                  <a:pt x="9184" y="6944"/>
                  <a:pt x="9007" y="6944"/>
                </a:cubicBezTo>
                <a:cubicBezTo>
                  <a:pt x="8439" y="6944"/>
                  <a:pt x="7953" y="7144"/>
                  <a:pt x="7552" y="7537"/>
                </a:cubicBezTo>
                <a:cubicBezTo>
                  <a:pt x="7151" y="7934"/>
                  <a:pt x="6950" y="8423"/>
                  <a:pt x="6950" y="8996"/>
                </a:cubicBezTo>
                <a:cubicBezTo>
                  <a:pt x="6950" y="9179"/>
                  <a:pt x="6884" y="9332"/>
                  <a:pt x="6755" y="9465"/>
                </a:cubicBezTo>
                <a:cubicBezTo>
                  <a:pt x="6623" y="9596"/>
                  <a:pt x="6467" y="9658"/>
                  <a:pt x="6288" y="9658"/>
                </a:cubicBezTo>
                <a:cubicBezTo>
                  <a:pt x="6080" y="9658"/>
                  <a:pt x="5914" y="9596"/>
                  <a:pt x="5786" y="9465"/>
                </a:cubicBezTo>
                <a:cubicBezTo>
                  <a:pt x="5659" y="9332"/>
                  <a:pt x="5600" y="9179"/>
                  <a:pt x="5600" y="8996"/>
                </a:cubicBezTo>
                <a:cubicBezTo>
                  <a:pt x="5600" y="8539"/>
                  <a:pt x="5685" y="8104"/>
                  <a:pt x="5863" y="7686"/>
                </a:cubicBezTo>
                <a:cubicBezTo>
                  <a:pt x="6037" y="7271"/>
                  <a:pt x="6281" y="6907"/>
                  <a:pt x="6597" y="6591"/>
                </a:cubicBezTo>
                <a:cubicBezTo>
                  <a:pt x="6905" y="6277"/>
                  <a:pt x="7264" y="6029"/>
                  <a:pt x="7677" y="5857"/>
                </a:cubicBezTo>
                <a:cubicBezTo>
                  <a:pt x="8086" y="5680"/>
                  <a:pt x="8530" y="5591"/>
                  <a:pt x="9007" y="559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301" name="AutoShape 13"/>
          <p:cNvSpPr>
            <a:spLocks/>
          </p:cNvSpPr>
          <p:nvPr/>
        </p:nvSpPr>
        <p:spPr bwMode="auto">
          <a:xfrm>
            <a:off x="4842211" y="5489226"/>
            <a:ext cx="377258" cy="3147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3"/>
                </a:moveTo>
                <a:cubicBezTo>
                  <a:pt x="20632" y="3223"/>
                  <a:pt x="20946" y="3384"/>
                  <a:pt x="21208" y="3713"/>
                </a:cubicBezTo>
                <a:cubicBezTo>
                  <a:pt x="21469" y="4043"/>
                  <a:pt x="21599" y="4427"/>
                  <a:pt x="21599" y="4864"/>
                </a:cubicBezTo>
                <a:lnTo>
                  <a:pt x="21599" y="19984"/>
                </a:lnTo>
                <a:cubicBezTo>
                  <a:pt x="21599" y="20421"/>
                  <a:pt x="21469" y="20804"/>
                  <a:pt x="21208" y="21120"/>
                </a:cubicBezTo>
                <a:cubicBezTo>
                  <a:pt x="20946" y="21441"/>
                  <a:pt x="20632" y="21599"/>
                  <a:pt x="20263" y="21599"/>
                </a:cubicBezTo>
                <a:lnTo>
                  <a:pt x="1348" y="21599"/>
                </a:lnTo>
                <a:cubicBezTo>
                  <a:pt x="982" y="21599"/>
                  <a:pt x="662" y="21441"/>
                  <a:pt x="399" y="21120"/>
                </a:cubicBezTo>
                <a:cubicBezTo>
                  <a:pt x="135" y="20804"/>
                  <a:pt x="0" y="20421"/>
                  <a:pt x="0" y="19984"/>
                </a:cubicBezTo>
                <a:lnTo>
                  <a:pt x="0" y="4864"/>
                </a:lnTo>
                <a:cubicBezTo>
                  <a:pt x="0" y="4427"/>
                  <a:pt x="135" y="4043"/>
                  <a:pt x="399" y="3713"/>
                </a:cubicBezTo>
                <a:cubicBezTo>
                  <a:pt x="662" y="3384"/>
                  <a:pt x="982" y="3223"/>
                  <a:pt x="1348" y="3223"/>
                </a:cubicBezTo>
                <a:lnTo>
                  <a:pt x="5637" y="3223"/>
                </a:lnTo>
                <a:lnTo>
                  <a:pt x="6318" y="1459"/>
                </a:lnTo>
                <a:cubicBezTo>
                  <a:pt x="6457" y="1058"/>
                  <a:pt x="6718" y="713"/>
                  <a:pt x="7090" y="426"/>
                </a:cubicBezTo>
                <a:cubicBezTo>
                  <a:pt x="7467" y="143"/>
                  <a:pt x="7839" y="0"/>
                  <a:pt x="8203" y="0"/>
                </a:cubicBezTo>
                <a:lnTo>
                  <a:pt x="13396" y="0"/>
                </a:lnTo>
                <a:cubicBezTo>
                  <a:pt x="13763" y="0"/>
                  <a:pt x="14135" y="143"/>
                  <a:pt x="14509" y="426"/>
                </a:cubicBezTo>
                <a:cubicBezTo>
                  <a:pt x="14885" y="713"/>
                  <a:pt x="15146" y="1058"/>
                  <a:pt x="15293" y="1459"/>
                </a:cubicBezTo>
                <a:lnTo>
                  <a:pt x="15962" y="3223"/>
                </a:lnTo>
                <a:lnTo>
                  <a:pt x="20263" y="3223"/>
                </a:lnTo>
                <a:close/>
                <a:moveTo>
                  <a:pt x="10805" y="19185"/>
                </a:moveTo>
                <a:cubicBezTo>
                  <a:pt x="11572" y="19185"/>
                  <a:pt x="12299" y="19002"/>
                  <a:pt x="12987" y="18650"/>
                </a:cubicBezTo>
                <a:cubicBezTo>
                  <a:pt x="13673" y="18294"/>
                  <a:pt x="14270" y="17810"/>
                  <a:pt x="14775" y="17196"/>
                </a:cubicBezTo>
                <a:cubicBezTo>
                  <a:pt x="15279" y="16582"/>
                  <a:pt x="15678" y="15862"/>
                  <a:pt x="15973" y="15047"/>
                </a:cubicBezTo>
                <a:cubicBezTo>
                  <a:pt x="16270" y="14234"/>
                  <a:pt x="16419" y="13355"/>
                  <a:pt x="16419" y="12422"/>
                </a:cubicBezTo>
                <a:cubicBezTo>
                  <a:pt x="16419" y="11498"/>
                  <a:pt x="16270" y="10623"/>
                  <a:pt x="15973" y="9794"/>
                </a:cubicBezTo>
                <a:cubicBezTo>
                  <a:pt x="15678" y="8966"/>
                  <a:pt x="15279" y="8250"/>
                  <a:pt x="14775" y="7645"/>
                </a:cubicBezTo>
                <a:cubicBezTo>
                  <a:pt x="14270" y="7035"/>
                  <a:pt x="13673" y="6557"/>
                  <a:pt x="12987" y="6199"/>
                </a:cubicBezTo>
                <a:cubicBezTo>
                  <a:pt x="12299" y="5843"/>
                  <a:pt x="11572" y="5666"/>
                  <a:pt x="10805" y="5666"/>
                </a:cubicBezTo>
                <a:cubicBezTo>
                  <a:pt x="10040" y="5666"/>
                  <a:pt x="9313" y="5846"/>
                  <a:pt x="8619" y="6199"/>
                </a:cubicBezTo>
                <a:cubicBezTo>
                  <a:pt x="7930" y="6557"/>
                  <a:pt x="7332" y="7035"/>
                  <a:pt x="6828" y="7645"/>
                </a:cubicBezTo>
                <a:cubicBezTo>
                  <a:pt x="6324" y="8250"/>
                  <a:pt x="5922" y="8963"/>
                  <a:pt x="5626" y="9788"/>
                </a:cubicBezTo>
                <a:cubicBezTo>
                  <a:pt x="5330" y="10611"/>
                  <a:pt x="5180" y="11491"/>
                  <a:pt x="5180" y="12422"/>
                </a:cubicBezTo>
                <a:cubicBezTo>
                  <a:pt x="5180" y="13355"/>
                  <a:pt x="5330" y="14234"/>
                  <a:pt x="5626" y="15047"/>
                </a:cubicBezTo>
                <a:cubicBezTo>
                  <a:pt x="5922" y="15862"/>
                  <a:pt x="6324" y="16582"/>
                  <a:pt x="6828" y="17196"/>
                </a:cubicBezTo>
                <a:cubicBezTo>
                  <a:pt x="7332" y="17810"/>
                  <a:pt x="7930" y="18294"/>
                  <a:pt x="8619" y="18650"/>
                </a:cubicBezTo>
                <a:cubicBezTo>
                  <a:pt x="9313" y="19005"/>
                  <a:pt x="10040" y="19185"/>
                  <a:pt x="10805" y="19185"/>
                </a:cubicBezTo>
                <a:moveTo>
                  <a:pt x="10805" y="7833"/>
                </a:moveTo>
                <a:cubicBezTo>
                  <a:pt x="11337" y="7833"/>
                  <a:pt x="11833" y="7952"/>
                  <a:pt x="12295" y="8190"/>
                </a:cubicBezTo>
                <a:cubicBezTo>
                  <a:pt x="12755" y="8432"/>
                  <a:pt x="13158" y="8754"/>
                  <a:pt x="13501" y="9168"/>
                </a:cubicBezTo>
                <a:cubicBezTo>
                  <a:pt x="13846" y="9583"/>
                  <a:pt x="14118" y="10068"/>
                  <a:pt x="14316" y="10623"/>
                </a:cubicBezTo>
                <a:cubicBezTo>
                  <a:pt x="14515" y="11185"/>
                  <a:pt x="14615" y="11781"/>
                  <a:pt x="14615" y="12422"/>
                </a:cubicBezTo>
                <a:cubicBezTo>
                  <a:pt x="14615" y="13055"/>
                  <a:pt x="14515" y="13650"/>
                  <a:pt x="14316" y="14204"/>
                </a:cubicBezTo>
                <a:cubicBezTo>
                  <a:pt x="14118" y="14757"/>
                  <a:pt x="13846" y="15245"/>
                  <a:pt x="13501" y="15667"/>
                </a:cubicBezTo>
                <a:cubicBezTo>
                  <a:pt x="13158" y="16091"/>
                  <a:pt x="12752" y="16419"/>
                  <a:pt x="12289" y="16660"/>
                </a:cubicBezTo>
                <a:cubicBezTo>
                  <a:pt x="11825" y="16898"/>
                  <a:pt x="11329" y="17016"/>
                  <a:pt x="10805" y="17016"/>
                </a:cubicBezTo>
                <a:cubicBezTo>
                  <a:pt x="10275" y="17016"/>
                  <a:pt x="9777" y="16898"/>
                  <a:pt x="9313" y="16660"/>
                </a:cubicBezTo>
                <a:cubicBezTo>
                  <a:pt x="8848" y="16419"/>
                  <a:pt x="8444" y="16091"/>
                  <a:pt x="8101" y="15667"/>
                </a:cubicBezTo>
                <a:cubicBezTo>
                  <a:pt x="7755" y="15245"/>
                  <a:pt x="7484" y="14755"/>
                  <a:pt x="7285" y="14198"/>
                </a:cubicBezTo>
                <a:cubicBezTo>
                  <a:pt x="7084" y="13641"/>
                  <a:pt x="6985" y="13045"/>
                  <a:pt x="6985" y="12422"/>
                </a:cubicBezTo>
                <a:cubicBezTo>
                  <a:pt x="6985" y="11781"/>
                  <a:pt x="7084" y="11185"/>
                  <a:pt x="7285" y="10623"/>
                </a:cubicBezTo>
                <a:cubicBezTo>
                  <a:pt x="7484" y="10068"/>
                  <a:pt x="7755" y="9583"/>
                  <a:pt x="8101" y="9168"/>
                </a:cubicBezTo>
                <a:cubicBezTo>
                  <a:pt x="8444" y="8754"/>
                  <a:pt x="8848" y="8432"/>
                  <a:pt x="9313" y="8190"/>
                </a:cubicBezTo>
                <a:cubicBezTo>
                  <a:pt x="9777" y="7952"/>
                  <a:pt x="10275" y="7833"/>
                  <a:pt x="10805" y="7833"/>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1" name="TextBox 15"/>
          <p:cNvSpPr txBox="1"/>
          <p:nvPr/>
        </p:nvSpPr>
        <p:spPr>
          <a:xfrm>
            <a:off x="2099044" y="5619801"/>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16"/>
          <p:cNvSpPr txBox="1"/>
          <p:nvPr/>
        </p:nvSpPr>
        <p:spPr>
          <a:xfrm>
            <a:off x="2992771" y="5299070"/>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5"/>
          <p:cNvSpPr txBox="1"/>
          <p:nvPr/>
        </p:nvSpPr>
        <p:spPr>
          <a:xfrm>
            <a:off x="8347444" y="5619801"/>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 name="TextBox 16"/>
          <p:cNvSpPr txBox="1"/>
          <p:nvPr/>
        </p:nvSpPr>
        <p:spPr>
          <a:xfrm>
            <a:off x="8347444" y="5299070"/>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5"/>
          <p:cNvSpPr txBox="1"/>
          <p:nvPr/>
        </p:nvSpPr>
        <p:spPr>
          <a:xfrm>
            <a:off x="2099044" y="3133776"/>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6" name="TextBox 16"/>
          <p:cNvSpPr txBox="1"/>
          <p:nvPr/>
        </p:nvSpPr>
        <p:spPr>
          <a:xfrm>
            <a:off x="2992771" y="2813045"/>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15"/>
          <p:cNvSpPr txBox="1"/>
          <p:nvPr/>
        </p:nvSpPr>
        <p:spPr>
          <a:xfrm>
            <a:off x="310935" y="162227"/>
            <a:ext cx="3775393"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28822717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1+#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12289"/>
                                        </p:tgtEl>
                                        <p:attrNameLst>
                                          <p:attrName>style.visibility</p:attrName>
                                        </p:attrNameLst>
                                      </p:cBhvr>
                                      <p:to>
                                        <p:strVal val="visible"/>
                                      </p:to>
                                    </p:set>
                                    <p:anim calcmode="lin" valueType="num">
                                      <p:cBhvr additive="base">
                                        <p:cTn id="12" dur="500" fill="hold"/>
                                        <p:tgtEl>
                                          <p:spTgt spid="12289"/>
                                        </p:tgtEl>
                                        <p:attrNameLst>
                                          <p:attrName>ppt_x</p:attrName>
                                        </p:attrNameLst>
                                      </p:cBhvr>
                                      <p:tavLst>
                                        <p:tav tm="0">
                                          <p:val>
                                            <p:strVal val="0-#ppt_w/2"/>
                                          </p:val>
                                        </p:tav>
                                        <p:tav tm="100000">
                                          <p:val>
                                            <p:strVal val="#ppt_x"/>
                                          </p:val>
                                        </p:tav>
                                      </p:tavLst>
                                    </p:anim>
                                    <p:anim calcmode="lin" valueType="num">
                                      <p:cBhvr additive="base">
                                        <p:cTn id="13" dur="500" fill="hold"/>
                                        <p:tgtEl>
                                          <p:spTgt spid="1228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301"/>
                                        </p:tgtEl>
                                        <p:attrNameLst>
                                          <p:attrName>style.visibility</p:attrName>
                                        </p:attrNameLst>
                                      </p:cBhvr>
                                      <p:to>
                                        <p:strVal val="visible"/>
                                      </p:to>
                                    </p:set>
                                    <p:anim calcmode="lin" valueType="num">
                                      <p:cBhvr>
                                        <p:cTn id="17" dur="500" fill="hold"/>
                                        <p:tgtEl>
                                          <p:spTgt spid="12301"/>
                                        </p:tgtEl>
                                        <p:attrNameLst>
                                          <p:attrName>ppt_w</p:attrName>
                                        </p:attrNameLst>
                                      </p:cBhvr>
                                      <p:tavLst>
                                        <p:tav tm="0">
                                          <p:val>
                                            <p:fltVal val="0"/>
                                          </p:val>
                                        </p:tav>
                                        <p:tav tm="100000">
                                          <p:val>
                                            <p:strVal val="#ppt_w"/>
                                          </p:val>
                                        </p:tav>
                                      </p:tavLst>
                                    </p:anim>
                                    <p:anim calcmode="lin" valueType="num">
                                      <p:cBhvr>
                                        <p:cTn id="18" dur="500" fill="hold"/>
                                        <p:tgtEl>
                                          <p:spTgt spid="12301"/>
                                        </p:tgtEl>
                                        <p:attrNameLst>
                                          <p:attrName>ppt_h</p:attrName>
                                        </p:attrNameLst>
                                      </p:cBhvr>
                                      <p:tavLst>
                                        <p:tav tm="0">
                                          <p:val>
                                            <p:fltVal val="0"/>
                                          </p:val>
                                        </p:tav>
                                        <p:tav tm="100000">
                                          <p:val>
                                            <p:strVal val="#ppt_h"/>
                                          </p:val>
                                        </p:tav>
                                      </p:tavLst>
                                    </p:anim>
                                    <p:animEffect transition="in" filter="fade">
                                      <p:cBhvr>
                                        <p:cTn id="19" dur="500"/>
                                        <p:tgtEl>
                                          <p:spTgt spid="12301"/>
                                        </p:tgtEl>
                                      </p:cBhvr>
                                    </p:animEffect>
                                  </p:childTnLst>
                                </p:cTn>
                              </p:par>
                            </p:childTnLst>
                          </p:cTn>
                        </p:par>
                        <p:par>
                          <p:cTn id="20" fill="hold">
                            <p:stCondLst>
                              <p:cond delay="150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32"/>
                                        </p:tgtEl>
                                        <p:attrNameLst>
                                          <p:attrName>style.visibility</p:attrName>
                                        </p:attrNameLst>
                                      </p:cBhvr>
                                      <p:to>
                                        <p:strVal val="visible"/>
                                      </p:to>
                                    </p:set>
                                    <p:anim calcmode="lin" valueType="num">
                                      <p:cBhvr>
                                        <p:cTn id="23" dur="250" fill="hold"/>
                                        <p:tgtEl>
                                          <p:spTgt spid="32"/>
                                        </p:tgtEl>
                                        <p:attrNameLst>
                                          <p:attrName>ppt_x</p:attrName>
                                        </p:attrNameLst>
                                      </p:cBhvr>
                                      <p:tavLst>
                                        <p:tav tm="0">
                                          <p:val>
                                            <p:strVal val="#ppt_x"/>
                                          </p:val>
                                        </p:tav>
                                        <p:tav tm="100000">
                                          <p:val>
                                            <p:strVal val="#ppt_x"/>
                                          </p:val>
                                        </p:tav>
                                      </p:tavLst>
                                    </p:anim>
                                    <p:anim calcmode="lin" valueType="num">
                                      <p:cBhvr>
                                        <p:cTn id="24" dur="250" fill="hold"/>
                                        <p:tgtEl>
                                          <p:spTgt spid="32"/>
                                        </p:tgtEl>
                                        <p:attrNameLst>
                                          <p:attrName>ppt_y</p:attrName>
                                        </p:attrNameLst>
                                      </p:cBhvr>
                                      <p:tavLst>
                                        <p:tav tm="0">
                                          <p:val>
                                            <p:strVal val="#ppt_y-#ppt_h/2"/>
                                          </p:val>
                                        </p:tav>
                                        <p:tav tm="100000">
                                          <p:val>
                                            <p:strVal val="#ppt_y"/>
                                          </p:val>
                                        </p:tav>
                                      </p:tavLst>
                                    </p:anim>
                                    <p:anim calcmode="lin" valueType="num">
                                      <p:cBhvr>
                                        <p:cTn id="25" dur="250" fill="hold"/>
                                        <p:tgtEl>
                                          <p:spTgt spid="32"/>
                                        </p:tgtEl>
                                        <p:attrNameLst>
                                          <p:attrName>ppt_w</p:attrName>
                                        </p:attrNameLst>
                                      </p:cBhvr>
                                      <p:tavLst>
                                        <p:tav tm="0">
                                          <p:val>
                                            <p:strVal val="#ppt_w"/>
                                          </p:val>
                                        </p:tav>
                                        <p:tav tm="100000">
                                          <p:val>
                                            <p:strVal val="#ppt_w"/>
                                          </p:val>
                                        </p:tav>
                                      </p:tavLst>
                                    </p:anim>
                                    <p:anim calcmode="lin" valueType="num">
                                      <p:cBhvr>
                                        <p:cTn id="26" dur="250" fill="hold"/>
                                        <p:tgtEl>
                                          <p:spTgt spid="32"/>
                                        </p:tgtEl>
                                        <p:attrNameLst>
                                          <p:attrName>ppt_h</p:attrName>
                                        </p:attrNameLst>
                                      </p:cBhvr>
                                      <p:tavLst>
                                        <p:tav tm="0">
                                          <p:val>
                                            <p:fltVal val="0"/>
                                          </p:val>
                                        </p:tav>
                                        <p:tav tm="100000">
                                          <p:val>
                                            <p:strVal val="#ppt_h"/>
                                          </p:val>
                                        </p:tav>
                                      </p:tavLst>
                                    </p:anim>
                                  </p:childTnLst>
                                </p:cTn>
                              </p:par>
                            </p:childTnLst>
                          </p:cTn>
                        </p:par>
                        <p:par>
                          <p:cTn id="27" fill="hold">
                            <p:stCondLst>
                              <p:cond delay="2550"/>
                            </p:stCondLst>
                            <p:childTnLst>
                              <p:par>
                                <p:cTn id="28" presetID="22" presetClass="entr" presetSubtype="8"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par>
                          <p:cTn id="31" fill="hold">
                            <p:stCondLst>
                              <p:cond delay="3050"/>
                            </p:stCondLst>
                            <p:childTnLst>
                              <p:par>
                                <p:cTn id="32" presetID="53" presetClass="entr" presetSubtype="16" fill="hold" grpId="0" nodeType="afterEffect">
                                  <p:stCondLst>
                                    <p:cond delay="0"/>
                                  </p:stCondLst>
                                  <p:childTnLst>
                                    <p:set>
                                      <p:cBhvr>
                                        <p:cTn id="33" dur="1" fill="hold">
                                          <p:stCondLst>
                                            <p:cond delay="0"/>
                                          </p:stCondLst>
                                        </p:cTn>
                                        <p:tgtEl>
                                          <p:spTgt spid="12299"/>
                                        </p:tgtEl>
                                        <p:attrNameLst>
                                          <p:attrName>style.visibility</p:attrName>
                                        </p:attrNameLst>
                                      </p:cBhvr>
                                      <p:to>
                                        <p:strVal val="visible"/>
                                      </p:to>
                                    </p:set>
                                    <p:anim calcmode="lin" valueType="num">
                                      <p:cBhvr>
                                        <p:cTn id="34" dur="500" fill="hold"/>
                                        <p:tgtEl>
                                          <p:spTgt spid="12299"/>
                                        </p:tgtEl>
                                        <p:attrNameLst>
                                          <p:attrName>ppt_w</p:attrName>
                                        </p:attrNameLst>
                                      </p:cBhvr>
                                      <p:tavLst>
                                        <p:tav tm="0">
                                          <p:val>
                                            <p:fltVal val="0"/>
                                          </p:val>
                                        </p:tav>
                                        <p:tav tm="100000">
                                          <p:val>
                                            <p:strVal val="#ppt_w"/>
                                          </p:val>
                                        </p:tav>
                                      </p:tavLst>
                                    </p:anim>
                                    <p:anim calcmode="lin" valueType="num">
                                      <p:cBhvr>
                                        <p:cTn id="35" dur="500" fill="hold"/>
                                        <p:tgtEl>
                                          <p:spTgt spid="12299"/>
                                        </p:tgtEl>
                                        <p:attrNameLst>
                                          <p:attrName>ppt_h</p:attrName>
                                        </p:attrNameLst>
                                      </p:cBhvr>
                                      <p:tavLst>
                                        <p:tav tm="0">
                                          <p:val>
                                            <p:fltVal val="0"/>
                                          </p:val>
                                        </p:tav>
                                        <p:tav tm="100000">
                                          <p:val>
                                            <p:strVal val="#ppt_h"/>
                                          </p:val>
                                        </p:tav>
                                      </p:tavLst>
                                    </p:anim>
                                    <p:animEffect transition="in" filter="fade">
                                      <p:cBhvr>
                                        <p:cTn id="36" dur="500"/>
                                        <p:tgtEl>
                                          <p:spTgt spid="1229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34"/>
                                        </p:tgtEl>
                                        <p:attrNameLst>
                                          <p:attrName>style.visibility</p:attrName>
                                        </p:attrNameLst>
                                      </p:cBhvr>
                                      <p:to>
                                        <p:strVal val="visible"/>
                                      </p:to>
                                    </p:set>
                                    <p:anim calcmode="lin" valueType="num">
                                      <p:cBhvr>
                                        <p:cTn id="40" dur="250" fill="hold"/>
                                        <p:tgtEl>
                                          <p:spTgt spid="34"/>
                                        </p:tgtEl>
                                        <p:attrNameLst>
                                          <p:attrName>ppt_x</p:attrName>
                                        </p:attrNameLst>
                                      </p:cBhvr>
                                      <p:tavLst>
                                        <p:tav tm="0">
                                          <p:val>
                                            <p:strVal val="#ppt_x"/>
                                          </p:val>
                                        </p:tav>
                                        <p:tav tm="100000">
                                          <p:val>
                                            <p:strVal val="#ppt_x"/>
                                          </p:val>
                                        </p:tav>
                                      </p:tavLst>
                                    </p:anim>
                                    <p:anim calcmode="lin" valueType="num">
                                      <p:cBhvr>
                                        <p:cTn id="41" dur="250" fill="hold"/>
                                        <p:tgtEl>
                                          <p:spTgt spid="34"/>
                                        </p:tgtEl>
                                        <p:attrNameLst>
                                          <p:attrName>ppt_y</p:attrName>
                                        </p:attrNameLst>
                                      </p:cBhvr>
                                      <p:tavLst>
                                        <p:tav tm="0">
                                          <p:val>
                                            <p:strVal val="#ppt_y-#ppt_h/2"/>
                                          </p:val>
                                        </p:tav>
                                        <p:tav tm="100000">
                                          <p:val>
                                            <p:strVal val="#ppt_y"/>
                                          </p:val>
                                        </p:tav>
                                      </p:tavLst>
                                    </p:anim>
                                    <p:anim calcmode="lin" valueType="num">
                                      <p:cBhvr>
                                        <p:cTn id="42" dur="250" fill="hold"/>
                                        <p:tgtEl>
                                          <p:spTgt spid="34"/>
                                        </p:tgtEl>
                                        <p:attrNameLst>
                                          <p:attrName>ppt_w</p:attrName>
                                        </p:attrNameLst>
                                      </p:cBhvr>
                                      <p:tavLst>
                                        <p:tav tm="0">
                                          <p:val>
                                            <p:strVal val="#ppt_w"/>
                                          </p:val>
                                        </p:tav>
                                        <p:tav tm="100000">
                                          <p:val>
                                            <p:strVal val="#ppt_w"/>
                                          </p:val>
                                        </p:tav>
                                      </p:tavLst>
                                    </p:anim>
                                    <p:anim calcmode="lin" valueType="num">
                                      <p:cBhvr>
                                        <p:cTn id="43" dur="250" fill="hold"/>
                                        <p:tgtEl>
                                          <p:spTgt spid="34"/>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5100"/>
                            </p:stCondLst>
                            <p:childTnLst>
                              <p:par>
                                <p:cTn id="49" presetID="17" presetClass="entr" presetSubtype="1" fill="hold" grpId="0" nodeType="afterEffect">
                                  <p:stCondLst>
                                    <p:cond delay="0"/>
                                  </p:stCondLst>
                                  <p:iterate type="lt">
                                    <p:tmPct val="40000"/>
                                  </p:iterate>
                                  <p:childTnLst>
                                    <p:set>
                                      <p:cBhvr>
                                        <p:cTn id="50" dur="1" fill="hold">
                                          <p:stCondLst>
                                            <p:cond delay="0"/>
                                          </p:stCondLst>
                                        </p:cTn>
                                        <p:tgtEl>
                                          <p:spTgt spid="36"/>
                                        </p:tgtEl>
                                        <p:attrNameLst>
                                          <p:attrName>style.visibility</p:attrName>
                                        </p:attrNameLst>
                                      </p:cBhvr>
                                      <p:to>
                                        <p:strVal val="visible"/>
                                      </p:to>
                                    </p:set>
                                    <p:anim calcmode="lin" valueType="num">
                                      <p:cBhvr>
                                        <p:cTn id="51" dur="250" fill="hold"/>
                                        <p:tgtEl>
                                          <p:spTgt spid="36"/>
                                        </p:tgtEl>
                                        <p:attrNameLst>
                                          <p:attrName>ppt_x</p:attrName>
                                        </p:attrNameLst>
                                      </p:cBhvr>
                                      <p:tavLst>
                                        <p:tav tm="0">
                                          <p:val>
                                            <p:strVal val="#ppt_x"/>
                                          </p:val>
                                        </p:tav>
                                        <p:tav tm="100000">
                                          <p:val>
                                            <p:strVal val="#ppt_x"/>
                                          </p:val>
                                        </p:tav>
                                      </p:tavLst>
                                    </p:anim>
                                    <p:anim calcmode="lin" valueType="num">
                                      <p:cBhvr>
                                        <p:cTn id="52" dur="250" fill="hold"/>
                                        <p:tgtEl>
                                          <p:spTgt spid="36"/>
                                        </p:tgtEl>
                                        <p:attrNameLst>
                                          <p:attrName>ppt_y</p:attrName>
                                        </p:attrNameLst>
                                      </p:cBhvr>
                                      <p:tavLst>
                                        <p:tav tm="0">
                                          <p:val>
                                            <p:strVal val="#ppt_y-#ppt_h/2"/>
                                          </p:val>
                                        </p:tav>
                                        <p:tav tm="100000">
                                          <p:val>
                                            <p:strVal val="#ppt_y"/>
                                          </p:val>
                                        </p:tav>
                                      </p:tavLst>
                                    </p:anim>
                                    <p:anim calcmode="lin" valueType="num">
                                      <p:cBhvr>
                                        <p:cTn id="53" dur="250" fill="hold"/>
                                        <p:tgtEl>
                                          <p:spTgt spid="36"/>
                                        </p:tgtEl>
                                        <p:attrNameLst>
                                          <p:attrName>ppt_w</p:attrName>
                                        </p:attrNameLst>
                                      </p:cBhvr>
                                      <p:tavLst>
                                        <p:tav tm="0">
                                          <p:val>
                                            <p:strVal val="#ppt_w"/>
                                          </p:val>
                                        </p:tav>
                                        <p:tav tm="100000">
                                          <p:val>
                                            <p:strVal val="#ppt_w"/>
                                          </p:val>
                                        </p:tav>
                                      </p:tavLst>
                                    </p:anim>
                                    <p:anim calcmode="lin" valueType="num">
                                      <p:cBhvr>
                                        <p:cTn id="54" dur="250" fill="hold"/>
                                        <p:tgtEl>
                                          <p:spTgt spid="36"/>
                                        </p:tgtEl>
                                        <p:attrNameLst>
                                          <p:attrName>ppt_h</p:attrName>
                                        </p:attrNameLst>
                                      </p:cBhvr>
                                      <p:tavLst>
                                        <p:tav tm="0">
                                          <p:val>
                                            <p:fltVal val="0"/>
                                          </p:val>
                                        </p:tav>
                                        <p:tav tm="100000">
                                          <p:val>
                                            <p:strVal val="#ppt_h"/>
                                          </p:val>
                                        </p:tav>
                                      </p:tavLst>
                                    </p:anim>
                                  </p:childTnLst>
                                </p:cTn>
                              </p:par>
                            </p:childTnLst>
                          </p:cTn>
                        </p:par>
                        <p:par>
                          <p:cTn id="55" fill="hold">
                            <p:stCondLst>
                              <p:cond delay="6150"/>
                            </p:stCondLst>
                            <p:childTnLst>
                              <p:par>
                                <p:cTn id="56" presetID="22" presetClass="entr" presetSubtype="8"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left)">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9" grpId="0" animBg="1"/>
      <p:bldP spid="12301" grpId="0" animBg="1"/>
      <p:bldP spid="31" grpId="0"/>
      <p:bldP spid="32" grpId="0"/>
      <p:bldP spid="33" grpId="0"/>
      <p:bldP spid="34" grpId="0"/>
      <p:bldP spid="35"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C99A4DE-4295-4627-AD4F-43B77F12F6A3"/>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888.pptx"/>
</p:tagLst>
</file>

<file path=ppt/theme/theme1.xml><?xml version="1.0" encoding="utf-8"?>
<a:theme xmlns:a="http://schemas.openxmlformats.org/drawingml/2006/main" name="第一PPT，www.1ppt.com">
  <a:themeElements>
    <a:clrScheme name="自定义 404">
      <a:dk1>
        <a:sysClr val="windowText" lastClr="000000"/>
      </a:dk1>
      <a:lt1>
        <a:sysClr val="window" lastClr="FFFFFF"/>
      </a:lt1>
      <a:dk2>
        <a:srgbClr val="44546A"/>
      </a:dk2>
      <a:lt2>
        <a:srgbClr val="E7E6E6"/>
      </a:lt2>
      <a:accent1>
        <a:srgbClr val="9B491A"/>
      </a:accent1>
      <a:accent2>
        <a:srgbClr val="0B0B0B"/>
      </a:accent2>
      <a:accent3>
        <a:srgbClr val="9B491A"/>
      </a:accent3>
      <a:accent4>
        <a:srgbClr val="0B0B0B"/>
      </a:accent4>
      <a:accent5>
        <a:srgbClr val="9B491A"/>
      </a:accent5>
      <a:accent6>
        <a:srgbClr val="0B0B0B"/>
      </a:accent6>
      <a:hlink>
        <a:srgbClr val="9B491A"/>
      </a:hlink>
      <a:folHlink>
        <a:srgbClr val="0B0B0B"/>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5103</Words>
  <Application>Microsoft Office PowerPoint</Application>
  <PresentationFormat>自定义</PresentationFormat>
  <Paragraphs>233</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西餐美食</dc:title>
  <dc:creator/>
  <cp:keywords>www.1ppt.com</cp:keywords>
  <cp:lastModifiedBy/>
  <cp:revision>1</cp:revision>
  <dcterms:created xsi:type="dcterms:W3CDTF">2016-10-17T14:00:15Z</dcterms:created>
  <dcterms:modified xsi:type="dcterms:W3CDTF">2018-11-15T09:01:11Z</dcterms:modified>
</cp:coreProperties>
</file>