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7" r:id="rId2"/>
  </p:sldMasterIdLst>
  <p:notesMasterIdLst>
    <p:notesMasterId r:id="rId26"/>
  </p:notesMasterIdLst>
  <p:handoutMasterIdLst>
    <p:handoutMasterId r:id="rId27"/>
  </p:handoutMasterIdLst>
  <p:sldIdLst>
    <p:sldId id="2801" r:id="rId3"/>
    <p:sldId id="2802" r:id="rId4"/>
    <p:sldId id="2803" r:id="rId5"/>
    <p:sldId id="2804" r:id="rId6"/>
    <p:sldId id="2805" r:id="rId7"/>
    <p:sldId id="2806" r:id="rId8"/>
    <p:sldId id="2807" r:id="rId9"/>
    <p:sldId id="2808" r:id="rId10"/>
    <p:sldId id="2809" r:id="rId11"/>
    <p:sldId id="2810" r:id="rId12"/>
    <p:sldId id="2811" r:id="rId13"/>
    <p:sldId id="2812" r:id="rId14"/>
    <p:sldId id="2813" r:id="rId15"/>
    <p:sldId id="2814" r:id="rId16"/>
    <p:sldId id="2815" r:id="rId17"/>
    <p:sldId id="2816" r:id="rId18"/>
    <p:sldId id="2817" r:id="rId19"/>
    <p:sldId id="2818" r:id="rId20"/>
    <p:sldId id="2819" r:id="rId21"/>
    <p:sldId id="2820" r:id="rId22"/>
    <p:sldId id="2821" r:id="rId23"/>
    <p:sldId id="2822" r:id="rId24"/>
    <p:sldId id="2823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CDCD"/>
    <a:srgbClr val="E3E3E3"/>
    <a:srgbClr val="B19375"/>
    <a:srgbClr val="629009"/>
    <a:srgbClr val="2BB2A5"/>
    <a:srgbClr val="00939F"/>
    <a:srgbClr val="CE3537"/>
    <a:srgbClr val="E3AB5D"/>
    <a:srgbClr val="B05B1F"/>
    <a:srgbClr val="3C9F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4" autoAdjust="0"/>
    <p:restoredTop sz="95317" autoAdjust="0"/>
  </p:normalViewPr>
  <p:slideViewPr>
    <p:cSldViewPr>
      <p:cViewPr varScale="1">
        <p:scale>
          <a:sx n="56" d="100"/>
          <a:sy n="56" d="100"/>
        </p:scale>
        <p:origin x="-78" y="-142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2018/11/15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2018/11/15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47895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4514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1810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2777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230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1040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13007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29419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87947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0907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71707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51179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21418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458843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33424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4782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62174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9103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6366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47653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8581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1514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2018/11/15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962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8330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4303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275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338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1651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2018/11/15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0861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580980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715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901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282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684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072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016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916175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2510064" y="4230499"/>
            <a:ext cx="783862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b="1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物流快递运输交通</a:t>
            </a:r>
            <a:r>
              <a:rPr lang="en-US" altLang="zh-CN" sz="6000" b="1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endParaRPr lang="zh-CN" altLang="en-US" sz="6000" b="1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2673270" y="5124852"/>
            <a:ext cx="751221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4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LOGISTICS EXPRESS TRANSPORT TRAFFIC PPT</a:t>
            </a:r>
            <a:endParaRPr lang="zh-CN" altLang="en-US" sz="24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4216250" y="5930665"/>
            <a:ext cx="442625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  </a:t>
            </a:r>
            <a:r>
              <a:rPr lang="en-US" altLang="zh-CN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1PPT</a:t>
            </a:r>
            <a:endParaRPr lang="zh-CN" altLang="en-US" sz="16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401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2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70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450"/>
                            </p:stCondLst>
                            <p:childTnLst>
                              <p:par>
                                <p:cTn id="4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9" grpId="1"/>
      <p:bldP spid="10" grpId="0"/>
      <p:bldP spid="10" grpId="1"/>
      <p:bldP spid="11" grpId="0"/>
      <p:bldP spid="11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410611" y="2968253"/>
            <a:ext cx="1708318" cy="1708316"/>
            <a:chOff x="1336945" y="2133708"/>
            <a:chExt cx="1619916" cy="1619915"/>
          </a:xfrm>
        </p:grpSpPr>
        <p:grpSp>
          <p:nvGrpSpPr>
            <p:cNvPr id="6" name="Group 5"/>
            <p:cNvGrpSpPr/>
            <p:nvPr/>
          </p:nvGrpSpPr>
          <p:grpSpPr>
            <a:xfrm>
              <a:off x="1336945" y="2133708"/>
              <a:ext cx="1619916" cy="1619915"/>
              <a:chOff x="2488916" y="3076243"/>
              <a:chExt cx="1619916" cy="1619915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blipFill dpi="0" rotWithShape="1"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1718094" y="2272332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54%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187015" y="2965780"/>
            <a:ext cx="1708318" cy="1708316"/>
            <a:chOff x="3972681" y="2131362"/>
            <a:chExt cx="1619916" cy="1619915"/>
          </a:xfrm>
        </p:grpSpPr>
        <p:grpSp>
          <p:nvGrpSpPr>
            <p:cNvPr id="12" name="Group 11"/>
            <p:cNvGrpSpPr/>
            <p:nvPr/>
          </p:nvGrpSpPr>
          <p:grpSpPr>
            <a:xfrm>
              <a:off x="3972681" y="2131362"/>
              <a:ext cx="1619916" cy="1619915"/>
              <a:chOff x="2488916" y="3076243"/>
              <a:chExt cx="1619916" cy="1619915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blipFill dpi="0"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4353828" y="2269986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953304" y="2974393"/>
            <a:ext cx="1718430" cy="1708316"/>
            <a:chOff x="6594320" y="2139530"/>
            <a:chExt cx="1629505" cy="1619915"/>
          </a:xfrm>
        </p:grpSpPr>
        <p:grpSp>
          <p:nvGrpSpPr>
            <p:cNvPr id="17" name="Group 16"/>
            <p:cNvGrpSpPr/>
            <p:nvPr/>
          </p:nvGrpSpPr>
          <p:grpSpPr>
            <a:xfrm>
              <a:off x="6594320" y="2139530"/>
              <a:ext cx="1629505" cy="1619915"/>
              <a:chOff x="2479326" y="3076243"/>
              <a:chExt cx="1629505" cy="1619915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2479326" y="3076243"/>
                <a:ext cx="1619915" cy="1619915"/>
              </a:xfrm>
              <a:prstGeom prst="rect">
                <a:avLst/>
              </a:prstGeom>
              <a:blipFill dpi="0" rotWithShape="1"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6985059" y="2278154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72%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9739823" y="2965779"/>
            <a:ext cx="1708318" cy="1708316"/>
            <a:chOff x="9235139" y="2131361"/>
            <a:chExt cx="1619916" cy="1619915"/>
          </a:xfrm>
        </p:grpSpPr>
        <p:grpSp>
          <p:nvGrpSpPr>
            <p:cNvPr id="22" name="Group 21"/>
            <p:cNvGrpSpPr/>
            <p:nvPr/>
          </p:nvGrpSpPr>
          <p:grpSpPr>
            <a:xfrm>
              <a:off x="9235139" y="2131361"/>
              <a:ext cx="1619916" cy="1619915"/>
              <a:chOff x="2488916" y="3076243"/>
              <a:chExt cx="1619916" cy="1619915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blipFill dpi="0" rotWithShape="1"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9616288" y="2269985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Rectangle 23"/>
          <p:cNvSpPr/>
          <p:nvPr/>
        </p:nvSpPr>
        <p:spPr>
          <a:xfrm>
            <a:off x="1321802" y="5089877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Rectangle 24"/>
          <p:cNvSpPr/>
          <p:nvPr/>
        </p:nvSpPr>
        <p:spPr>
          <a:xfrm>
            <a:off x="4054801" y="2315925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ectangle 25"/>
          <p:cNvSpPr/>
          <p:nvPr/>
        </p:nvSpPr>
        <p:spPr>
          <a:xfrm>
            <a:off x="6906656" y="5089877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26"/>
          <p:cNvSpPr/>
          <p:nvPr/>
        </p:nvSpPr>
        <p:spPr>
          <a:xfrm>
            <a:off x="9671425" y="2315925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27"/>
          <p:cNvSpPr txBox="1"/>
          <p:nvPr/>
        </p:nvSpPr>
        <p:spPr>
          <a:xfrm>
            <a:off x="1332448" y="483953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28"/>
          <p:cNvSpPr txBox="1"/>
          <p:nvPr/>
        </p:nvSpPr>
        <p:spPr>
          <a:xfrm>
            <a:off x="4065448" y="206558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29"/>
          <p:cNvSpPr txBox="1"/>
          <p:nvPr/>
        </p:nvSpPr>
        <p:spPr>
          <a:xfrm>
            <a:off x="6917303" y="483953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30"/>
          <p:cNvSpPr txBox="1"/>
          <p:nvPr/>
        </p:nvSpPr>
        <p:spPr>
          <a:xfrm>
            <a:off x="9682072" y="206558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9856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9047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492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2684959" y="1600101"/>
            <a:ext cx="3341438" cy="39489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3247158" y="5006216"/>
            <a:ext cx="221704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3"/>
          <p:cNvSpPr txBox="1">
            <a:spLocks/>
          </p:cNvSpPr>
          <p:nvPr/>
        </p:nvSpPr>
        <p:spPr>
          <a:xfrm>
            <a:off x="3130692" y="4221373"/>
            <a:ext cx="2449974" cy="51937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</a:t>
            </a:r>
            <a:endParaRPr lang="en-US" sz="3375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48"/>
          <p:cNvSpPr txBox="1"/>
          <p:nvPr/>
        </p:nvSpPr>
        <p:spPr>
          <a:xfrm>
            <a:off x="6933431" y="3040261"/>
            <a:ext cx="432048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  <a:endParaRPr lang="en-GB" altLang="zh-CN" sz="4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2901106" y="2011757"/>
            <a:ext cx="2909144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800" cap="all" spc="3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13800" cap="all" spc="3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879479" y="3992900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939842" y="3992900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1"/>
          <p:cNvSpPr txBox="1"/>
          <p:nvPr/>
        </p:nvSpPr>
        <p:spPr>
          <a:xfrm>
            <a:off x="6879479" y="4303831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1"/>
          <p:cNvSpPr txBox="1"/>
          <p:nvPr/>
        </p:nvSpPr>
        <p:spPr>
          <a:xfrm>
            <a:off x="8939842" y="4303831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73350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/>
      <p:bldP spid="11" grpId="0"/>
      <p:bldP spid="11" grpId="1"/>
      <p:bldP spid="12" grpId="0"/>
      <p:bldP spid="12" grpId="1"/>
      <p:bldP spid="13" grpId="0"/>
      <p:bldP spid="14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8316"/>
            <a:ext cx="177093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63610"/>
            <a:ext cx="1740271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63169"/>
            <a:ext cx="172091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70624"/>
            <a:ext cx="1691106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55917"/>
            <a:ext cx="1746675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55478"/>
            <a:ext cx="1859324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190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5032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8517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/>
          <p:cNvSpPr/>
          <p:nvPr/>
        </p:nvSpPr>
        <p:spPr>
          <a:xfrm>
            <a:off x="4429024" y="1960141"/>
            <a:ext cx="4101964" cy="4101964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AU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5540262" y="2301904"/>
            <a:ext cx="1879488" cy="3418438"/>
            <a:chOff x="2777030" y="1276350"/>
            <a:chExt cx="1871170" cy="34033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77030" y="1276350"/>
              <a:ext cx="1871170" cy="3403312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2961703" y="1874759"/>
              <a:ext cx="1501824" cy="2211466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644771" y="2208822"/>
            <a:ext cx="904654" cy="904657"/>
            <a:chOff x="8197836" y="1898395"/>
            <a:chExt cx="1017919" cy="1017922"/>
          </a:xfrm>
        </p:grpSpPr>
        <p:sp>
          <p:nvSpPr>
            <p:cNvPr id="27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3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Shape 256"/>
            <p:cNvSpPr/>
            <p:nvPr/>
          </p:nvSpPr>
          <p:spPr>
            <a:xfrm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390335" y="2211918"/>
            <a:ext cx="904654" cy="904657"/>
            <a:chOff x="8197836" y="1898395"/>
            <a:chExt cx="1017919" cy="1017922"/>
          </a:xfrm>
        </p:grpSpPr>
        <p:sp>
          <p:nvSpPr>
            <p:cNvPr id="32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2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Shape 256"/>
            <p:cNvSpPr/>
            <p:nvPr/>
          </p:nvSpPr>
          <p:spPr>
            <a:xfrm flipH="1"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7640402" y="4900513"/>
            <a:ext cx="904654" cy="904657"/>
            <a:chOff x="8197836" y="1898395"/>
            <a:chExt cx="1017919" cy="1017922"/>
          </a:xfrm>
        </p:grpSpPr>
        <p:sp>
          <p:nvSpPr>
            <p:cNvPr id="41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5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Shape 256"/>
            <p:cNvSpPr/>
            <p:nvPr/>
          </p:nvSpPr>
          <p:spPr>
            <a:xfrm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422891" y="4904695"/>
            <a:ext cx="904654" cy="904657"/>
            <a:chOff x="8197836" y="1898395"/>
            <a:chExt cx="1017919" cy="1017922"/>
          </a:xfrm>
        </p:grpSpPr>
        <p:sp>
          <p:nvSpPr>
            <p:cNvPr id="44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4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Shape 256"/>
            <p:cNvSpPr/>
            <p:nvPr/>
          </p:nvSpPr>
          <p:spPr>
            <a:xfrm flipH="1"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8"/>
          <p:cNvSpPr txBox="1">
            <a:spLocks/>
          </p:cNvSpPr>
          <p:nvPr/>
        </p:nvSpPr>
        <p:spPr>
          <a:xfrm>
            <a:off x="2454434" y="2295525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9"/>
          <p:cNvSpPr txBox="1">
            <a:spLocks/>
          </p:cNvSpPr>
          <p:nvPr/>
        </p:nvSpPr>
        <p:spPr>
          <a:xfrm>
            <a:off x="1949609" y="2547938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8"/>
          <p:cNvSpPr txBox="1">
            <a:spLocks/>
          </p:cNvSpPr>
          <p:nvPr/>
        </p:nvSpPr>
        <p:spPr>
          <a:xfrm>
            <a:off x="8756809" y="2295525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9"/>
          <p:cNvSpPr txBox="1">
            <a:spLocks/>
          </p:cNvSpPr>
          <p:nvPr/>
        </p:nvSpPr>
        <p:spPr>
          <a:xfrm>
            <a:off x="8756809" y="2547938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Placeholder 8"/>
          <p:cNvSpPr txBox="1">
            <a:spLocks/>
          </p:cNvSpPr>
          <p:nvPr/>
        </p:nvSpPr>
        <p:spPr>
          <a:xfrm>
            <a:off x="2454434" y="4966153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9"/>
          <p:cNvSpPr txBox="1">
            <a:spLocks/>
          </p:cNvSpPr>
          <p:nvPr/>
        </p:nvSpPr>
        <p:spPr>
          <a:xfrm>
            <a:off x="1949609" y="5218566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8"/>
          <p:cNvSpPr txBox="1">
            <a:spLocks/>
          </p:cNvSpPr>
          <p:nvPr/>
        </p:nvSpPr>
        <p:spPr>
          <a:xfrm>
            <a:off x="8756809" y="4966153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9"/>
          <p:cNvSpPr txBox="1">
            <a:spLocks/>
          </p:cNvSpPr>
          <p:nvPr/>
        </p:nvSpPr>
        <p:spPr>
          <a:xfrm>
            <a:off x="8756809" y="5218566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4308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1" grpId="0" build="p"/>
      <p:bldP spid="22" grpId="0" build="p"/>
      <p:bldP spid="23" grpId="0" build="p"/>
      <p:bldP spid="24" grpId="0" build="p"/>
      <p:bldP spid="25" grpId="0" build="p"/>
      <p:bldP spid="30" grpId="0" build="p"/>
      <p:bldP spid="34" grpId="0" build="p"/>
      <p:bldP spid="3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2684959" y="1600101"/>
            <a:ext cx="3341438" cy="39489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3247158" y="5006216"/>
            <a:ext cx="221704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3"/>
          <p:cNvSpPr txBox="1">
            <a:spLocks/>
          </p:cNvSpPr>
          <p:nvPr/>
        </p:nvSpPr>
        <p:spPr>
          <a:xfrm>
            <a:off x="3130692" y="4221373"/>
            <a:ext cx="2449974" cy="51937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</a:t>
            </a:r>
            <a:endParaRPr lang="en-US" sz="3375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48"/>
          <p:cNvSpPr txBox="1"/>
          <p:nvPr/>
        </p:nvSpPr>
        <p:spPr>
          <a:xfrm>
            <a:off x="6933431" y="3040261"/>
            <a:ext cx="432048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  <a:endParaRPr lang="en-GB" altLang="zh-CN" sz="4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3186856" y="2011757"/>
            <a:ext cx="2337644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800" cap="all" spc="3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13800" cap="all" spc="3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879479" y="3992900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939842" y="3992900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1"/>
          <p:cNvSpPr txBox="1"/>
          <p:nvPr/>
        </p:nvSpPr>
        <p:spPr>
          <a:xfrm>
            <a:off x="6879479" y="4303831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1"/>
          <p:cNvSpPr txBox="1"/>
          <p:nvPr/>
        </p:nvSpPr>
        <p:spPr>
          <a:xfrm>
            <a:off x="8939842" y="4303831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57988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/>
      <p:bldP spid="11" grpId="0"/>
      <p:bldP spid="11" grpId="1"/>
      <p:bldP spid="12" grpId="0"/>
      <p:bldP spid="12" grpId="1"/>
      <p:bldP spid="13" grpId="0"/>
      <p:bldP spid="14" grpId="0"/>
      <p:bldP spid="15" grpId="0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190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H_Number_1"/>
          <p:cNvSpPr/>
          <p:nvPr>
            <p:custDataLst>
              <p:tags r:id="rId1"/>
            </p:custDataLst>
          </p:nvPr>
        </p:nvSpPr>
        <p:spPr>
          <a:xfrm>
            <a:off x="6768681" y="1844083"/>
            <a:ext cx="379667" cy="37966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2" name="MH_Entry_1"/>
          <p:cNvSpPr/>
          <p:nvPr>
            <p:custDataLst>
              <p:tags r:id="rId2"/>
            </p:custDataLst>
          </p:nvPr>
        </p:nvSpPr>
        <p:spPr>
          <a:xfrm>
            <a:off x="7473677" y="1783598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53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531" dirty="0" smtClean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Number_2"/>
          <p:cNvSpPr/>
          <p:nvPr>
            <p:custDataLst>
              <p:tags r:id="rId3"/>
            </p:custDataLst>
          </p:nvPr>
        </p:nvSpPr>
        <p:spPr>
          <a:xfrm>
            <a:off x="6768681" y="3107299"/>
            <a:ext cx="379667" cy="37966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7473677" y="3046814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531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Number_3"/>
          <p:cNvSpPr/>
          <p:nvPr>
            <p:custDataLst>
              <p:tags r:id="rId5"/>
            </p:custDataLst>
          </p:nvPr>
        </p:nvSpPr>
        <p:spPr>
          <a:xfrm>
            <a:off x="6768681" y="4370515"/>
            <a:ext cx="379667" cy="37966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6"/>
            </p:custDataLst>
          </p:nvPr>
        </p:nvSpPr>
        <p:spPr>
          <a:xfrm>
            <a:off x="7473677" y="4310030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531" dirty="0" smtClean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Number_4"/>
          <p:cNvSpPr/>
          <p:nvPr>
            <p:custDataLst>
              <p:tags r:id="rId7"/>
            </p:custDataLst>
          </p:nvPr>
        </p:nvSpPr>
        <p:spPr>
          <a:xfrm>
            <a:off x="6768681" y="5633731"/>
            <a:ext cx="379667" cy="37966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8"/>
            </p:custDataLst>
          </p:nvPr>
        </p:nvSpPr>
        <p:spPr>
          <a:xfrm>
            <a:off x="7473677" y="5573246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531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1"/>
          <p:cNvSpPr txBox="1"/>
          <p:nvPr>
            <p:custDataLst>
              <p:tags r:id="rId9"/>
            </p:custDataLst>
          </p:nvPr>
        </p:nvSpPr>
        <p:spPr>
          <a:xfrm>
            <a:off x="3549055" y="1210003"/>
            <a:ext cx="1769715" cy="3794592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115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Others_2"/>
          <p:cNvSpPr txBox="1"/>
          <p:nvPr>
            <p:custDataLst>
              <p:tags r:id="rId10"/>
            </p:custDataLst>
          </p:nvPr>
        </p:nvSpPr>
        <p:spPr>
          <a:xfrm rot="5400000">
            <a:off x="1701273" y="2768745"/>
            <a:ext cx="329929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12011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 rot="4351113">
            <a:off x="5467143" y="2247983"/>
            <a:ext cx="4707118" cy="3246798"/>
            <a:chOff x="940378" y="1114346"/>
            <a:chExt cx="7056438" cy="4867275"/>
          </a:xfrm>
        </p:grpSpPr>
        <p:sp>
          <p:nvSpPr>
            <p:cNvPr id="6" name="Arc 682"/>
            <p:cNvSpPr>
              <a:spLocks/>
            </p:cNvSpPr>
            <p:nvPr/>
          </p:nvSpPr>
          <p:spPr bwMode="auto">
            <a:xfrm rot="18746405">
              <a:off x="3554196" y="1119903"/>
              <a:ext cx="1014413" cy="1003300"/>
            </a:xfrm>
            <a:custGeom>
              <a:avLst/>
              <a:gdLst>
                <a:gd name="T0" fmla="*/ 2147483647 w 21600"/>
                <a:gd name="T1" fmla="*/ 0 h 21356"/>
                <a:gd name="T2" fmla="*/ 2147483647 w 21600"/>
                <a:gd name="T3" fmla="*/ 2147483647 h 21356"/>
                <a:gd name="T4" fmla="*/ 0 w 21600"/>
                <a:gd name="T5" fmla="*/ 2147483647 h 213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356"/>
                <a:gd name="T11" fmla="*/ 21600 w 21600"/>
                <a:gd name="T12" fmla="*/ 21356 h 21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356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</a:path>
                <a:path w="21600" h="21356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73"/>
            <p:cNvSpPr>
              <a:spLocks noEditPoints="1"/>
            </p:cNvSpPr>
            <p:nvPr/>
          </p:nvSpPr>
          <p:spPr bwMode="auto">
            <a:xfrm rot="21275257">
              <a:off x="4204278" y="1579484"/>
              <a:ext cx="2628900" cy="2630487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675"/>
            <p:cNvSpPr>
              <a:spLocks noEditPoints="1"/>
            </p:cNvSpPr>
            <p:nvPr/>
          </p:nvSpPr>
          <p:spPr bwMode="auto">
            <a:xfrm rot="21275257">
              <a:off x="940378" y="1649334"/>
              <a:ext cx="3429000" cy="3429000"/>
            </a:xfrm>
            <a:custGeom>
              <a:avLst/>
              <a:gdLst>
                <a:gd name="T0" fmla="*/ 2147483647 w 2622"/>
                <a:gd name="T1" fmla="*/ 2147483647 h 2622"/>
                <a:gd name="T2" fmla="*/ 2147483647 w 2622"/>
                <a:gd name="T3" fmla="*/ 2147483647 h 2622"/>
                <a:gd name="T4" fmla="*/ 2147483647 w 2622"/>
                <a:gd name="T5" fmla="*/ 2147483647 h 2622"/>
                <a:gd name="T6" fmla="*/ 2147483647 w 2622"/>
                <a:gd name="T7" fmla="*/ 2147483647 h 2622"/>
                <a:gd name="T8" fmla="*/ 2147483647 w 2622"/>
                <a:gd name="T9" fmla="*/ 2147483647 h 2622"/>
                <a:gd name="T10" fmla="*/ 2147483647 w 2622"/>
                <a:gd name="T11" fmla="*/ 2147483647 h 2622"/>
                <a:gd name="T12" fmla="*/ 2147483647 w 2622"/>
                <a:gd name="T13" fmla="*/ 2147483647 h 2622"/>
                <a:gd name="T14" fmla="*/ 2147483647 w 2622"/>
                <a:gd name="T15" fmla="*/ 2147483647 h 2622"/>
                <a:gd name="T16" fmla="*/ 2147483647 w 2622"/>
                <a:gd name="T17" fmla="*/ 2147483647 h 2622"/>
                <a:gd name="T18" fmla="*/ 2147483647 w 2622"/>
                <a:gd name="T19" fmla="*/ 2147483647 h 2622"/>
                <a:gd name="T20" fmla="*/ 2147483647 w 2622"/>
                <a:gd name="T21" fmla="*/ 2147483647 h 2622"/>
                <a:gd name="T22" fmla="*/ 2147483647 w 2622"/>
                <a:gd name="T23" fmla="*/ 2147483647 h 2622"/>
                <a:gd name="T24" fmla="*/ 2147483647 w 2622"/>
                <a:gd name="T25" fmla="*/ 2147483647 h 2622"/>
                <a:gd name="T26" fmla="*/ 2147483647 w 2622"/>
                <a:gd name="T27" fmla="*/ 2147483647 h 2622"/>
                <a:gd name="T28" fmla="*/ 2147483647 w 2622"/>
                <a:gd name="T29" fmla="*/ 2147483647 h 2622"/>
                <a:gd name="T30" fmla="*/ 2147483647 w 2622"/>
                <a:gd name="T31" fmla="*/ 2147483647 h 2622"/>
                <a:gd name="T32" fmla="*/ 2147483647 w 2622"/>
                <a:gd name="T33" fmla="*/ 2147483647 h 2622"/>
                <a:gd name="T34" fmla="*/ 2147483647 w 2622"/>
                <a:gd name="T35" fmla="*/ 2147483647 h 2622"/>
                <a:gd name="T36" fmla="*/ 2147483647 w 2622"/>
                <a:gd name="T37" fmla="*/ 2147483647 h 2622"/>
                <a:gd name="T38" fmla="*/ 2147483647 w 2622"/>
                <a:gd name="T39" fmla="*/ 2147483647 h 2622"/>
                <a:gd name="T40" fmla="*/ 2147483647 w 2622"/>
                <a:gd name="T41" fmla="*/ 2147483647 h 2622"/>
                <a:gd name="T42" fmla="*/ 2147483647 w 2622"/>
                <a:gd name="T43" fmla="*/ 2147483647 h 2622"/>
                <a:gd name="T44" fmla="*/ 2147483647 w 2622"/>
                <a:gd name="T45" fmla="*/ 2147483647 h 2622"/>
                <a:gd name="T46" fmla="*/ 2147483647 w 2622"/>
                <a:gd name="T47" fmla="*/ 2147483647 h 2622"/>
                <a:gd name="T48" fmla="*/ 2147483647 w 2622"/>
                <a:gd name="T49" fmla="*/ 2147483647 h 2622"/>
                <a:gd name="T50" fmla="*/ 2147483647 w 2622"/>
                <a:gd name="T51" fmla="*/ 2147483647 h 2622"/>
                <a:gd name="T52" fmla="*/ 2147483647 w 2622"/>
                <a:gd name="T53" fmla="*/ 2147483647 h 2622"/>
                <a:gd name="T54" fmla="*/ 2147483647 w 2622"/>
                <a:gd name="T55" fmla="*/ 2147483647 h 2622"/>
                <a:gd name="T56" fmla="*/ 2147483647 w 2622"/>
                <a:gd name="T57" fmla="*/ 2147483647 h 2622"/>
                <a:gd name="T58" fmla="*/ 2147483647 w 2622"/>
                <a:gd name="T59" fmla="*/ 2147483647 h 2622"/>
                <a:gd name="T60" fmla="*/ 2147483647 w 2622"/>
                <a:gd name="T61" fmla="*/ 2147483647 h 2622"/>
                <a:gd name="T62" fmla="*/ 2147483647 w 2622"/>
                <a:gd name="T63" fmla="*/ 2147483647 h 2622"/>
                <a:gd name="T64" fmla="*/ 2147483647 w 2622"/>
                <a:gd name="T65" fmla="*/ 2147483647 h 2622"/>
                <a:gd name="T66" fmla="*/ 2147483647 w 2622"/>
                <a:gd name="T67" fmla="*/ 2147483647 h 2622"/>
                <a:gd name="T68" fmla="*/ 2147483647 w 2622"/>
                <a:gd name="T69" fmla="*/ 2147483647 h 2622"/>
                <a:gd name="T70" fmla="*/ 2147483647 w 2622"/>
                <a:gd name="T71" fmla="*/ 2147483647 h 2622"/>
                <a:gd name="T72" fmla="*/ 2147483647 w 2622"/>
                <a:gd name="T73" fmla="*/ 2147483647 h 2622"/>
                <a:gd name="T74" fmla="*/ 2147483647 w 2622"/>
                <a:gd name="T75" fmla="*/ 2147483647 h 2622"/>
                <a:gd name="T76" fmla="*/ 2147483647 w 2622"/>
                <a:gd name="T77" fmla="*/ 2147483647 h 2622"/>
                <a:gd name="T78" fmla="*/ 2147483647 w 2622"/>
                <a:gd name="T79" fmla="*/ 2147483647 h 2622"/>
                <a:gd name="T80" fmla="*/ 2147483647 w 2622"/>
                <a:gd name="T81" fmla="*/ 2147483647 h 2622"/>
                <a:gd name="T82" fmla="*/ 2147483647 w 2622"/>
                <a:gd name="T83" fmla="*/ 2147483647 h 2622"/>
                <a:gd name="T84" fmla="*/ 2147483647 w 2622"/>
                <a:gd name="T85" fmla="*/ 2147483647 h 2622"/>
                <a:gd name="T86" fmla="*/ 2147483647 w 2622"/>
                <a:gd name="T87" fmla="*/ 2147483647 h 2622"/>
                <a:gd name="T88" fmla="*/ 2147483647 w 2622"/>
                <a:gd name="T89" fmla="*/ 2147483647 h 2622"/>
                <a:gd name="T90" fmla="*/ 2147483647 w 2622"/>
                <a:gd name="T91" fmla="*/ 2147483647 h 2622"/>
                <a:gd name="T92" fmla="*/ 2147483647 w 2622"/>
                <a:gd name="T93" fmla="*/ 2147483647 h 2622"/>
                <a:gd name="T94" fmla="*/ 2147483647 w 2622"/>
                <a:gd name="T95" fmla="*/ 2147483647 h 2622"/>
                <a:gd name="T96" fmla="*/ 2147483647 w 2622"/>
                <a:gd name="T97" fmla="*/ 2147483647 h 2622"/>
                <a:gd name="T98" fmla="*/ 2147483647 w 2622"/>
                <a:gd name="T99" fmla="*/ 2147483647 h 2622"/>
                <a:gd name="T100" fmla="*/ 2147483647 w 2622"/>
                <a:gd name="T101" fmla="*/ 2147483647 h 2622"/>
                <a:gd name="T102" fmla="*/ 2147483647 w 2622"/>
                <a:gd name="T103" fmla="*/ 2147483647 h 2622"/>
                <a:gd name="T104" fmla="*/ 2147483647 w 2622"/>
                <a:gd name="T105" fmla="*/ 2147483647 h 2622"/>
                <a:gd name="T106" fmla="*/ 2147483647 w 2622"/>
                <a:gd name="T107" fmla="*/ 214748364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676"/>
            <p:cNvSpPr>
              <a:spLocks noChangeArrowheads="1"/>
            </p:cNvSpPr>
            <p:nvPr/>
          </p:nvSpPr>
          <p:spPr bwMode="auto">
            <a:xfrm rot="21275257">
              <a:off x="1307091" y="2016046"/>
              <a:ext cx="2695575" cy="26939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677"/>
            <p:cNvSpPr>
              <a:spLocks noChangeArrowheads="1"/>
            </p:cNvSpPr>
            <p:nvPr/>
          </p:nvSpPr>
          <p:spPr bwMode="auto">
            <a:xfrm rot="21275257">
              <a:off x="4617028" y="1993821"/>
              <a:ext cx="1801813" cy="1801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679"/>
            <p:cNvSpPr>
              <a:spLocks noEditPoints="1"/>
            </p:cNvSpPr>
            <p:nvPr/>
          </p:nvSpPr>
          <p:spPr bwMode="auto">
            <a:xfrm rot="21275257">
              <a:off x="5693353" y="3676571"/>
              <a:ext cx="2303463" cy="2305050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Oval 680"/>
            <p:cNvSpPr>
              <a:spLocks noChangeArrowheads="1"/>
            </p:cNvSpPr>
            <p:nvPr/>
          </p:nvSpPr>
          <p:spPr bwMode="auto">
            <a:xfrm rot="21275257">
              <a:off x="6055303" y="4040109"/>
              <a:ext cx="1577975" cy="15779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Arc 681"/>
            <p:cNvSpPr>
              <a:spLocks/>
            </p:cNvSpPr>
            <p:nvPr/>
          </p:nvSpPr>
          <p:spPr bwMode="auto">
            <a:xfrm rot="7501686">
              <a:off x="4141572" y="3609103"/>
              <a:ext cx="1906587" cy="1549400"/>
            </a:xfrm>
            <a:custGeom>
              <a:avLst/>
              <a:gdLst>
                <a:gd name="T0" fmla="*/ 2147483647 w 21600"/>
                <a:gd name="T1" fmla="*/ 0 h 15695"/>
                <a:gd name="T2" fmla="*/ 2147483647 w 21600"/>
                <a:gd name="T3" fmla="*/ 2147483647 h 15695"/>
                <a:gd name="T4" fmla="*/ 0 w 21600"/>
                <a:gd name="T5" fmla="*/ 2147483647 h 15695"/>
                <a:gd name="T6" fmla="*/ 0 60000 65536"/>
                <a:gd name="T7" fmla="*/ 0 60000 65536"/>
                <a:gd name="T8" fmla="*/ 0 60000 65536"/>
                <a:gd name="T9" fmla="*/ 0 w 21600"/>
                <a:gd name="T10" fmla="*/ 0 h 15695"/>
                <a:gd name="T11" fmla="*/ 21600 w 21600"/>
                <a:gd name="T12" fmla="*/ 15695 h 156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5695" fill="none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</a:path>
                <a:path w="21600" h="15695" stroke="0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  <a:lnTo>
                    <a:pt x="0" y="15695"/>
                  </a:lnTo>
                  <a:lnTo>
                    <a:pt x="14840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Arc 683"/>
            <p:cNvSpPr>
              <a:spLocks/>
            </p:cNvSpPr>
            <p:nvPr/>
          </p:nvSpPr>
          <p:spPr bwMode="auto">
            <a:xfrm rot="256945">
              <a:off x="7018916" y="2744709"/>
              <a:ext cx="620712" cy="898525"/>
            </a:xfrm>
            <a:custGeom>
              <a:avLst/>
              <a:gdLst>
                <a:gd name="T0" fmla="*/ 2147483647 w 21600"/>
                <a:gd name="T1" fmla="*/ 0 h 31203"/>
                <a:gd name="T2" fmla="*/ 2147483647 w 21600"/>
                <a:gd name="T3" fmla="*/ 2147483647 h 31203"/>
                <a:gd name="T4" fmla="*/ 0 w 21600"/>
                <a:gd name="T5" fmla="*/ 2147483647 h 31203"/>
                <a:gd name="T6" fmla="*/ 0 60000 65536"/>
                <a:gd name="T7" fmla="*/ 0 60000 65536"/>
                <a:gd name="T8" fmla="*/ 0 60000 65536"/>
                <a:gd name="T9" fmla="*/ 0 w 21600"/>
                <a:gd name="T10" fmla="*/ 0 h 31203"/>
                <a:gd name="T11" fmla="*/ 21600 w 21600"/>
                <a:gd name="T12" fmla="*/ 31203 h 312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1203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</a:path>
                <a:path w="21600" h="31203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9044131" y="2350980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691733" y="577799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884612" y="412047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281977" y="5411695"/>
            <a:ext cx="436704" cy="436704"/>
            <a:chOff x="5607370" y="3562829"/>
            <a:chExt cx="587140" cy="587140"/>
          </a:xfrm>
          <a:solidFill>
            <a:schemeClr val="bg1"/>
          </a:solidFill>
        </p:grpSpPr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5746497" y="3702123"/>
              <a:ext cx="308897" cy="308544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5607370" y="3562829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279899" y="2314089"/>
            <a:ext cx="627243" cy="627243"/>
            <a:chOff x="6665323" y="3562825"/>
            <a:chExt cx="587140" cy="587140"/>
          </a:xfrm>
          <a:solidFill>
            <a:schemeClr val="bg1"/>
          </a:solidFill>
        </p:grpSpPr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6808144" y="3735126"/>
              <a:ext cx="301499" cy="242538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6665323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228261" y="4171444"/>
            <a:ext cx="436704" cy="436704"/>
            <a:chOff x="7740352" y="3562825"/>
            <a:chExt cx="587140" cy="587140"/>
          </a:xfrm>
          <a:solidFill>
            <a:schemeClr val="bg1"/>
          </a:solidFill>
        </p:grpSpPr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740352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7"/>
            <p:cNvSpPr>
              <a:spLocks noEditPoints="1"/>
            </p:cNvSpPr>
            <p:nvPr/>
          </p:nvSpPr>
          <p:spPr bwMode="auto">
            <a:xfrm>
              <a:off x="7931746" y="3722078"/>
              <a:ext cx="204352" cy="268635"/>
            </a:xfrm>
            <a:custGeom>
              <a:avLst/>
              <a:gdLst>
                <a:gd name="T0" fmla="*/ 96 w 256"/>
                <a:gd name="T1" fmla="*/ 48 h 336"/>
                <a:gd name="T2" fmla="*/ 48 w 256"/>
                <a:gd name="T3" fmla="*/ 0 h 336"/>
                <a:gd name="T4" fmla="*/ 0 w 256"/>
                <a:gd name="T5" fmla="*/ 48 h 336"/>
                <a:gd name="T6" fmla="*/ 29 w 256"/>
                <a:gd name="T7" fmla="*/ 92 h 336"/>
                <a:gd name="T8" fmla="*/ 29 w 256"/>
                <a:gd name="T9" fmla="*/ 244 h 336"/>
                <a:gd name="T10" fmla="*/ 0 w 256"/>
                <a:gd name="T11" fmla="*/ 288 h 336"/>
                <a:gd name="T12" fmla="*/ 48 w 256"/>
                <a:gd name="T13" fmla="*/ 336 h 336"/>
                <a:gd name="T14" fmla="*/ 96 w 256"/>
                <a:gd name="T15" fmla="*/ 288 h 336"/>
                <a:gd name="T16" fmla="*/ 67 w 256"/>
                <a:gd name="T17" fmla="*/ 244 h 336"/>
                <a:gd name="T18" fmla="*/ 67 w 256"/>
                <a:gd name="T19" fmla="*/ 92 h 336"/>
                <a:gd name="T20" fmla="*/ 96 w 256"/>
                <a:gd name="T21" fmla="*/ 48 h 336"/>
                <a:gd name="T22" fmla="*/ 75 w 256"/>
                <a:gd name="T23" fmla="*/ 288 h 336"/>
                <a:gd name="T24" fmla="*/ 48 w 256"/>
                <a:gd name="T25" fmla="*/ 316 h 336"/>
                <a:gd name="T26" fmla="*/ 20 w 256"/>
                <a:gd name="T27" fmla="*/ 288 h 336"/>
                <a:gd name="T28" fmla="*/ 48 w 256"/>
                <a:gd name="T29" fmla="*/ 260 h 336"/>
                <a:gd name="T30" fmla="*/ 75 w 256"/>
                <a:gd name="T31" fmla="*/ 288 h 336"/>
                <a:gd name="T32" fmla="*/ 48 w 256"/>
                <a:gd name="T33" fmla="*/ 76 h 336"/>
                <a:gd name="T34" fmla="*/ 20 w 256"/>
                <a:gd name="T35" fmla="*/ 48 h 336"/>
                <a:gd name="T36" fmla="*/ 48 w 256"/>
                <a:gd name="T37" fmla="*/ 20 h 336"/>
                <a:gd name="T38" fmla="*/ 75 w 256"/>
                <a:gd name="T39" fmla="*/ 48 h 336"/>
                <a:gd name="T40" fmla="*/ 48 w 256"/>
                <a:gd name="T41" fmla="*/ 76 h 336"/>
                <a:gd name="T42" fmla="*/ 227 w 256"/>
                <a:gd name="T43" fmla="*/ 244 h 336"/>
                <a:gd name="T44" fmla="*/ 227 w 256"/>
                <a:gd name="T45" fmla="*/ 92 h 336"/>
                <a:gd name="T46" fmla="*/ 256 w 256"/>
                <a:gd name="T47" fmla="*/ 48 h 336"/>
                <a:gd name="T48" fmla="*/ 208 w 256"/>
                <a:gd name="T49" fmla="*/ 0 h 336"/>
                <a:gd name="T50" fmla="*/ 160 w 256"/>
                <a:gd name="T51" fmla="*/ 48 h 336"/>
                <a:gd name="T52" fmla="*/ 189 w 256"/>
                <a:gd name="T53" fmla="*/ 92 h 336"/>
                <a:gd name="T54" fmla="*/ 189 w 256"/>
                <a:gd name="T55" fmla="*/ 244 h 336"/>
                <a:gd name="T56" fmla="*/ 160 w 256"/>
                <a:gd name="T57" fmla="*/ 288 h 336"/>
                <a:gd name="T58" fmla="*/ 208 w 256"/>
                <a:gd name="T59" fmla="*/ 336 h 336"/>
                <a:gd name="T60" fmla="*/ 256 w 256"/>
                <a:gd name="T61" fmla="*/ 288 h 336"/>
                <a:gd name="T62" fmla="*/ 227 w 256"/>
                <a:gd name="T63" fmla="*/ 244 h 336"/>
                <a:gd name="T64" fmla="*/ 180 w 256"/>
                <a:gd name="T65" fmla="*/ 48 h 336"/>
                <a:gd name="T66" fmla="*/ 208 w 256"/>
                <a:gd name="T67" fmla="*/ 20 h 336"/>
                <a:gd name="T68" fmla="*/ 235 w 256"/>
                <a:gd name="T69" fmla="*/ 48 h 336"/>
                <a:gd name="T70" fmla="*/ 208 w 256"/>
                <a:gd name="T71" fmla="*/ 76 h 336"/>
                <a:gd name="T72" fmla="*/ 180 w 256"/>
                <a:gd name="T73" fmla="*/ 48 h 336"/>
                <a:gd name="T74" fmla="*/ 208 w 256"/>
                <a:gd name="T75" fmla="*/ 316 h 336"/>
                <a:gd name="T76" fmla="*/ 180 w 256"/>
                <a:gd name="T77" fmla="*/ 288 h 336"/>
                <a:gd name="T78" fmla="*/ 208 w 256"/>
                <a:gd name="T79" fmla="*/ 260 h 336"/>
                <a:gd name="T80" fmla="*/ 235 w 256"/>
                <a:gd name="T81" fmla="*/ 288 h 336"/>
                <a:gd name="T82" fmla="*/ 208 w 256"/>
                <a:gd name="T83" fmla="*/ 3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336">
                  <a:moveTo>
                    <a:pt x="96" y="48"/>
                  </a:moveTo>
                  <a:cubicBezTo>
                    <a:pt x="96" y="21"/>
                    <a:pt x="74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68"/>
                    <a:pt x="12" y="85"/>
                    <a:pt x="29" y="92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12" y="251"/>
                    <a:pt x="0" y="268"/>
                    <a:pt x="0" y="288"/>
                  </a:cubicBezTo>
                  <a:cubicBezTo>
                    <a:pt x="0" y="314"/>
                    <a:pt x="21" y="336"/>
                    <a:pt x="48" y="336"/>
                  </a:cubicBezTo>
                  <a:cubicBezTo>
                    <a:pt x="74" y="336"/>
                    <a:pt x="96" y="314"/>
                    <a:pt x="96" y="288"/>
                  </a:cubicBezTo>
                  <a:cubicBezTo>
                    <a:pt x="96" y="268"/>
                    <a:pt x="84" y="251"/>
                    <a:pt x="67" y="244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84" y="85"/>
                    <a:pt x="96" y="68"/>
                    <a:pt x="96" y="48"/>
                  </a:cubicBezTo>
                  <a:close/>
                  <a:moveTo>
                    <a:pt x="75" y="288"/>
                  </a:moveTo>
                  <a:cubicBezTo>
                    <a:pt x="75" y="303"/>
                    <a:pt x="63" y="316"/>
                    <a:pt x="48" y="316"/>
                  </a:cubicBezTo>
                  <a:cubicBezTo>
                    <a:pt x="32" y="316"/>
                    <a:pt x="20" y="303"/>
                    <a:pt x="20" y="288"/>
                  </a:cubicBezTo>
                  <a:cubicBezTo>
                    <a:pt x="20" y="273"/>
                    <a:pt x="32" y="260"/>
                    <a:pt x="48" y="260"/>
                  </a:cubicBezTo>
                  <a:cubicBezTo>
                    <a:pt x="63" y="260"/>
                    <a:pt x="75" y="273"/>
                    <a:pt x="75" y="288"/>
                  </a:cubicBezTo>
                  <a:close/>
                  <a:moveTo>
                    <a:pt x="48" y="76"/>
                  </a:moveTo>
                  <a:cubicBezTo>
                    <a:pt x="32" y="76"/>
                    <a:pt x="20" y="63"/>
                    <a:pt x="20" y="48"/>
                  </a:cubicBezTo>
                  <a:cubicBezTo>
                    <a:pt x="20" y="33"/>
                    <a:pt x="32" y="20"/>
                    <a:pt x="48" y="20"/>
                  </a:cubicBezTo>
                  <a:cubicBezTo>
                    <a:pt x="63" y="20"/>
                    <a:pt x="75" y="33"/>
                    <a:pt x="75" y="48"/>
                  </a:cubicBezTo>
                  <a:cubicBezTo>
                    <a:pt x="75" y="63"/>
                    <a:pt x="63" y="76"/>
                    <a:pt x="48" y="76"/>
                  </a:cubicBezTo>
                  <a:close/>
                  <a:moveTo>
                    <a:pt x="227" y="244"/>
                  </a:moveTo>
                  <a:cubicBezTo>
                    <a:pt x="227" y="92"/>
                    <a:pt x="227" y="92"/>
                    <a:pt x="227" y="92"/>
                  </a:cubicBezTo>
                  <a:cubicBezTo>
                    <a:pt x="244" y="85"/>
                    <a:pt x="256" y="68"/>
                    <a:pt x="256" y="48"/>
                  </a:cubicBezTo>
                  <a:cubicBezTo>
                    <a:pt x="256" y="21"/>
                    <a:pt x="234" y="0"/>
                    <a:pt x="208" y="0"/>
                  </a:cubicBezTo>
                  <a:cubicBezTo>
                    <a:pt x="181" y="0"/>
                    <a:pt x="160" y="21"/>
                    <a:pt x="160" y="48"/>
                  </a:cubicBezTo>
                  <a:cubicBezTo>
                    <a:pt x="160" y="68"/>
                    <a:pt x="172" y="85"/>
                    <a:pt x="189" y="92"/>
                  </a:cubicBezTo>
                  <a:cubicBezTo>
                    <a:pt x="189" y="244"/>
                    <a:pt x="189" y="244"/>
                    <a:pt x="189" y="244"/>
                  </a:cubicBezTo>
                  <a:cubicBezTo>
                    <a:pt x="172" y="251"/>
                    <a:pt x="160" y="268"/>
                    <a:pt x="160" y="288"/>
                  </a:cubicBezTo>
                  <a:cubicBezTo>
                    <a:pt x="160" y="314"/>
                    <a:pt x="181" y="336"/>
                    <a:pt x="208" y="336"/>
                  </a:cubicBezTo>
                  <a:cubicBezTo>
                    <a:pt x="234" y="336"/>
                    <a:pt x="256" y="314"/>
                    <a:pt x="256" y="288"/>
                  </a:cubicBezTo>
                  <a:cubicBezTo>
                    <a:pt x="256" y="268"/>
                    <a:pt x="244" y="251"/>
                    <a:pt x="227" y="244"/>
                  </a:cubicBezTo>
                  <a:close/>
                  <a:moveTo>
                    <a:pt x="180" y="48"/>
                  </a:moveTo>
                  <a:cubicBezTo>
                    <a:pt x="180" y="33"/>
                    <a:pt x="192" y="20"/>
                    <a:pt x="208" y="20"/>
                  </a:cubicBezTo>
                  <a:cubicBezTo>
                    <a:pt x="223" y="20"/>
                    <a:pt x="235" y="33"/>
                    <a:pt x="235" y="48"/>
                  </a:cubicBezTo>
                  <a:cubicBezTo>
                    <a:pt x="235" y="63"/>
                    <a:pt x="223" y="76"/>
                    <a:pt x="208" y="76"/>
                  </a:cubicBezTo>
                  <a:cubicBezTo>
                    <a:pt x="192" y="76"/>
                    <a:pt x="180" y="63"/>
                    <a:pt x="180" y="48"/>
                  </a:cubicBezTo>
                  <a:close/>
                  <a:moveTo>
                    <a:pt x="208" y="316"/>
                  </a:moveTo>
                  <a:cubicBezTo>
                    <a:pt x="192" y="316"/>
                    <a:pt x="180" y="303"/>
                    <a:pt x="180" y="288"/>
                  </a:cubicBezTo>
                  <a:cubicBezTo>
                    <a:pt x="180" y="273"/>
                    <a:pt x="192" y="260"/>
                    <a:pt x="208" y="260"/>
                  </a:cubicBezTo>
                  <a:cubicBezTo>
                    <a:pt x="223" y="260"/>
                    <a:pt x="235" y="273"/>
                    <a:pt x="235" y="288"/>
                  </a:cubicBezTo>
                  <a:cubicBezTo>
                    <a:pt x="235" y="303"/>
                    <a:pt x="223" y="316"/>
                    <a:pt x="208" y="3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Content Placeholder 2"/>
          <p:cNvSpPr txBox="1">
            <a:spLocks/>
          </p:cNvSpPr>
          <p:nvPr/>
        </p:nvSpPr>
        <p:spPr>
          <a:xfrm>
            <a:off x="2679991" y="217783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679988" y="3337794"/>
            <a:ext cx="2980511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2679991" y="449775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709422" y="5657712"/>
            <a:ext cx="3014825" cy="370870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028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7" grpId="0"/>
      <p:bldP spid="28" grpId="0"/>
      <p:bldP spid="29" grpId="0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447093" y="2807005"/>
            <a:ext cx="3964564" cy="2552816"/>
            <a:chOff x="4368418" y="2523549"/>
            <a:chExt cx="3626941" cy="2335418"/>
          </a:xfrm>
        </p:grpSpPr>
        <p:sp>
          <p:nvSpPr>
            <p:cNvPr id="3" name="Freeform 69"/>
            <p:cNvSpPr>
              <a:spLocks/>
            </p:cNvSpPr>
            <p:nvPr/>
          </p:nvSpPr>
          <p:spPr bwMode="auto">
            <a:xfrm rot="5400000">
              <a:off x="4570041" y="3489636"/>
              <a:ext cx="1059798" cy="404382"/>
            </a:xfrm>
            <a:custGeom>
              <a:avLst/>
              <a:gdLst>
                <a:gd name="T0" fmla="*/ 465 w 933"/>
                <a:gd name="T1" fmla="*/ 356 h 356"/>
                <a:gd name="T2" fmla="*/ 0 w 933"/>
                <a:gd name="T3" fmla="*/ 178 h 356"/>
                <a:gd name="T4" fmla="*/ 465 w 933"/>
                <a:gd name="T5" fmla="*/ 0 h 356"/>
                <a:gd name="T6" fmla="*/ 933 w 933"/>
                <a:gd name="T7" fmla="*/ 178 h 356"/>
                <a:gd name="T8" fmla="*/ 465 w 933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6">
                  <a:moveTo>
                    <a:pt x="465" y="356"/>
                  </a:moveTo>
                  <a:lnTo>
                    <a:pt x="0" y="178"/>
                  </a:lnTo>
                  <a:lnTo>
                    <a:pt x="465" y="0"/>
                  </a:lnTo>
                  <a:lnTo>
                    <a:pt x="933" y="178"/>
                  </a:lnTo>
                  <a:lnTo>
                    <a:pt x="465" y="35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Freeform 70"/>
            <p:cNvSpPr>
              <a:spLocks/>
            </p:cNvSpPr>
            <p:nvPr/>
          </p:nvSpPr>
          <p:spPr bwMode="auto">
            <a:xfrm rot="5400000">
              <a:off x="4470082" y="3060265"/>
              <a:ext cx="528195" cy="731522"/>
            </a:xfrm>
            <a:custGeom>
              <a:avLst/>
              <a:gdLst>
                <a:gd name="T0" fmla="*/ 465 w 465"/>
                <a:gd name="T1" fmla="*/ 178 h 644"/>
                <a:gd name="T2" fmla="*/ 0 w 465"/>
                <a:gd name="T3" fmla="*/ 0 h 644"/>
                <a:gd name="T4" fmla="*/ 0 w 465"/>
                <a:gd name="T5" fmla="*/ 364 h 644"/>
                <a:gd name="T6" fmla="*/ 465 w 465"/>
                <a:gd name="T7" fmla="*/ 644 h 644"/>
                <a:gd name="T8" fmla="*/ 465 w 465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178"/>
                  </a:moveTo>
                  <a:lnTo>
                    <a:pt x="0" y="0"/>
                  </a:lnTo>
                  <a:lnTo>
                    <a:pt x="0" y="364"/>
                  </a:lnTo>
                  <a:lnTo>
                    <a:pt x="465" y="644"/>
                  </a:lnTo>
                  <a:lnTo>
                    <a:pt x="465" y="17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71"/>
            <p:cNvSpPr>
              <a:spLocks/>
            </p:cNvSpPr>
            <p:nvPr/>
          </p:nvSpPr>
          <p:spPr bwMode="auto">
            <a:xfrm rot="5400000">
              <a:off x="4468378" y="3590164"/>
              <a:ext cx="531603" cy="731522"/>
            </a:xfrm>
            <a:custGeom>
              <a:avLst/>
              <a:gdLst>
                <a:gd name="T0" fmla="*/ 0 w 468"/>
                <a:gd name="T1" fmla="*/ 178 h 644"/>
                <a:gd name="T2" fmla="*/ 468 w 468"/>
                <a:gd name="T3" fmla="*/ 0 h 644"/>
                <a:gd name="T4" fmla="*/ 468 w 468"/>
                <a:gd name="T5" fmla="*/ 364 h 644"/>
                <a:gd name="T6" fmla="*/ 0 w 468"/>
                <a:gd name="T7" fmla="*/ 644 h 644"/>
                <a:gd name="T8" fmla="*/ 0 w 468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178"/>
                  </a:moveTo>
                  <a:lnTo>
                    <a:pt x="468" y="0"/>
                  </a:lnTo>
                  <a:lnTo>
                    <a:pt x="468" y="364"/>
                  </a:lnTo>
                  <a:lnTo>
                    <a:pt x="0" y="644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72"/>
            <p:cNvSpPr>
              <a:spLocks/>
            </p:cNvSpPr>
            <p:nvPr/>
          </p:nvSpPr>
          <p:spPr bwMode="auto">
            <a:xfrm rot="5400000">
              <a:off x="4931827" y="3564038"/>
              <a:ext cx="1697039" cy="254442"/>
            </a:xfrm>
            <a:custGeom>
              <a:avLst/>
              <a:gdLst>
                <a:gd name="T0" fmla="*/ 746 w 1494"/>
                <a:gd name="T1" fmla="*/ 224 h 224"/>
                <a:gd name="T2" fmla="*/ 0 w 1494"/>
                <a:gd name="T3" fmla="*/ 112 h 224"/>
                <a:gd name="T4" fmla="*/ 746 w 1494"/>
                <a:gd name="T5" fmla="*/ 0 h 224"/>
                <a:gd name="T6" fmla="*/ 1494 w 1494"/>
                <a:gd name="T7" fmla="*/ 112 h 224"/>
                <a:gd name="T8" fmla="*/ 746 w 1494"/>
                <a:gd name="T9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224"/>
                  </a:moveTo>
                  <a:lnTo>
                    <a:pt x="0" y="112"/>
                  </a:lnTo>
                  <a:lnTo>
                    <a:pt x="746" y="0"/>
                  </a:lnTo>
                  <a:lnTo>
                    <a:pt x="1494" y="112"/>
                  </a:lnTo>
                  <a:lnTo>
                    <a:pt x="746" y="22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73"/>
            <p:cNvSpPr>
              <a:spLocks/>
            </p:cNvSpPr>
            <p:nvPr/>
          </p:nvSpPr>
          <p:spPr bwMode="auto">
            <a:xfrm rot="5400000">
              <a:off x="5005661" y="2915437"/>
              <a:ext cx="847384" cy="701988"/>
            </a:xfrm>
            <a:custGeom>
              <a:avLst/>
              <a:gdLst>
                <a:gd name="T0" fmla="*/ 746 w 746"/>
                <a:gd name="T1" fmla="*/ 112 h 618"/>
                <a:gd name="T2" fmla="*/ 0 w 746"/>
                <a:gd name="T3" fmla="*/ 0 h 618"/>
                <a:gd name="T4" fmla="*/ 0 w 746"/>
                <a:gd name="T5" fmla="*/ 394 h 618"/>
                <a:gd name="T6" fmla="*/ 746 w 746"/>
                <a:gd name="T7" fmla="*/ 618 h 618"/>
                <a:gd name="T8" fmla="*/ 746 w 746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8">
                  <a:moveTo>
                    <a:pt x="746" y="112"/>
                  </a:moveTo>
                  <a:lnTo>
                    <a:pt x="0" y="0"/>
                  </a:lnTo>
                  <a:lnTo>
                    <a:pt x="0" y="394"/>
                  </a:lnTo>
                  <a:lnTo>
                    <a:pt x="746" y="618"/>
                  </a:lnTo>
                  <a:lnTo>
                    <a:pt x="746" y="11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4"/>
            <p:cNvSpPr>
              <a:spLocks/>
            </p:cNvSpPr>
            <p:nvPr/>
          </p:nvSpPr>
          <p:spPr bwMode="auto">
            <a:xfrm rot="5400000">
              <a:off x="5004524" y="3763957"/>
              <a:ext cx="849656" cy="701988"/>
            </a:xfrm>
            <a:custGeom>
              <a:avLst/>
              <a:gdLst>
                <a:gd name="T0" fmla="*/ 0 w 748"/>
                <a:gd name="T1" fmla="*/ 112 h 618"/>
                <a:gd name="T2" fmla="*/ 748 w 748"/>
                <a:gd name="T3" fmla="*/ 0 h 618"/>
                <a:gd name="T4" fmla="*/ 748 w 748"/>
                <a:gd name="T5" fmla="*/ 394 h 618"/>
                <a:gd name="T6" fmla="*/ 0 w 748"/>
                <a:gd name="T7" fmla="*/ 618 h 618"/>
                <a:gd name="T8" fmla="*/ 0 w 748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8">
                  <a:moveTo>
                    <a:pt x="0" y="112"/>
                  </a:moveTo>
                  <a:lnTo>
                    <a:pt x="748" y="0"/>
                  </a:lnTo>
                  <a:lnTo>
                    <a:pt x="748" y="394"/>
                  </a:lnTo>
                  <a:lnTo>
                    <a:pt x="0" y="618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75"/>
            <p:cNvSpPr>
              <a:spLocks/>
            </p:cNvSpPr>
            <p:nvPr/>
          </p:nvSpPr>
          <p:spPr bwMode="auto">
            <a:xfrm rot="5400000">
              <a:off x="6733368" y="3490203"/>
              <a:ext cx="1059798" cy="403246"/>
            </a:xfrm>
            <a:custGeom>
              <a:avLst/>
              <a:gdLst>
                <a:gd name="T0" fmla="*/ 465 w 933"/>
                <a:gd name="T1" fmla="*/ 0 h 355"/>
                <a:gd name="T2" fmla="*/ 0 w 933"/>
                <a:gd name="T3" fmla="*/ 177 h 355"/>
                <a:gd name="T4" fmla="*/ 465 w 933"/>
                <a:gd name="T5" fmla="*/ 355 h 355"/>
                <a:gd name="T6" fmla="*/ 933 w 933"/>
                <a:gd name="T7" fmla="*/ 177 h 355"/>
                <a:gd name="T8" fmla="*/ 465 w 933"/>
                <a:gd name="T9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5">
                  <a:moveTo>
                    <a:pt x="465" y="0"/>
                  </a:moveTo>
                  <a:lnTo>
                    <a:pt x="0" y="177"/>
                  </a:lnTo>
                  <a:lnTo>
                    <a:pt x="465" y="355"/>
                  </a:lnTo>
                  <a:lnTo>
                    <a:pt x="933" y="177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76"/>
            <p:cNvSpPr>
              <a:spLocks/>
            </p:cNvSpPr>
            <p:nvPr/>
          </p:nvSpPr>
          <p:spPr bwMode="auto">
            <a:xfrm rot="5400000">
              <a:off x="7365499" y="3060265"/>
              <a:ext cx="528195" cy="731522"/>
            </a:xfrm>
            <a:custGeom>
              <a:avLst/>
              <a:gdLst>
                <a:gd name="T0" fmla="*/ 465 w 465"/>
                <a:gd name="T1" fmla="*/ 467 h 644"/>
                <a:gd name="T2" fmla="*/ 0 w 465"/>
                <a:gd name="T3" fmla="*/ 644 h 644"/>
                <a:gd name="T4" fmla="*/ 0 w 465"/>
                <a:gd name="T5" fmla="*/ 280 h 644"/>
                <a:gd name="T6" fmla="*/ 465 w 465"/>
                <a:gd name="T7" fmla="*/ 0 h 644"/>
                <a:gd name="T8" fmla="*/ 465 w 465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467"/>
                  </a:moveTo>
                  <a:lnTo>
                    <a:pt x="0" y="644"/>
                  </a:lnTo>
                  <a:lnTo>
                    <a:pt x="0" y="280"/>
                  </a:lnTo>
                  <a:lnTo>
                    <a:pt x="465" y="0"/>
                  </a:lnTo>
                  <a:lnTo>
                    <a:pt x="465" y="467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77"/>
            <p:cNvSpPr>
              <a:spLocks/>
            </p:cNvSpPr>
            <p:nvPr/>
          </p:nvSpPr>
          <p:spPr bwMode="auto">
            <a:xfrm rot="5400000">
              <a:off x="7363796" y="3590164"/>
              <a:ext cx="531603" cy="731522"/>
            </a:xfrm>
            <a:custGeom>
              <a:avLst/>
              <a:gdLst>
                <a:gd name="T0" fmla="*/ 0 w 468"/>
                <a:gd name="T1" fmla="*/ 467 h 644"/>
                <a:gd name="T2" fmla="*/ 468 w 468"/>
                <a:gd name="T3" fmla="*/ 644 h 644"/>
                <a:gd name="T4" fmla="*/ 468 w 468"/>
                <a:gd name="T5" fmla="*/ 280 h 644"/>
                <a:gd name="T6" fmla="*/ 0 w 468"/>
                <a:gd name="T7" fmla="*/ 0 h 644"/>
                <a:gd name="T8" fmla="*/ 0 w 468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467"/>
                  </a:moveTo>
                  <a:lnTo>
                    <a:pt x="468" y="644"/>
                  </a:lnTo>
                  <a:lnTo>
                    <a:pt x="468" y="280"/>
                  </a:lnTo>
                  <a:lnTo>
                    <a:pt x="0" y="0"/>
                  </a:lnTo>
                  <a:lnTo>
                    <a:pt x="0" y="46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8"/>
            <p:cNvSpPr>
              <a:spLocks/>
            </p:cNvSpPr>
            <p:nvPr/>
          </p:nvSpPr>
          <p:spPr bwMode="auto">
            <a:xfrm rot="5400000">
              <a:off x="5733774" y="3564038"/>
              <a:ext cx="1697039" cy="254442"/>
            </a:xfrm>
            <a:custGeom>
              <a:avLst/>
              <a:gdLst>
                <a:gd name="T0" fmla="*/ 746 w 1494"/>
                <a:gd name="T1" fmla="*/ 0 h 224"/>
                <a:gd name="T2" fmla="*/ 0 w 1494"/>
                <a:gd name="T3" fmla="*/ 111 h 224"/>
                <a:gd name="T4" fmla="*/ 746 w 1494"/>
                <a:gd name="T5" fmla="*/ 224 h 224"/>
                <a:gd name="T6" fmla="*/ 1494 w 1494"/>
                <a:gd name="T7" fmla="*/ 111 h 224"/>
                <a:gd name="T8" fmla="*/ 746 w 1494"/>
                <a:gd name="T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0"/>
                  </a:moveTo>
                  <a:lnTo>
                    <a:pt x="0" y="111"/>
                  </a:lnTo>
                  <a:lnTo>
                    <a:pt x="746" y="224"/>
                  </a:lnTo>
                  <a:lnTo>
                    <a:pt x="1494" y="111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79"/>
            <p:cNvSpPr>
              <a:spLocks/>
            </p:cNvSpPr>
            <p:nvPr/>
          </p:nvSpPr>
          <p:spPr bwMode="auto">
            <a:xfrm rot="5400000">
              <a:off x="6510164" y="2916005"/>
              <a:ext cx="847384" cy="700853"/>
            </a:xfrm>
            <a:custGeom>
              <a:avLst/>
              <a:gdLst>
                <a:gd name="T0" fmla="*/ 746 w 746"/>
                <a:gd name="T1" fmla="*/ 506 h 617"/>
                <a:gd name="T2" fmla="*/ 0 w 746"/>
                <a:gd name="T3" fmla="*/ 617 h 617"/>
                <a:gd name="T4" fmla="*/ 0 w 746"/>
                <a:gd name="T5" fmla="*/ 224 h 617"/>
                <a:gd name="T6" fmla="*/ 746 w 746"/>
                <a:gd name="T7" fmla="*/ 0 h 617"/>
                <a:gd name="T8" fmla="*/ 746 w 746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7">
                  <a:moveTo>
                    <a:pt x="746" y="506"/>
                  </a:moveTo>
                  <a:lnTo>
                    <a:pt x="0" y="617"/>
                  </a:lnTo>
                  <a:lnTo>
                    <a:pt x="0" y="224"/>
                  </a:lnTo>
                  <a:lnTo>
                    <a:pt x="746" y="0"/>
                  </a:lnTo>
                  <a:lnTo>
                    <a:pt x="746" y="506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80"/>
            <p:cNvSpPr>
              <a:spLocks/>
            </p:cNvSpPr>
            <p:nvPr/>
          </p:nvSpPr>
          <p:spPr bwMode="auto">
            <a:xfrm rot="5400000">
              <a:off x="6509028" y="3764525"/>
              <a:ext cx="849656" cy="700853"/>
            </a:xfrm>
            <a:custGeom>
              <a:avLst/>
              <a:gdLst>
                <a:gd name="T0" fmla="*/ 0 w 748"/>
                <a:gd name="T1" fmla="*/ 506 h 617"/>
                <a:gd name="T2" fmla="*/ 748 w 748"/>
                <a:gd name="T3" fmla="*/ 617 h 617"/>
                <a:gd name="T4" fmla="*/ 748 w 748"/>
                <a:gd name="T5" fmla="*/ 224 h 617"/>
                <a:gd name="T6" fmla="*/ 0 w 748"/>
                <a:gd name="T7" fmla="*/ 0 h 617"/>
                <a:gd name="T8" fmla="*/ 0 w 748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7">
                  <a:moveTo>
                    <a:pt x="0" y="506"/>
                  </a:moveTo>
                  <a:lnTo>
                    <a:pt x="748" y="617"/>
                  </a:lnTo>
                  <a:lnTo>
                    <a:pt x="748" y="224"/>
                  </a:lnTo>
                  <a:lnTo>
                    <a:pt x="0" y="0"/>
                  </a:lnTo>
                  <a:lnTo>
                    <a:pt x="0" y="50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81"/>
            <p:cNvSpPr>
              <a:spLocks/>
            </p:cNvSpPr>
            <p:nvPr/>
          </p:nvSpPr>
          <p:spPr bwMode="auto">
            <a:xfrm rot="5400000">
              <a:off x="5594058" y="2742779"/>
              <a:ext cx="1166573" cy="728114"/>
            </a:xfrm>
            <a:custGeom>
              <a:avLst/>
              <a:gdLst>
                <a:gd name="T0" fmla="*/ 1027 w 1027"/>
                <a:gd name="T1" fmla="*/ 641 h 641"/>
                <a:gd name="T2" fmla="*/ 0 w 1027"/>
                <a:gd name="T3" fmla="*/ 532 h 641"/>
                <a:gd name="T4" fmla="*/ 0 w 1027"/>
                <a:gd name="T5" fmla="*/ 111 h 641"/>
                <a:gd name="T6" fmla="*/ 1027 w 1027"/>
                <a:gd name="T7" fmla="*/ 0 h 641"/>
                <a:gd name="T8" fmla="*/ 1027 w 1027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7" h="641">
                  <a:moveTo>
                    <a:pt x="1027" y="641"/>
                  </a:moveTo>
                  <a:lnTo>
                    <a:pt x="0" y="532"/>
                  </a:lnTo>
                  <a:lnTo>
                    <a:pt x="0" y="111"/>
                  </a:lnTo>
                  <a:lnTo>
                    <a:pt x="1027" y="0"/>
                  </a:lnTo>
                  <a:lnTo>
                    <a:pt x="1027" y="641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82"/>
            <p:cNvSpPr>
              <a:spLocks/>
            </p:cNvSpPr>
            <p:nvPr/>
          </p:nvSpPr>
          <p:spPr bwMode="auto">
            <a:xfrm rot="5400000">
              <a:off x="5592922" y="3910488"/>
              <a:ext cx="1168845" cy="728114"/>
            </a:xfrm>
            <a:custGeom>
              <a:avLst/>
              <a:gdLst>
                <a:gd name="T0" fmla="*/ 0 w 1029"/>
                <a:gd name="T1" fmla="*/ 641 h 641"/>
                <a:gd name="T2" fmla="*/ 1029 w 1029"/>
                <a:gd name="T3" fmla="*/ 532 h 641"/>
                <a:gd name="T4" fmla="*/ 1029 w 1029"/>
                <a:gd name="T5" fmla="*/ 111 h 641"/>
                <a:gd name="T6" fmla="*/ 0 w 1029"/>
                <a:gd name="T7" fmla="*/ 0 h 641"/>
                <a:gd name="T8" fmla="*/ 0 w 1029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9" h="641">
                  <a:moveTo>
                    <a:pt x="0" y="641"/>
                  </a:moveTo>
                  <a:lnTo>
                    <a:pt x="1029" y="532"/>
                  </a:lnTo>
                  <a:lnTo>
                    <a:pt x="1029" y="111"/>
                  </a:lnTo>
                  <a:lnTo>
                    <a:pt x="0" y="0"/>
                  </a:lnTo>
                  <a:lnTo>
                    <a:pt x="0" y="64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83"/>
            <p:cNvSpPr>
              <a:spLocks/>
            </p:cNvSpPr>
            <p:nvPr/>
          </p:nvSpPr>
          <p:spPr bwMode="auto">
            <a:xfrm rot="5400000">
              <a:off x="7725013" y="3425457"/>
              <a:ext cx="9087" cy="531603"/>
            </a:xfrm>
            <a:custGeom>
              <a:avLst/>
              <a:gdLst>
                <a:gd name="T0" fmla="*/ 8 w 8"/>
                <a:gd name="T1" fmla="*/ 468 h 468"/>
                <a:gd name="T2" fmla="*/ 0 w 8"/>
                <a:gd name="T3" fmla="*/ 468 h 468"/>
                <a:gd name="T4" fmla="*/ 0 w 8"/>
                <a:gd name="T5" fmla="*/ 2 h 468"/>
                <a:gd name="T6" fmla="*/ 3 w 8"/>
                <a:gd name="T7" fmla="*/ 0 h 468"/>
                <a:gd name="T8" fmla="*/ 8 w 8"/>
                <a:gd name="T9" fmla="*/ 2 h 468"/>
                <a:gd name="T10" fmla="*/ 8 w 8"/>
                <a:gd name="T11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468"/>
                  </a:moveTo>
                  <a:lnTo>
                    <a:pt x="0" y="468"/>
                  </a:lnTo>
                  <a:lnTo>
                    <a:pt x="0" y="2"/>
                  </a:lnTo>
                  <a:lnTo>
                    <a:pt x="3" y="0"/>
                  </a:lnTo>
                  <a:lnTo>
                    <a:pt x="8" y="2"/>
                  </a:lnTo>
                  <a:lnTo>
                    <a:pt x="8" y="468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84"/>
            <p:cNvSpPr>
              <a:spLocks/>
            </p:cNvSpPr>
            <p:nvPr/>
          </p:nvSpPr>
          <p:spPr bwMode="auto">
            <a:xfrm rot="5400000">
              <a:off x="6992355" y="3403875"/>
              <a:ext cx="9087" cy="574767"/>
            </a:xfrm>
            <a:custGeom>
              <a:avLst/>
              <a:gdLst>
                <a:gd name="T0" fmla="*/ 8 w 8"/>
                <a:gd name="T1" fmla="*/ 506 h 506"/>
                <a:gd name="T2" fmla="*/ 0 w 8"/>
                <a:gd name="T3" fmla="*/ 506 h 506"/>
                <a:gd name="T4" fmla="*/ 0 w 8"/>
                <a:gd name="T5" fmla="*/ 1 h 506"/>
                <a:gd name="T6" fmla="*/ 3 w 8"/>
                <a:gd name="T7" fmla="*/ 0 h 506"/>
                <a:gd name="T8" fmla="*/ 8 w 8"/>
                <a:gd name="T9" fmla="*/ 1 h 506"/>
                <a:gd name="T10" fmla="*/ 8 w 8"/>
                <a:gd name="T11" fmla="*/ 50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506"/>
                  </a:moveTo>
                  <a:lnTo>
                    <a:pt x="0" y="506"/>
                  </a:lnTo>
                  <a:lnTo>
                    <a:pt x="0" y="1"/>
                  </a:lnTo>
                  <a:lnTo>
                    <a:pt x="3" y="0"/>
                  </a:lnTo>
                  <a:lnTo>
                    <a:pt x="8" y="1"/>
                  </a:lnTo>
                  <a:lnTo>
                    <a:pt x="8" y="506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85"/>
            <p:cNvSpPr>
              <a:spLocks/>
            </p:cNvSpPr>
            <p:nvPr/>
          </p:nvSpPr>
          <p:spPr bwMode="auto">
            <a:xfrm rot="5400000">
              <a:off x="4629676" y="3425457"/>
              <a:ext cx="9087" cy="531603"/>
            </a:xfrm>
            <a:custGeom>
              <a:avLst/>
              <a:gdLst>
                <a:gd name="T0" fmla="*/ 8 w 8"/>
                <a:gd name="T1" fmla="*/ 0 h 468"/>
                <a:gd name="T2" fmla="*/ 0 w 8"/>
                <a:gd name="T3" fmla="*/ 0 h 468"/>
                <a:gd name="T4" fmla="*/ 0 w 8"/>
                <a:gd name="T5" fmla="*/ 467 h 468"/>
                <a:gd name="T6" fmla="*/ 3 w 8"/>
                <a:gd name="T7" fmla="*/ 468 h 468"/>
                <a:gd name="T8" fmla="*/ 8 w 8"/>
                <a:gd name="T9" fmla="*/ 467 h 468"/>
                <a:gd name="T10" fmla="*/ 8 w 8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0"/>
                  </a:moveTo>
                  <a:lnTo>
                    <a:pt x="0" y="0"/>
                  </a:lnTo>
                  <a:lnTo>
                    <a:pt x="0" y="467"/>
                  </a:lnTo>
                  <a:lnTo>
                    <a:pt x="3" y="468"/>
                  </a:lnTo>
                  <a:lnTo>
                    <a:pt x="8" y="46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86"/>
            <p:cNvSpPr>
              <a:spLocks/>
            </p:cNvSpPr>
            <p:nvPr/>
          </p:nvSpPr>
          <p:spPr bwMode="auto">
            <a:xfrm rot="5400000">
              <a:off x="5361198" y="3403875"/>
              <a:ext cx="9087" cy="574767"/>
            </a:xfrm>
            <a:custGeom>
              <a:avLst/>
              <a:gdLst>
                <a:gd name="T0" fmla="*/ 8 w 8"/>
                <a:gd name="T1" fmla="*/ 0 h 506"/>
                <a:gd name="T2" fmla="*/ 0 w 8"/>
                <a:gd name="T3" fmla="*/ 0 h 506"/>
                <a:gd name="T4" fmla="*/ 0 w 8"/>
                <a:gd name="T5" fmla="*/ 504 h 506"/>
                <a:gd name="T6" fmla="*/ 3 w 8"/>
                <a:gd name="T7" fmla="*/ 506 h 506"/>
                <a:gd name="T8" fmla="*/ 8 w 8"/>
                <a:gd name="T9" fmla="*/ 504 h 506"/>
                <a:gd name="T10" fmla="*/ 8 w 8"/>
                <a:gd name="T11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0"/>
                  </a:moveTo>
                  <a:lnTo>
                    <a:pt x="0" y="0"/>
                  </a:lnTo>
                  <a:lnTo>
                    <a:pt x="0" y="504"/>
                  </a:lnTo>
                  <a:lnTo>
                    <a:pt x="3" y="506"/>
                  </a:lnTo>
                  <a:lnTo>
                    <a:pt x="8" y="50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87"/>
            <p:cNvSpPr>
              <a:spLocks/>
            </p:cNvSpPr>
            <p:nvPr/>
          </p:nvSpPr>
          <p:spPr bwMode="auto">
            <a:xfrm rot="5400000">
              <a:off x="6172801" y="3327202"/>
              <a:ext cx="9087" cy="728114"/>
            </a:xfrm>
            <a:custGeom>
              <a:avLst/>
              <a:gdLst>
                <a:gd name="T0" fmla="*/ 8 w 8"/>
                <a:gd name="T1" fmla="*/ 640 h 641"/>
                <a:gd name="T2" fmla="*/ 3 w 8"/>
                <a:gd name="T3" fmla="*/ 641 h 641"/>
                <a:gd name="T4" fmla="*/ 0 w 8"/>
                <a:gd name="T5" fmla="*/ 640 h 641"/>
                <a:gd name="T6" fmla="*/ 0 w 8"/>
                <a:gd name="T7" fmla="*/ 0 h 641"/>
                <a:gd name="T8" fmla="*/ 3 w 8"/>
                <a:gd name="T9" fmla="*/ 0 h 641"/>
                <a:gd name="T10" fmla="*/ 8 w 8"/>
                <a:gd name="T11" fmla="*/ 0 h 641"/>
                <a:gd name="T12" fmla="*/ 8 w 8"/>
                <a:gd name="T13" fmla="*/ 64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641">
                  <a:moveTo>
                    <a:pt x="8" y="640"/>
                  </a:moveTo>
                  <a:lnTo>
                    <a:pt x="3" y="641"/>
                  </a:lnTo>
                  <a:lnTo>
                    <a:pt x="0" y="640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8" y="64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88"/>
            <p:cNvSpPr>
              <a:spLocks/>
            </p:cNvSpPr>
            <p:nvPr/>
          </p:nvSpPr>
          <p:spPr bwMode="auto">
            <a:xfrm rot="5400000">
              <a:off x="7303593" y="3529960"/>
              <a:ext cx="1059798" cy="323733"/>
            </a:xfrm>
            <a:custGeom>
              <a:avLst/>
              <a:gdLst>
                <a:gd name="T0" fmla="*/ 465 w 933"/>
                <a:gd name="T1" fmla="*/ 0 h 285"/>
                <a:gd name="T2" fmla="*/ 0 w 933"/>
                <a:gd name="T3" fmla="*/ 280 h 285"/>
                <a:gd name="T4" fmla="*/ 0 w 933"/>
                <a:gd name="T5" fmla="*/ 285 h 285"/>
                <a:gd name="T6" fmla="*/ 465 w 933"/>
                <a:gd name="T7" fmla="*/ 10 h 285"/>
                <a:gd name="T8" fmla="*/ 933 w 933"/>
                <a:gd name="T9" fmla="*/ 285 h 285"/>
                <a:gd name="T10" fmla="*/ 933 w 933"/>
                <a:gd name="T11" fmla="*/ 280 h 285"/>
                <a:gd name="T12" fmla="*/ 465 w 933"/>
                <a:gd name="T13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0"/>
                  </a:moveTo>
                  <a:lnTo>
                    <a:pt x="0" y="280"/>
                  </a:lnTo>
                  <a:lnTo>
                    <a:pt x="0" y="285"/>
                  </a:lnTo>
                  <a:lnTo>
                    <a:pt x="465" y="10"/>
                  </a:lnTo>
                  <a:lnTo>
                    <a:pt x="933" y="285"/>
                  </a:lnTo>
                  <a:lnTo>
                    <a:pt x="933" y="280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89"/>
            <p:cNvSpPr>
              <a:spLocks/>
            </p:cNvSpPr>
            <p:nvPr/>
          </p:nvSpPr>
          <p:spPr bwMode="auto">
            <a:xfrm rot="5400000">
              <a:off x="6837871" y="3587891"/>
              <a:ext cx="1059798" cy="207871"/>
            </a:xfrm>
            <a:custGeom>
              <a:avLst/>
              <a:gdLst>
                <a:gd name="T0" fmla="*/ 0 w 933"/>
                <a:gd name="T1" fmla="*/ 183 h 183"/>
                <a:gd name="T2" fmla="*/ 462 w 933"/>
                <a:gd name="T3" fmla="*/ 7 h 183"/>
                <a:gd name="T4" fmla="*/ 470 w 933"/>
                <a:gd name="T5" fmla="*/ 7 h 183"/>
                <a:gd name="T6" fmla="*/ 933 w 933"/>
                <a:gd name="T7" fmla="*/ 183 h 183"/>
                <a:gd name="T8" fmla="*/ 933 w 933"/>
                <a:gd name="T9" fmla="*/ 178 h 183"/>
                <a:gd name="T10" fmla="*/ 470 w 933"/>
                <a:gd name="T11" fmla="*/ 0 h 183"/>
                <a:gd name="T12" fmla="*/ 462 w 933"/>
                <a:gd name="T13" fmla="*/ 0 h 183"/>
                <a:gd name="T14" fmla="*/ 0 w 933"/>
                <a:gd name="T15" fmla="*/ 178 h 183"/>
                <a:gd name="T16" fmla="*/ 0 w 933"/>
                <a:gd name="T1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183"/>
                  </a:moveTo>
                  <a:lnTo>
                    <a:pt x="462" y="7"/>
                  </a:lnTo>
                  <a:lnTo>
                    <a:pt x="470" y="7"/>
                  </a:lnTo>
                  <a:lnTo>
                    <a:pt x="933" y="183"/>
                  </a:lnTo>
                  <a:lnTo>
                    <a:pt x="933" y="178"/>
                  </a:lnTo>
                  <a:lnTo>
                    <a:pt x="470" y="0"/>
                  </a:lnTo>
                  <a:lnTo>
                    <a:pt x="462" y="0"/>
                  </a:lnTo>
                  <a:lnTo>
                    <a:pt x="0" y="178"/>
                  </a:lnTo>
                  <a:lnTo>
                    <a:pt x="0" y="18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90"/>
            <p:cNvSpPr>
              <a:spLocks/>
            </p:cNvSpPr>
            <p:nvPr/>
          </p:nvSpPr>
          <p:spPr bwMode="auto">
            <a:xfrm rot="5400000">
              <a:off x="6303998" y="3559494"/>
              <a:ext cx="1697039" cy="263530"/>
            </a:xfrm>
            <a:custGeom>
              <a:avLst/>
              <a:gdLst>
                <a:gd name="T0" fmla="*/ 746 w 1494"/>
                <a:gd name="T1" fmla="*/ 0 h 232"/>
                <a:gd name="T2" fmla="*/ 0 w 1494"/>
                <a:gd name="T3" fmla="*/ 224 h 232"/>
                <a:gd name="T4" fmla="*/ 0 w 1494"/>
                <a:gd name="T5" fmla="*/ 232 h 232"/>
                <a:gd name="T6" fmla="*/ 746 w 1494"/>
                <a:gd name="T7" fmla="*/ 10 h 232"/>
                <a:gd name="T8" fmla="*/ 1494 w 1494"/>
                <a:gd name="T9" fmla="*/ 232 h 232"/>
                <a:gd name="T10" fmla="*/ 1494 w 1494"/>
                <a:gd name="T11" fmla="*/ 224 h 232"/>
                <a:gd name="T12" fmla="*/ 746 w 1494"/>
                <a:gd name="T13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2">
                  <a:moveTo>
                    <a:pt x="746" y="0"/>
                  </a:moveTo>
                  <a:lnTo>
                    <a:pt x="0" y="224"/>
                  </a:lnTo>
                  <a:lnTo>
                    <a:pt x="0" y="232"/>
                  </a:lnTo>
                  <a:lnTo>
                    <a:pt x="746" y="10"/>
                  </a:lnTo>
                  <a:lnTo>
                    <a:pt x="1494" y="232"/>
                  </a:lnTo>
                  <a:lnTo>
                    <a:pt x="1494" y="224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91"/>
            <p:cNvSpPr>
              <a:spLocks/>
            </p:cNvSpPr>
            <p:nvPr/>
          </p:nvSpPr>
          <p:spPr bwMode="auto">
            <a:xfrm rot="5400000">
              <a:off x="5804200" y="3621969"/>
              <a:ext cx="1697039" cy="138580"/>
            </a:xfrm>
            <a:custGeom>
              <a:avLst/>
              <a:gdLst>
                <a:gd name="T0" fmla="*/ 743 w 1494"/>
                <a:gd name="T1" fmla="*/ 0 h 122"/>
                <a:gd name="T2" fmla="*/ 0 w 1494"/>
                <a:gd name="T3" fmla="*/ 113 h 122"/>
                <a:gd name="T4" fmla="*/ 0 w 1494"/>
                <a:gd name="T5" fmla="*/ 122 h 122"/>
                <a:gd name="T6" fmla="*/ 743 w 1494"/>
                <a:gd name="T7" fmla="*/ 11 h 122"/>
                <a:gd name="T8" fmla="*/ 751 w 1494"/>
                <a:gd name="T9" fmla="*/ 11 h 122"/>
                <a:gd name="T10" fmla="*/ 1494 w 1494"/>
                <a:gd name="T11" fmla="*/ 122 h 122"/>
                <a:gd name="T12" fmla="*/ 1494 w 1494"/>
                <a:gd name="T13" fmla="*/ 113 h 122"/>
                <a:gd name="T14" fmla="*/ 751 w 1494"/>
                <a:gd name="T15" fmla="*/ 0 h 122"/>
                <a:gd name="T16" fmla="*/ 743 w 1494"/>
                <a:gd name="T1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0"/>
                  </a:moveTo>
                  <a:lnTo>
                    <a:pt x="0" y="113"/>
                  </a:lnTo>
                  <a:lnTo>
                    <a:pt x="0" y="122"/>
                  </a:lnTo>
                  <a:lnTo>
                    <a:pt x="743" y="11"/>
                  </a:lnTo>
                  <a:lnTo>
                    <a:pt x="751" y="11"/>
                  </a:lnTo>
                  <a:lnTo>
                    <a:pt x="1494" y="122"/>
                  </a:lnTo>
                  <a:lnTo>
                    <a:pt x="1494" y="113"/>
                  </a:lnTo>
                  <a:lnTo>
                    <a:pt x="751" y="0"/>
                  </a:lnTo>
                  <a:lnTo>
                    <a:pt x="743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92"/>
            <p:cNvSpPr>
              <a:spLocks/>
            </p:cNvSpPr>
            <p:nvPr/>
          </p:nvSpPr>
          <p:spPr bwMode="auto">
            <a:xfrm rot="5400000">
              <a:off x="4000386" y="3529960"/>
              <a:ext cx="1059798" cy="323733"/>
            </a:xfrm>
            <a:custGeom>
              <a:avLst/>
              <a:gdLst>
                <a:gd name="T0" fmla="*/ 465 w 933"/>
                <a:gd name="T1" fmla="*/ 285 h 285"/>
                <a:gd name="T2" fmla="*/ 0 w 933"/>
                <a:gd name="T3" fmla="*/ 5 h 285"/>
                <a:gd name="T4" fmla="*/ 0 w 933"/>
                <a:gd name="T5" fmla="*/ 0 h 285"/>
                <a:gd name="T6" fmla="*/ 465 w 933"/>
                <a:gd name="T7" fmla="*/ 275 h 285"/>
                <a:gd name="T8" fmla="*/ 933 w 933"/>
                <a:gd name="T9" fmla="*/ 0 h 285"/>
                <a:gd name="T10" fmla="*/ 933 w 933"/>
                <a:gd name="T11" fmla="*/ 5 h 285"/>
                <a:gd name="T12" fmla="*/ 465 w 933"/>
                <a:gd name="T1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28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465" y="275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65" y="285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93"/>
            <p:cNvSpPr>
              <a:spLocks/>
            </p:cNvSpPr>
            <p:nvPr/>
          </p:nvSpPr>
          <p:spPr bwMode="auto">
            <a:xfrm rot="5400000">
              <a:off x="4466105" y="3587891"/>
              <a:ext cx="1059798" cy="207871"/>
            </a:xfrm>
            <a:custGeom>
              <a:avLst/>
              <a:gdLst>
                <a:gd name="T0" fmla="*/ 0 w 933"/>
                <a:gd name="T1" fmla="*/ 0 h 183"/>
                <a:gd name="T2" fmla="*/ 462 w 933"/>
                <a:gd name="T3" fmla="*/ 176 h 183"/>
                <a:gd name="T4" fmla="*/ 470 w 933"/>
                <a:gd name="T5" fmla="*/ 176 h 183"/>
                <a:gd name="T6" fmla="*/ 933 w 933"/>
                <a:gd name="T7" fmla="*/ 0 h 183"/>
                <a:gd name="T8" fmla="*/ 933 w 933"/>
                <a:gd name="T9" fmla="*/ 5 h 183"/>
                <a:gd name="T10" fmla="*/ 470 w 933"/>
                <a:gd name="T11" fmla="*/ 183 h 183"/>
                <a:gd name="T12" fmla="*/ 462 w 933"/>
                <a:gd name="T13" fmla="*/ 183 h 183"/>
                <a:gd name="T14" fmla="*/ 0 w 933"/>
                <a:gd name="T15" fmla="*/ 5 h 183"/>
                <a:gd name="T16" fmla="*/ 0 w 933"/>
                <a:gd name="T17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0"/>
                  </a:moveTo>
                  <a:lnTo>
                    <a:pt x="462" y="176"/>
                  </a:lnTo>
                  <a:lnTo>
                    <a:pt x="470" y="176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70" y="183"/>
                  </a:lnTo>
                  <a:lnTo>
                    <a:pt x="462" y="183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94"/>
            <p:cNvSpPr>
              <a:spLocks/>
            </p:cNvSpPr>
            <p:nvPr/>
          </p:nvSpPr>
          <p:spPr bwMode="auto">
            <a:xfrm rot="5400000">
              <a:off x="4362170" y="3558926"/>
              <a:ext cx="1697039" cy="264666"/>
            </a:xfrm>
            <a:custGeom>
              <a:avLst/>
              <a:gdLst>
                <a:gd name="T0" fmla="*/ 746 w 1494"/>
                <a:gd name="T1" fmla="*/ 233 h 233"/>
                <a:gd name="T2" fmla="*/ 0 w 1494"/>
                <a:gd name="T3" fmla="*/ 9 h 233"/>
                <a:gd name="T4" fmla="*/ 0 w 1494"/>
                <a:gd name="T5" fmla="*/ 0 h 233"/>
                <a:gd name="T6" fmla="*/ 746 w 1494"/>
                <a:gd name="T7" fmla="*/ 222 h 233"/>
                <a:gd name="T8" fmla="*/ 1494 w 1494"/>
                <a:gd name="T9" fmla="*/ 0 h 233"/>
                <a:gd name="T10" fmla="*/ 1494 w 1494"/>
                <a:gd name="T11" fmla="*/ 9 h 233"/>
                <a:gd name="T12" fmla="*/ 746 w 1494"/>
                <a:gd name="T13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3">
                  <a:moveTo>
                    <a:pt x="746" y="233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6" y="22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46" y="23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5"/>
            <p:cNvSpPr>
              <a:spLocks/>
            </p:cNvSpPr>
            <p:nvPr/>
          </p:nvSpPr>
          <p:spPr bwMode="auto">
            <a:xfrm rot="5400000">
              <a:off x="4862537" y="3621969"/>
              <a:ext cx="1697039" cy="138580"/>
            </a:xfrm>
            <a:custGeom>
              <a:avLst/>
              <a:gdLst>
                <a:gd name="T0" fmla="*/ 743 w 1494"/>
                <a:gd name="T1" fmla="*/ 122 h 122"/>
                <a:gd name="T2" fmla="*/ 0 w 1494"/>
                <a:gd name="T3" fmla="*/ 9 h 122"/>
                <a:gd name="T4" fmla="*/ 0 w 1494"/>
                <a:gd name="T5" fmla="*/ 0 h 122"/>
                <a:gd name="T6" fmla="*/ 743 w 1494"/>
                <a:gd name="T7" fmla="*/ 112 h 122"/>
                <a:gd name="T8" fmla="*/ 751 w 1494"/>
                <a:gd name="T9" fmla="*/ 112 h 122"/>
                <a:gd name="T10" fmla="*/ 1494 w 1494"/>
                <a:gd name="T11" fmla="*/ 0 h 122"/>
                <a:gd name="T12" fmla="*/ 1494 w 1494"/>
                <a:gd name="T13" fmla="*/ 9 h 122"/>
                <a:gd name="T14" fmla="*/ 751 w 1494"/>
                <a:gd name="T15" fmla="*/ 122 h 122"/>
                <a:gd name="T16" fmla="*/ 743 w 1494"/>
                <a:gd name="T17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122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3" y="112"/>
                  </a:lnTo>
                  <a:lnTo>
                    <a:pt x="751" y="11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51" y="122"/>
                  </a:lnTo>
                  <a:lnTo>
                    <a:pt x="743" y="122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96"/>
            <p:cNvSpPr>
              <a:spLocks/>
            </p:cNvSpPr>
            <p:nvPr/>
          </p:nvSpPr>
          <p:spPr bwMode="auto">
            <a:xfrm rot="5400000">
              <a:off x="5303835" y="3621400"/>
              <a:ext cx="2335417" cy="139716"/>
            </a:xfrm>
            <a:custGeom>
              <a:avLst/>
              <a:gdLst>
                <a:gd name="T0" fmla="*/ 1027 w 2056"/>
                <a:gd name="T1" fmla="*/ 0 h 123"/>
                <a:gd name="T2" fmla="*/ 0 w 2056"/>
                <a:gd name="T3" fmla="*/ 111 h 123"/>
                <a:gd name="T4" fmla="*/ 0 w 2056"/>
                <a:gd name="T5" fmla="*/ 123 h 123"/>
                <a:gd name="T6" fmla="*/ 1027 w 2056"/>
                <a:gd name="T7" fmla="*/ 14 h 123"/>
                <a:gd name="T8" fmla="*/ 2056 w 2056"/>
                <a:gd name="T9" fmla="*/ 123 h 123"/>
                <a:gd name="T10" fmla="*/ 2056 w 2056"/>
                <a:gd name="T11" fmla="*/ 111 h 123"/>
                <a:gd name="T12" fmla="*/ 1027 w 2056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23">
                  <a:moveTo>
                    <a:pt x="1027" y="0"/>
                  </a:moveTo>
                  <a:lnTo>
                    <a:pt x="0" y="111"/>
                  </a:lnTo>
                  <a:lnTo>
                    <a:pt x="0" y="123"/>
                  </a:lnTo>
                  <a:lnTo>
                    <a:pt x="1027" y="14"/>
                  </a:lnTo>
                  <a:lnTo>
                    <a:pt x="2056" y="123"/>
                  </a:lnTo>
                  <a:lnTo>
                    <a:pt x="2056" y="111"/>
                  </a:lnTo>
                  <a:lnTo>
                    <a:pt x="1027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97"/>
            <p:cNvSpPr>
              <a:spLocks/>
            </p:cNvSpPr>
            <p:nvPr/>
          </p:nvSpPr>
          <p:spPr bwMode="auto">
            <a:xfrm rot="5400000">
              <a:off x="4713165" y="3623672"/>
              <a:ext cx="2335417" cy="135173"/>
            </a:xfrm>
            <a:custGeom>
              <a:avLst/>
              <a:gdLst>
                <a:gd name="T0" fmla="*/ 1027 w 2056"/>
                <a:gd name="T1" fmla="*/ 119 h 119"/>
                <a:gd name="T2" fmla="*/ 0 w 2056"/>
                <a:gd name="T3" fmla="*/ 10 h 119"/>
                <a:gd name="T4" fmla="*/ 0 w 2056"/>
                <a:gd name="T5" fmla="*/ 0 h 119"/>
                <a:gd name="T6" fmla="*/ 1027 w 2056"/>
                <a:gd name="T7" fmla="*/ 104 h 119"/>
                <a:gd name="T8" fmla="*/ 2056 w 2056"/>
                <a:gd name="T9" fmla="*/ 0 h 119"/>
                <a:gd name="T10" fmla="*/ 2056 w 2056"/>
                <a:gd name="T11" fmla="*/ 10 h 119"/>
                <a:gd name="T12" fmla="*/ 1027 w 2056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19">
                  <a:moveTo>
                    <a:pt x="1027" y="119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1027" y="104"/>
                  </a:lnTo>
                  <a:lnTo>
                    <a:pt x="2056" y="0"/>
                  </a:lnTo>
                  <a:lnTo>
                    <a:pt x="2056" y="10"/>
                  </a:lnTo>
                  <a:lnTo>
                    <a:pt x="1027" y="119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672555" y="2929373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672555" y="2650487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672555" y="4785629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672555" y="4506743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755706" y="2125461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755707" y="1846574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755706" y="5740306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755707" y="5461420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755706" y="3869317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755707" y="3590431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2" name="Elbow Connector 41"/>
          <p:cNvCxnSpPr/>
          <p:nvPr/>
        </p:nvCxnSpPr>
        <p:spPr>
          <a:xfrm rot="10800000">
            <a:off x="3735603" y="2806055"/>
            <a:ext cx="834769" cy="762468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/>
          <p:nvPr/>
        </p:nvCxnSpPr>
        <p:spPr>
          <a:xfrm rot="10800000">
            <a:off x="3773079" y="4718355"/>
            <a:ext cx="1588294" cy="292563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/>
          <p:nvPr/>
        </p:nvCxnSpPr>
        <p:spPr>
          <a:xfrm rot="10800000" flipV="1">
            <a:off x="6822358" y="1939728"/>
            <a:ext cx="1931960" cy="96801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/>
          <p:nvPr/>
        </p:nvCxnSpPr>
        <p:spPr>
          <a:xfrm rot="10800000">
            <a:off x="7882937" y="3435358"/>
            <a:ext cx="824223" cy="295429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39" idx="1"/>
          </p:cNvCxnSpPr>
          <p:nvPr/>
        </p:nvCxnSpPr>
        <p:spPr>
          <a:xfrm rot="10800000">
            <a:off x="7027317" y="5248562"/>
            <a:ext cx="1728391" cy="37713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7253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2887436" y="4303070"/>
            <a:ext cx="7083878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800" b="1" cap="all" dirty="0">
                <a:solidFill>
                  <a:schemeClr val="accent1"/>
                </a:solidFill>
                <a:cs typeface="Arial" panose="020B0604020202020204" pitchFamily="34" charset="0"/>
              </a:rPr>
              <a:t>Thank you</a:t>
            </a:r>
            <a:endParaRPr lang="zh-CN" altLang="en-US" sz="8800" b="1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4429341" y="5619479"/>
            <a:ext cx="4000068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dirty="0">
                <a:solidFill>
                  <a:schemeClr val="accent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42139703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9" grpId="1"/>
      <p:bldP spid="11" grpId="0"/>
      <p:bldP spid="11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829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2684959" y="1600101"/>
            <a:ext cx="3341438" cy="39489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3247158" y="5006216"/>
            <a:ext cx="221704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3"/>
          <p:cNvSpPr txBox="1">
            <a:spLocks/>
          </p:cNvSpPr>
          <p:nvPr/>
        </p:nvSpPr>
        <p:spPr>
          <a:xfrm>
            <a:off x="3130692" y="4221373"/>
            <a:ext cx="2449974" cy="51937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</a:t>
            </a:r>
            <a:endParaRPr lang="en-US" sz="3375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48"/>
          <p:cNvSpPr txBox="1"/>
          <p:nvPr/>
        </p:nvSpPr>
        <p:spPr>
          <a:xfrm>
            <a:off x="6933431" y="3040261"/>
            <a:ext cx="432048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GB" altLang="zh-CN" sz="4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3263056" y="2011757"/>
            <a:ext cx="2185244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800" cap="all" spc="3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13800" cap="all" spc="3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879479" y="3992900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939842" y="3992900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1"/>
          <p:cNvSpPr txBox="1"/>
          <p:nvPr/>
        </p:nvSpPr>
        <p:spPr>
          <a:xfrm>
            <a:off x="6879479" y="4303831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1"/>
          <p:cNvSpPr txBox="1"/>
          <p:nvPr/>
        </p:nvSpPr>
        <p:spPr>
          <a:xfrm>
            <a:off x="8939842" y="4303831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4838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/>
      <p:bldP spid="11" grpId="0"/>
      <p:bldP spid="11" grpId="1"/>
      <p:bldP spid="12" grpId="0"/>
      <p:bldP spid="12" grpId="1"/>
      <p:bldP spid="13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577830" y="1336677"/>
            <a:ext cx="8280920" cy="517545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12800" y="1328566"/>
            <a:ext cx="5245872" cy="171169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12799" y="4482475"/>
            <a:ext cx="3384327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812799" y="5034806"/>
            <a:ext cx="3384328" cy="12926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162176" y="1630415"/>
            <a:ext cx="4608512" cy="92333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8959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0" grpId="0" animBg="1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6318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7288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Connector 65"/>
          <p:cNvCxnSpPr/>
          <p:nvPr/>
        </p:nvCxnSpPr>
        <p:spPr>
          <a:xfrm>
            <a:off x="4330592" y="5609377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4962062" y="4491890"/>
            <a:ext cx="2163886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430334" y="3394026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807225" y="2196210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3627275" y="5153230"/>
            <a:ext cx="1194815" cy="1124575"/>
            <a:chOff x="6139503" y="4871969"/>
            <a:chExt cx="1192668" cy="1122553"/>
          </a:xfrm>
          <a:effectLst/>
        </p:grpSpPr>
        <p:sp>
          <p:nvSpPr>
            <p:cNvPr id="6" name="Rounded Rectangle 5"/>
            <p:cNvSpPr>
              <a:spLocks noChangeArrowheads="1"/>
            </p:cNvSpPr>
            <p:nvPr/>
          </p:nvSpPr>
          <p:spPr bwMode="auto">
            <a:xfrm>
              <a:off x="6139503" y="48719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21"/>
            <p:cNvSpPr txBox="1">
              <a:spLocks noChangeArrowheads="1"/>
            </p:cNvSpPr>
            <p:nvPr/>
          </p:nvSpPr>
          <p:spPr bwMode="auto">
            <a:xfrm>
              <a:off x="6356737" y="5179787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908406" y="4028662"/>
            <a:ext cx="1194815" cy="1124576"/>
            <a:chOff x="6420131" y="3749417"/>
            <a:chExt cx="1192668" cy="1122553"/>
          </a:xfrm>
          <a:effectLst/>
        </p:grpSpPr>
        <p:sp>
          <p:nvSpPr>
            <p:cNvPr id="9" name="Rounded Rectangle 8"/>
            <p:cNvSpPr>
              <a:spLocks noChangeArrowheads="1"/>
            </p:cNvSpPr>
            <p:nvPr/>
          </p:nvSpPr>
          <p:spPr bwMode="auto">
            <a:xfrm>
              <a:off x="6420131" y="3749417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22"/>
            <p:cNvSpPr txBox="1">
              <a:spLocks noChangeArrowheads="1"/>
            </p:cNvSpPr>
            <p:nvPr/>
          </p:nvSpPr>
          <p:spPr bwMode="auto">
            <a:xfrm>
              <a:off x="6672041" y="4034885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486708" y="2904099"/>
            <a:ext cx="1194815" cy="1124573"/>
            <a:chOff x="5999190" y="2626865"/>
            <a:chExt cx="1192668" cy="1122553"/>
          </a:xfrm>
          <a:effectLst/>
        </p:grpSpPr>
        <p:sp>
          <p:nvSpPr>
            <p:cNvPr id="12" name="Rounded Rectangle 11"/>
            <p:cNvSpPr>
              <a:spLocks noChangeArrowheads="1"/>
            </p:cNvSpPr>
            <p:nvPr/>
          </p:nvSpPr>
          <p:spPr bwMode="auto">
            <a:xfrm>
              <a:off x="5999190" y="2626865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23"/>
            <p:cNvSpPr txBox="1">
              <a:spLocks noChangeArrowheads="1"/>
            </p:cNvSpPr>
            <p:nvPr/>
          </p:nvSpPr>
          <p:spPr bwMode="auto">
            <a:xfrm>
              <a:off x="6231728" y="2895663"/>
              <a:ext cx="771727" cy="60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889307" y="1842193"/>
            <a:ext cx="1194815" cy="1124575"/>
            <a:chOff x="5402860" y="1566869"/>
            <a:chExt cx="1192668" cy="1122553"/>
          </a:xfrm>
          <a:effectLst/>
        </p:grpSpPr>
        <p:sp>
          <p:nvSpPr>
            <p:cNvPr id="15" name="Rounded Rectangle 14"/>
            <p:cNvSpPr>
              <a:spLocks noChangeArrowheads="1"/>
            </p:cNvSpPr>
            <p:nvPr/>
          </p:nvSpPr>
          <p:spPr bwMode="auto">
            <a:xfrm rot="20684149">
              <a:off x="5402860" y="15668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24"/>
            <p:cNvSpPr txBox="1">
              <a:spLocks noChangeArrowheads="1"/>
            </p:cNvSpPr>
            <p:nvPr/>
          </p:nvSpPr>
          <p:spPr bwMode="auto">
            <a:xfrm rot="20681241">
              <a:off x="5613324" y="1778750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5030321" y="1802601"/>
            <a:ext cx="901620" cy="901620"/>
            <a:chOff x="5385173" y="1917525"/>
            <a:chExt cx="1440000" cy="1440000"/>
          </a:xfrm>
        </p:grpSpPr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6011260" y="5140260"/>
            <a:ext cx="901619" cy="901620"/>
            <a:chOff x="5385173" y="1917525"/>
            <a:chExt cx="1440000" cy="1440000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5475175" y="2007525"/>
              <a:ext cx="1260001" cy="1260000"/>
            </a:xfrm>
            <a:prstGeom prst="ellipse">
              <a:avLst/>
            </a:prstGeom>
            <a:solidFill>
              <a:schemeClr val="accent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6912184" y="4039223"/>
            <a:ext cx="901620" cy="901620"/>
            <a:chOff x="5385173" y="1917525"/>
            <a:chExt cx="1440000" cy="1440000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5826516" y="2873633"/>
            <a:ext cx="901620" cy="901620"/>
            <a:chOff x="5385173" y="1917525"/>
            <a:chExt cx="1440000" cy="1440000"/>
          </a:xfrm>
        </p:grpSpPr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5232576" y="1999830"/>
            <a:ext cx="488379" cy="488379"/>
            <a:chOff x="-2771775" y="66675"/>
            <a:chExt cx="827087" cy="827088"/>
          </a:xfrm>
          <a:solidFill>
            <a:schemeClr val="bg1"/>
          </a:solidFill>
        </p:grpSpPr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-2771775" y="66675"/>
              <a:ext cx="827087" cy="827088"/>
            </a:xfrm>
            <a:custGeom>
              <a:avLst/>
              <a:gdLst>
                <a:gd name="T0" fmla="*/ 188 w 220"/>
                <a:gd name="T1" fmla="*/ 83 h 220"/>
                <a:gd name="T2" fmla="*/ 196 w 220"/>
                <a:gd name="T3" fmla="*/ 56 h 220"/>
                <a:gd name="T4" fmla="*/ 181 w 220"/>
                <a:gd name="T5" fmla="*/ 26 h 220"/>
                <a:gd name="T6" fmla="*/ 164 w 220"/>
                <a:gd name="T7" fmla="*/ 24 h 220"/>
                <a:gd name="T8" fmla="*/ 137 w 220"/>
                <a:gd name="T9" fmla="*/ 32 h 220"/>
                <a:gd name="T10" fmla="*/ 119 w 220"/>
                <a:gd name="T11" fmla="*/ 0 h 220"/>
                <a:gd name="T12" fmla="*/ 87 w 220"/>
                <a:gd name="T13" fmla="*/ 11 h 220"/>
                <a:gd name="T14" fmla="*/ 74 w 220"/>
                <a:gd name="T15" fmla="*/ 36 h 220"/>
                <a:gd name="T16" fmla="*/ 49 w 220"/>
                <a:gd name="T17" fmla="*/ 22 h 220"/>
                <a:gd name="T18" fmla="*/ 26 w 220"/>
                <a:gd name="T19" fmla="*/ 39 h 220"/>
                <a:gd name="T20" fmla="*/ 36 w 220"/>
                <a:gd name="T21" fmla="*/ 74 h 220"/>
                <a:gd name="T22" fmla="*/ 11 w 220"/>
                <a:gd name="T23" fmla="*/ 87 h 220"/>
                <a:gd name="T24" fmla="*/ 0 w 220"/>
                <a:gd name="T25" fmla="*/ 119 h 220"/>
                <a:gd name="T26" fmla="*/ 32 w 220"/>
                <a:gd name="T27" fmla="*/ 137 h 220"/>
                <a:gd name="T28" fmla="*/ 24 w 220"/>
                <a:gd name="T29" fmla="*/ 164 h 220"/>
                <a:gd name="T30" fmla="*/ 39 w 220"/>
                <a:gd name="T31" fmla="*/ 194 h 220"/>
                <a:gd name="T32" fmla="*/ 56 w 220"/>
                <a:gd name="T33" fmla="*/ 196 h 220"/>
                <a:gd name="T34" fmla="*/ 83 w 220"/>
                <a:gd name="T35" fmla="*/ 188 h 220"/>
                <a:gd name="T36" fmla="*/ 101 w 220"/>
                <a:gd name="T37" fmla="*/ 220 h 220"/>
                <a:gd name="T38" fmla="*/ 133 w 220"/>
                <a:gd name="T39" fmla="*/ 209 h 220"/>
                <a:gd name="T40" fmla="*/ 146 w 220"/>
                <a:gd name="T41" fmla="*/ 184 h 220"/>
                <a:gd name="T42" fmla="*/ 171 w 220"/>
                <a:gd name="T43" fmla="*/ 198 h 220"/>
                <a:gd name="T44" fmla="*/ 194 w 220"/>
                <a:gd name="T45" fmla="*/ 181 h 220"/>
                <a:gd name="T46" fmla="*/ 184 w 220"/>
                <a:gd name="T47" fmla="*/ 146 h 220"/>
                <a:gd name="T48" fmla="*/ 209 w 220"/>
                <a:gd name="T49" fmla="*/ 133 h 220"/>
                <a:gd name="T50" fmla="*/ 220 w 220"/>
                <a:gd name="T51" fmla="*/ 101 h 220"/>
                <a:gd name="T52" fmla="*/ 185 w 220"/>
                <a:gd name="T53" fmla="*/ 124 h 220"/>
                <a:gd name="T54" fmla="*/ 172 w 220"/>
                <a:gd name="T55" fmla="*/ 140 h 220"/>
                <a:gd name="T56" fmla="*/ 185 w 220"/>
                <a:gd name="T57" fmla="*/ 171 h 220"/>
                <a:gd name="T58" fmla="*/ 154 w 220"/>
                <a:gd name="T59" fmla="*/ 173 h 220"/>
                <a:gd name="T60" fmla="*/ 140 w 220"/>
                <a:gd name="T61" fmla="*/ 172 h 220"/>
                <a:gd name="T62" fmla="*/ 124 w 220"/>
                <a:gd name="T63" fmla="*/ 185 h 220"/>
                <a:gd name="T64" fmla="*/ 101 w 220"/>
                <a:gd name="T65" fmla="*/ 206 h 220"/>
                <a:gd name="T66" fmla="*/ 87 w 220"/>
                <a:gd name="T67" fmla="*/ 175 h 220"/>
                <a:gd name="T68" fmla="*/ 74 w 220"/>
                <a:gd name="T69" fmla="*/ 170 h 220"/>
                <a:gd name="T70" fmla="*/ 49 w 220"/>
                <a:gd name="T71" fmla="*/ 185 h 220"/>
                <a:gd name="T72" fmla="*/ 47 w 220"/>
                <a:gd name="T73" fmla="*/ 154 h 220"/>
                <a:gd name="T74" fmla="*/ 45 w 220"/>
                <a:gd name="T75" fmla="*/ 133 h 220"/>
                <a:gd name="T76" fmla="*/ 14 w 220"/>
                <a:gd name="T77" fmla="*/ 119 h 220"/>
                <a:gd name="T78" fmla="*/ 35 w 220"/>
                <a:gd name="T79" fmla="*/ 96 h 220"/>
                <a:gd name="T80" fmla="*/ 48 w 220"/>
                <a:gd name="T81" fmla="*/ 80 h 220"/>
                <a:gd name="T82" fmla="*/ 35 w 220"/>
                <a:gd name="T83" fmla="*/ 49 h 220"/>
                <a:gd name="T84" fmla="*/ 66 w 220"/>
                <a:gd name="T85" fmla="*/ 47 h 220"/>
                <a:gd name="T86" fmla="*/ 80 w 220"/>
                <a:gd name="T87" fmla="*/ 48 h 220"/>
                <a:gd name="T88" fmla="*/ 96 w 220"/>
                <a:gd name="T89" fmla="*/ 35 h 220"/>
                <a:gd name="T90" fmla="*/ 119 w 220"/>
                <a:gd name="T91" fmla="*/ 14 h 220"/>
                <a:gd name="T92" fmla="*/ 133 w 220"/>
                <a:gd name="T93" fmla="*/ 45 h 220"/>
                <a:gd name="T94" fmla="*/ 146 w 220"/>
                <a:gd name="T95" fmla="*/ 50 h 220"/>
                <a:gd name="T96" fmla="*/ 171 w 220"/>
                <a:gd name="T97" fmla="*/ 35 h 220"/>
                <a:gd name="T98" fmla="*/ 173 w 220"/>
                <a:gd name="T99" fmla="*/ 66 h 220"/>
                <a:gd name="T100" fmla="*/ 175 w 220"/>
                <a:gd name="T101" fmla="*/ 87 h 220"/>
                <a:gd name="T102" fmla="*/ 206 w 220"/>
                <a:gd name="T103" fmla="*/ 101 h 220"/>
                <a:gd name="T104" fmla="*/ 185 w 220"/>
                <a:gd name="T105" fmla="*/ 12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0" h="220">
                  <a:moveTo>
                    <a:pt x="209" y="87"/>
                  </a:moveTo>
                  <a:cubicBezTo>
                    <a:pt x="188" y="83"/>
                    <a:pt x="188" y="83"/>
                    <a:pt x="188" y="83"/>
                  </a:cubicBezTo>
                  <a:cubicBezTo>
                    <a:pt x="187" y="80"/>
                    <a:pt x="186" y="77"/>
                    <a:pt x="184" y="74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200" y="51"/>
                    <a:pt x="199" y="43"/>
                    <a:pt x="194" y="39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79" y="23"/>
                    <a:pt x="175" y="22"/>
                    <a:pt x="171" y="22"/>
                  </a:cubicBezTo>
                  <a:cubicBezTo>
                    <a:pt x="169" y="22"/>
                    <a:pt x="166" y="22"/>
                    <a:pt x="164" y="24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3" y="34"/>
                    <a:pt x="140" y="33"/>
                    <a:pt x="137" y="32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2" y="5"/>
                    <a:pt x="126" y="0"/>
                    <a:pt x="119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4" y="0"/>
                    <a:pt x="88" y="5"/>
                    <a:pt x="87" y="11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0" y="33"/>
                    <a:pt x="77" y="34"/>
                    <a:pt x="74" y="36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4" y="22"/>
                    <a:pt x="51" y="22"/>
                    <a:pt x="49" y="22"/>
                  </a:cubicBezTo>
                  <a:cubicBezTo>
                    <a:pt x="45" y="22"/>
                    <a:pt x="41" y="23"/>
                    <a:pt x="39" y="2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1" y="43"/>
                    <a:pt x="20" y="51"/>
                    <a:pt x="24" y="56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4" y="77"/>
                    <a:pt x="33" y="80"/>
                    <a:pt x="32" y="83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5" y="88"/>
                    <a:pt x="0" y="94"/>
                    <a:pt x="0" y="10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6"/>
                    <a:pt x="5" y="132"/>
                    <a:pt x="11" y="133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3" y="140"/>
                    <a:pt x="34" y="143"/>
                    <a:pt x="36" y="146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0" y="169"/>
                    <a:pt x="21" y="177"/>
                    <a:pt x="26" y="181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41" y="197"/>
                    <a:pt x="45" y="198"/>
                    <a:pt x="49" y="198"/>
                  </a:cubicBezTo>
                  <a:cubicBezTo>
                    <a:pt x="51" y="198"/>
                    <a:pt x="54" y="198"/>
                    <a:pt x="56" y="196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7" y="186"/>
                    <a:pt x="80" y="187"/>
                    <a:pt x="83" y="18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8" y="215"/>
                    <a:pt x="94" y="220"/>
                    <a:pt x="101" y="220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26" y="220"/>
                    <a:pt x="132" y="215"/>
                    <a:pt x="133" y="209"/>
                  </a:cubicBezTo>
                  <a:cubicBezTo>
                    <a:pt x="137" y="188"/>
                    <a:pt x="137" y="188"/>
                    <a:pt x="137" y="188"/>
                  </a:cubicBezTo>
                  <a:cubicBezTo>
                    <a:pt x="140" y="187"/>
                    <a:pt x="143" y="186"/>
                    <a:pt x="146" y="184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66" y="198"/>
                    <a:pt x="169" y="198"/>
                    <a:pt x="171" y="198"/>
                  </a:cubicBezTo>
                  <a:cubicBezTo>
                    <a:pt x="175" y="198"/>
                    <a:pt x="179" y="197"/>
                    <a:pt x="181" y="194"/>
                  </a:cubicBezTo>
                  <a:cubicBezTo>
                    <a:pt x="194" y="181"/>
                    <a:pt x="194" y="181"/>
                    <a:pt x="194" y="181"/>
                  </a:cubicBezTo>
                  <a:cubicBezTo>
                    <a:pt x="199" y="177"/>
                    <a:pt x="200" y="169"/>
                    <a:pt x="196" y="164"/>
                  </a:cubicBezTo>
                  <a:cubicBezTo>
                    <a:pt x="184" y="146"/>
                    <a:pt x="184" y="146"/>
                    <a:pt x="184" y="146"/>
                  </a:cubicBezTo>
                  <a:cubicBezTo>
                    <a:pt x="186" y="143"/>
                    <a:pt x="187" y="140"/>
                    <a:pt x="188" y="137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15" y="132"/>
                    <a:pt x="220" y="126"/>
                    <a:pt x="220" y="119"/>
                  </a:cubicBezTo>
                  <a:cubicBezTo>
                    <a:pt x="220" y="101"/>
                    <a:pt x="220" y="101"/>
                    <a:pt x="220" y="101"/>
                  </a:cubicBezTo>
                  <a:cubicBezTo>
                    <a:pt x="220" y="94"/>
                    <a:pt x="215" y="88"/>
                    <a:pt x="209" y="87"/>
                  </a:cubicBezTo>
                  <a:close/>
                  <a:moveTo>
                    <a:pt x="185" y="124"/>
                  </a:moveTo>
                  <a:cubicBezTo>
                    <a:pt x="180" y="125"/>
                    <a:pt x="176" y="128"/>
                    <a:pt x="175" y="133"/>
                  </a:cubicBezTo>
                  <a:cubicBezTo>
                    <a:pt x="174" y="135"/>
                    <a:pt x="173" y="138"/>
                    <a:pt x="172" y="140"/>
                  </a:cubicBezTo>
                  <a:cubicBezTo>
                    <a:pt x="170" y="144"/>
                    <a:pt x="170" y="149"/>
                    <a:pt x="173" y="154"/>
                  </a:cubicBezTo>
                  <a:cubicBezTo>
                    <a:pt x="185" y="171"/>
                    <a:pt x="185" y="171"/>
                    <a:pt x="185" y="171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54" y="173"/>
                    <a:pt x="154" y="173"/>
                    <a:pt x="154" y="173"/>
                  </a:cubicBezTo>
                  <a:cubicBezTo>
                    <a:pt x="151" y="171"/>
                    <a:pt x="149" y="170"/>
                    <a:pt x="146" y="170"/>
                  </a:cubicBezTo>
                  <a:cubicBezTo>
                    <a:pt x="144" y="170"/>
                    <a:pt x="142" y="171"/>
                    <a:pt x="140" y="172"/>
                  </a:cubicBezTo>
                  <a:cubicBezTo>
                    <a:pt x="138" y="173"/>
                    <a:pt x="135" y="174"/>
                    <a:pt x="133" y="175"/>
                  </a:cubicBezTo>
                  <a:cubicBezTo>
                    <a:pt x="128" y="176"/>
                    <a:pt x="125" y="180"/>
                    <a:pt x="124" y="185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01" y="206"/>
                    <a:pt x="101" y="206"/>
                    <a:pt x="101" y="206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5" y="180"/>
                    <a:pt x="92" y="176"/>
                    <a:pt x="87" y="175"/>
                  </a:cubicBezTo>
                  <a:cubicBezTo>
                    <a:pt x="85" y="174"/>
                    <a:pt x="82" y="173"/>
                    <a:pt x="80" y="172"/>
                  </a:cubicBezTo>
                  <a:cubicBezTo>
                    <a:pt x="78" y="171"/>
                    <a:pt x="76" y="170"/>
                    <a:pt x="74" y="170"/>
                  </a:cubicBezTo>
                  <a:cubicBezTo>
                    <a:pt x="71" y="170"/>
                    <a:pt x="69" y="171"/>
                    <a:pt x="66" y="173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50" y="149"/>
                    <a:pt x="50" y="144"/>
                    <a:pt x="48" y="140"/>
                  </a:cubicBezTo>
                  <a:cubicBezTo>
                    <a:pt x="47" y="138"/>
                    <a:pt x="46" y="135"/>
                    <a:pt x="45" y="133"/>
                  </a:cubicBezTo>
                  <a:cubicBezTo>
                    <a:pt x="44" y="128"/>
                    <a:pt x="40" y="125"/>
                    <a:pt x="35" y="124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40" y="95"/>
                    <a:pt x="44" y="92"/>
                    <a:pt x="45" y="87"/>
                  </a:cubicBezTo>
                  <a:cubicBezTo>
                    <a:pt x="46" y="85"/>
                    <a:pt x="47" y="82"/>
                    <a:pt x="48" y="80"/>
                  </a:cubicBezTo>
                  <a:cubicBezTo>
                    <a:pt x="50" y="76"/>
                    <a:pt x="50" y="71"/>
                    <a:pt x="47" y="66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49"/>
                    <a:pt x="71" y="50"/>
                    <a:pt x="74" y="50"/>
                  </a:cubicBezTo>
                  <a:cubicBezTo>
                    <a:pt x="76" y="50"/>
                    <a:pt x="78" y="49"/>
                    <a:pt x="80" y="48"/>
                  </a:cubicBezTo>
                  <a:cubicBezTo>
                    <a:pt x="82" y="47"/>
                    <a:pt x="85" y="46"/>
                    <a:pt x="87" y="45"/>
                  </a:cubicBezTo>
                  <a:cubicBezTo>
                    <a:pt x="92" y="44"/>
                    <a:pt x="95" y="40"/>
                    <a:pt x="96" y="3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5" y="40"/>
                    <a:pt x="128" y="44"/>
                    <a:pt x="133" y="45"/>
                  </a:cubicBezTo>
                  <a:cubicBezTo>
                    <a:pt x="135" y="46"/>
                    <a:pt x="138" y="47"/>
                    <a:pt x="140" y="48"/>
                  </a:cubicBezTo>
                  <a:cubicBezTo>
                    <a:pt x="142" y="49"/>
                    <a:pt x="144" y="50"/>
                    <a:pt x="146" y="50"/>
                  </a:cubicBezTo>
                  <a:cubicBezTo>
                    <a:pt x="149" y="50"/>
                    <a:pt x="151" y="49"/>
                    <a:pt x="154" y="47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85" y="49"/>
                    <a:pt x="185" y="49"/>
                    <a:pt x="185" y="49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0" y="71"/>
                    <a:pt x="170" y="76"/>
                    <a:pt x="172" y="80"/>
                  </a:cubicBezTo>
                  <a:cubicBezTo>
                    <a:pt x="173" y="82"/>
                    <a:pt x="174" y="85"/>
                    <a:pt x="175" y="87"/>
                  </a:cubicBezTo>
                  <a:cubicBezTo>
                    <a:pt x="176" y="92"/>
                    <a:pt x="180" y="95"/>
                    <a:pt x="185" y="96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19"/>
                    <a:pt x="206" y="119"/>
                    <a:pt x="206" y="119"/>
                  </a:cubicBezTo>
                  <a:lnTo>
                    <a:pt x="185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0"/>
            <p:cNvSpPr>
              <a:spLocks noEditPoints="1"/>
            </p:cNvSpPr>
            <p:nvPr/>
          </p:nvSpPr>
          <p:spPr bwMode="auto">
            <a:xfrm>
              <a:off x="-2538413" y="300038"/>
              <a:ext cx="360362" cy="360363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48 w 96"/>
                <a:gd name="T11" fmla="*/ 90 h 96"/>
                <a:gd name="T12" fmla="*/ 6 w 96"/>
                <a:gd name="T13" fmla="*/ 48 h 96"/>
                <a:gd name="T14" fmla="*/ 48 w 96"/>
                <a:gd name="T15" fmla="*/ 6 h 96"/>
                <a:gd name="T16" fmla="*/ 90 w 96"/>
                <a:gd name="T17" fmla="*/ 48 h 96"/>
                <a:gd name="T18" fmla="*/ 48 w 96"/>
                <a:gd name="T19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75" y="96"/>
                    <a:pt x="96" y="75"/>
                    <a:pt x="96" y="48"/>
                  </a:cubicBezTo>
                  <a:cubicBezTo>
                    <a:pt x="96" y="21"/>
                    <a:pt x="75" y="0"/>
                    <a:pt x="48" y="0"/>
                  </a:cubicBezTo>
                  <a:close/>
                  <a:moveTo>
                    <a:pt x="48" y="90"/>
                  </a:moveTo>
                  <a:cubicBezTo>
                    <a:pt x="25" y="90"/>
                    <a:pt x="6" y="71"/>
                    <a:pt x="6" y="48"/>
                  </a:cubicBezTo>
                  <a:cubicBezTo>
                    <a:pt x="6" y="25"/>
                    <a:pt x="25" y="6"/>
                    <a:pt x="48" y="6"/>
                  </a:cubicBezTo>
                  <a:cubicBezTo>
                    <a:pt x="71" y="6"/>
                    <a:pt x="90" y="25"/>
                    <a:pt x="90" y="48"/>
                  </a:cubicBezTo>
                  <a:cubicBezTo>
                    <a:pt x="90" y="71"/>
                    <a:pt x="71" y="90"/>
                    <a:pt x="48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1"/>
            <p:cNvSpPr>
              <a:spLocks noEditPoints="1"/>
            </p:cNvSpPr>
            <p:nvPr/>
          </p:nvSpPr>
          <p:spPr bwMode="auto">
            <a:xfrm>
              <a:off x="-2460625" y="374650"/>
              <a:ext cx="207962" cy="206375"/>
            </a:xfrm>
            <a:custGeom>
              <a:avLst/>
              <a:gdLst>
                <a:gd name="T0" fmla="*/ 27 w 55"/>
                <a:gd name="T1" fmla="*/ 0 h 55"/>
                <a:gd name="T2" fmla="*/ 0 w 55"/>
                <a:gd name="T3" fmla="*/ 28 h 55"/>
                <a:gd name="T4" fmla="*/ 27 w 55"/>
                <a:gd name="T5" fmla="*/ 55 h 55"/>
                <a:gd name="T6" fmla="*/ 55 w 55"/>
                <a:gd name="T7" fmla="*/ 28 h 55"/>
                <a:gd name="T8" fmla="*/ 27 w 55"/>
                <a:gd name="T9" fmla="*/ 0 h 55"/>
                <a:gd name="T10" fmla="*/ 27 w 55"/>
                <a:gd name="T11" fmla="*/ 49 h 55"/>
                <a:gd name="T12" fmla="*/ 6 w 55"/>
                <a:gd name="T13" fmla="*/ 28 h 55"/>
                <a:gd name="T14" fmla="*/ 27 w 55"/>
                <a:gd name="T15" fmla="*/ 7 h 55"/>
                <a:gd name="T16" fmla="*/ 48 w 55"/>
                <a:gd name="T17" fmla="*/ 28 h 55"/>
                <a:gd name="T18" fmla="*/ 27 w 55"/>
                <a:gd name="T1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7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42" y="55"/>
                    <a:pt x="55" y="43"/>
                    <a:pt x="55" y="28"/>
                  </a:cubicBezTo>
                  <a:cubicBezTo>
                    <a:pt x="55" y="13"/>
                    <a:pt x="42" y="0"/>
                    <a:pt x="27" y="0"/>
                  </a:cubicBezTo>
                  <a:close/>
                  <a:moveTo>
                    <a:pt x="27" y="49"/>
                  </a:moveTo>
                  <a:cubicBezTo>
                    <a:pt x="16" y="49"/>
                    <a:pt x="6" y="39"/>
                    <a:pt x="6" y="28"/>
                  </a:cubicBezTo>
                  <a:cubicBezTo>
                    <a:pt x="6" y="17"/>
                    <a:pt x="16" y="7"/>
                    <a:pt x="27" y="7"/>
                  </a:cubicBezTo>
                  <a:cubicBezTo>
                    <a:pt x="38" y="7"/>
                    <a:pt x="48" y="17"/>
                    <a:pt x="48" y="28"/>
                  </a:cubicBezTo>
                  <a:cubicBezTo>
                    <a:pt x="48" y="39"/>
                    <a:pt x="38" y="49"/>
                    <a:pt x="27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242020" y="5422854"/>
            <a:ext cx="433144" cy="331053"/>
            <a:chOff x="5516563" y="84138"/>
            <a:chExt cx="1414463" cy="1081087"/>
          </a:xfrm>
          <a:solidFill>
            <a:schemeClr val="bg1"/>
          </a:solidFill>
        </p:grpSpPr>
        <p:sp>
          <p:nvSpPr>
            <p:cNvPr id="44" name="Freeform 13"/>
            <p:cNvSpPr>
              <a:spLocks noEditPoints="1"/>
            </p:cNvSpPr>
            <p:nvPr/>
          </p:nvSpPr>
          <p:spPr bwMode="auto">
            <a:xfrm>
              <a:off x="5688013" y="249238"/>
              <a:ext cx="896938" cy="698500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14"/>
            <p:cNvSpPr>
              <a:spLocks noEditPoints="1"/>
            </p:cNvSpPr>
            <p:nvPr/>
          </p:nvSpPr>
          <p:spPr bwMode="auto">
            <a:xfrm>
              <a:off x="5516563" y="84138"/>
              <a:ext cx="1414463" cy="1081087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15"/>
            <p:cNvSpPr>
              <a:spLocks noEditPoints="1"/>
            </p:cNvSpPr>
            <p:nvPr/>
          </p:nvSpPr>
          <p:spPr bwMode="auto">
            <a:xfrm>
              <a:off x="6611938" y="301625"/>
              <a:ext cx="131763" cy="128587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auto">
            <a:xfrm>
              <a:off x="6570663" y="860425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17"/>
            <p:cNvSpPr>
              <a:spLocks/>
            </p:cNvSpPr>
            <p:nvPr/>
          </p:nvSpPr>
          <p:spPr bwMode="auto">
            <a:xfrm>
              <a:off x="6611938" y="733425"/>
              <a:ext cx="173038" cy="41275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auto">
            <a:xfrm>
              <a:off x="6611938" y="601663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19"/>
            <p:cNvSpPr>
              <a:spLocks/>
            </p:cNvSpPr>
            <p:nvPr/>
          </p:nvSpPr>
          <p:spPr bwMode="auto">
            <a:xfrm>
              <a:off x="5880100" y="422275"/>
              <a:ext cx="258763" cy="179387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129720" y="4293656"/>
            <a:ext cx="448210" cy="385986"/>
            <a:chOff x="2727325" y="-39687"/>
            <a:chExt cx="1463675" cy="1260475"/>
          </a:xfrm>
          <a:solidFill>
            <a:schemeClr val="bg1"/>
          </a:solidFill>
        </p:grpSpPr>
        <p:sp>
          <p:nvSpPr>
            <p:cNvPr id="52" name="Freeform 20"/>
            <p:cNvSpPr>
              <a:spLocks noEditPoints="1"/>
            </p:cNvSpPr>
            <p:nvPr/>
          </p:nvSpPr>
          <p:spPr bwMode="auto">
            <a:xfrm>
              <a:off x="2727325" y="-39687"/>
              <a:ext cx="1463675" cy="1260475"/>
            </a:xfrm>
            <a:custGeom>
              <a:avLst/>
              <a:gdLst>
                <a:gd name="T0" fmla="*/ 347 w 390"/>
                <a:gd name="T1" fmla="*/ 42 h 336"/>
                <a:gd name="T2" fmla="*/ 195 w 390"/>
                <a:gd name="T3" fmla="*/ 38 h 336"/>
                <a:gd name="T4" fmla="*/ 43 w 390"/>
                <a:gd name="T5" fmla="*/ 42 h 336"/>
                <a:gd name="T6" fmla="*/ 43 w 390"/>
                <a:gd name="T7" fmla="*/ 196 h 336"/>
                <a:gd name="T8" fmla="*/ 170 w 390"/>
                <a:gd name="T9" fmla="*/ 322 h 336"/>
                <a:gd name="T10" fmla="*/ 220 w 390"/>
                <a:gd name="T11" fmla="*/ 322 h 336"/>
                <a:gd name="T12" fmla="*/ 347 w 390"/>
                <a:gd name="T13" fmla="*/ 196 h 336"/>
                <a:gd name="T14" fmla="*/ 347 w 390"/>
                <a:gd name="T15" fmla="*/ 42 h 336"/>
                <a:gd name="T16" fmla="*/ 330 w 390"/>
                <a:gd name="T17" fmla="*/ 180 h 336"/>
                <a:gd name="T18" fmla="*/ 203 w 390"/>
                <a:gd name="T19" fmla="*/ 306 h 336"/>
                <a:gd name="T20" fmla="*/ 187 w 390"/>
                <a:gd name="T21" fmla="*/ 306 h 336"/>
                <a:gd name="T22" fmla="*/ 59 w 390"/>
                <a:gd name="T23" fmla="*/ 180 h 336"/>
                <a:gd name="T24" fmla="*/ 59 w 390"/>
                <a:gd name="T25" fmla="*/ 58 h 336"/>
                <a:gd name="T26" fmla="*/ 179 w 390"/>
                <a:gd name="T27" fmla="*/ 55 h 336"/>
                <a:gd name="T28" fmla="*/ 195 w 390"/>
                <a:gd name="T29" fmla="*/ 70 h 336"/>
                <a:gd name="T30" fmla="*/ 210 w 390"/>
                <a:gd name="T31" fmla="*/ 55 h 336"/>
                <a:gd name="T32" fmla="*/ 330 w 390"/>
                <a:gd name="T33" fmla="*/ 58 h 336"/>
                <a:gd name="T34" fmla="*/ 330 w 390"/>
                <a:gd name="T35" fmla="*/ 18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36">
                  <a:moveTo>
                    <a:pt x="347" y="42"/>
                  </a:moveTo>
                  <a:cubicBezTo>
                    <a:pt x="305" y="0"/>
                    <a:pt x="238" y="0"/>
                    <a:pt x="195" y="38"/>
                  </a:cubicBezTo>
                  <a:cubicBezTo>
                    <a:pt x="152" y="0"/>
                    <a:pt x="85" y="0"/>
                    <a:pt x="43" y="42"/>
                  </a:cubicBezTo>
                  <a:cubicBezTo>
                    <a:pt x="0" y="84"/>
                    <a:pt x="0" y="154"/>
                    <a:pt x="43" y="196"/>
                  </a:cubicBezTo>
                  <a:cubicBezTo>
                    <a:pt x="55" y="208"/>
                    <a:pt x="170" y="322"/>
                    <a:pt x="170" y="322"/>
                  </a:cubicBezTo>
                  <a:cubicBezTo>
                    <a:pt x="184" y="336"/>
                    <a:pt x="206" y="336"/>
                    <a:pt x="220" y="322"/>
                  </a:cubicBezTo>
                  <a:cubicBezTo>
                    <a:pt x="220" y="322"/>
                    <a:pt x="345" y="198"/>
                    <a:pt x="347" y="196"/>
                  </a:cubicBezTo>
                  <a:cubicBezTo>
                    <a:pt x="390" y="154"/>
                    <a:pt x="390" y="84"/>
                    <a:pt x="347" y="42"/>
                  </a:cubicBezTo>
                  <a:close/>
                  <a:moveTo>
                    <a:pt x="330" y="180"/>
                  </a:moveTo>
                  <a:cubicBezTo>
                    <a:pt x="203" y="306"/>
                    <a:pt x="203" y="306"/>
                    <a:pt x="203" y="306"/>
                  </a:cubicBezTo>
                  <a:cubicBezTo>
                    <a:pt x="199" y="310"/>
                    <a:pt x="191" y="310"/>
                    <a:pt x="187" y="306"/>
                  </a:cubicBezTo>
                  <a:cubicBezTo>
                    <a:pt x="59" y="180"/>
                    <a:pt x="59" y="180"/>
                    <a:pt x="59" y="180"/>
                  </a:cubicBezTo>
                  <a:cubicBezTo>
                    <a:pt x="25" y="146"/>
                    <a:pt x="25" y="92"/>
                    <a:pt x="59" y="58"/>
                  </a:cubicBezTo>
                  <a:cubicBezTo>
                    <a:pt x="92" y="26"/>
                    <a:pt x="145" y="25"/>
                    <a:pt x="179" y="55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210" y="55"/>
                    <a:pt x="210" y="55"/>
                    <a:pt x="210" y="55"/>
                  </a:cubicBezTo>
                  <a:cubicBezTo>
                    <a:pt x="245" y="25"/>
                    <a:pt x="298" y="26"/>
                    <a:pt x="330" y="58"/>
                  </a:cubicBezTo>
                  <a:cubicBezTo>
                    <a:pt x="364" y="92"/>
                    <a:pt x="364" y="146"/>
                    <a:pt x="330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2982913" y="215900"/>
              <a:ext cx="206375" cy="201612"/>
            </a:xfrm>
            <a:custGeom>
              <a:avLst/>
              <a:gdLst>
                <a:gd name="T0" fmla="*/ 49 w 55"/>
                <a:gd name="T1" fmla="*/ 0 h 54"/>
                <a:gd name="T2" fmla="*/ 49 w 55"/>
                <a:gd name="T3" fmla="*/ 0 h 54"/>
                <a:gd name="T4" fmla="*/ 0 w 55"/>
                <a:gd name="T5" fmla="*/ 48 h 54"/>
                <a:gd name="T6" fmla="*/ 0 w 55"/>
                <a:gd name="T7" fmla="*/ 48 h 54"/>
                <a:gd name="T8" fmla="*/ 6 w 55"/>
                <a:gd name="T9" fmla="*/ 54 h 54"/>
                <a:gd name="T10" fmla="*/ 12 w 55"/>
                <a:gd name="T11" fmla="*/ 48 h 54"/>
                <a:gd name="T12" fmla="*/ 12 w 55"/>
                <a:gd name="T13" fmla="*/ 48 h 54"/>
                <a:gd name="T14" fmla="*/ 49 w 55"/>
                <a:gd name="T15" fmla="*/ 11 h 54"/>
                <a:gd name="T16" fmla="*/ 49 w 55"/>
                <a:gd name="T17" fmla="*/ 11 h 54"/>
                <a:gd name="T18" fmla="*/ 55 w 55"/>
                <a:gd name="T19" fmla="*/ 5 h 54"/>
                <a:gd name="T20" fmla="*/ 49 w 55"/>
                <a:gd name="T2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54"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3" y="54"/>
                    <a:pt x="6" y="54"/>
                  </a:cubicBezTo>
                  <a:cubicBezTo>
                    <a:pt x="9" y="54"/>
                    <a:pt x="12" y="52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8"/>
                    <a:pt x="2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2" y="11"/>
                    <a:pt x="55" y="8"/>
                    <a:pt x="55" y="5"/>
                  </a:cubicBezTo>
                  <a:cubicBezTo>
                    <a:pt x="55" y="2"/>
                    <a:pt x="52" y="0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Freeform 13"/>
          <p:cNvSpPr>
            <a:spLocks noChangeAspect="1" noEditPoints="1"/>
          </p:cNvSpPr>
          <p:nvPr/>
        </p:nvSpPr>
        <p:spPr bwMode="auto">
          <a:xfrm>
            <a:off x="6079787" y="3099178"/>
            <a:ext cx="424142" cy="413042"/>
          </a:xfrm>
          <a:custGeom>
            <a:avLst/>
            <a:gdLst>
              <a:gd name="T0" fmla="*/ 161 w 226"/>
              <a:gd name="T1" fmla="*/ 0 h 220"/>
              <a:gd name="T2" fmla="*/ 96 w 226"/>
              <a:gd name="T3" fmla="*/ 47 h 220"/>
              <a:gd name="T4" fmla="*/ 95 w 226"/>
              <a:gd name="T5" fmla="*/ 47 h 220"/>
              <a:gd name="T6" fmla="*/ 24 w 226"/>
              <a:gd name="T7" fmla="*/ 119 h 220"/>
              <a:gd name="T8" fmla="*/ 1 w 226"/>
              <a:gd name="T9" fmla="*/ 189 h 220"/>
              <a:gd name="T10" fmla="*/ 24 w 226"/>
              <a:gd name="T11" fmla="*/ 220 h 220"/>
              <a:gd name="T12" fmla="*/ 90 w 226"/>
              <a:gd name="T13" fmla="*/ 203 h 220"/>
              <a:gd name="T14" fmla="*/ 207 w 226"/>
              <a:gd name="T15" fmla="*/ 91 h 220"/>
              <a:gd name="T16" fmla="*/ 110 w 226"/>
              <a:gd name="T17" fmla="*/ 164 h 220"/>
              <a:gd name="T18" fmla="*/ 170 w 226"/>
              <a:gd name="T19" fmla="*/ 81 h 220"/>
              <a:gd name="T20" fmla="*/ 163 w 226"/>
              <a:gd name="T21" fmla="*/ 115 h 220"/>
              <a:gd name="T22" fmla="*/ 110 w 226"/>
              <a:gd name="T23" fmla="*/ 169 h 220"/>
              <a:gd name="T24" fmla="*/ 102 w 226"/>
              <a:gd name="T25" fmla="*/ 139 h 220"/>
              <a:gd name="T26" fmla="*/ 79 w 226"/>
              <a:gd name="T27" fmla="*/ 117 h 220"/>
              <a:gd name="T28" fmla="*/ 159 w 226"/>
              <a:gd name="T29" fmla="*/ 61 h 220"/>
              <a:gd name="T30" fmla="*/ 102 w 226"/>
              <a:gd name="T31" fmla="*/ 139 h 220"/>
              <a:gd name="T32" fmla="*/ 52 w 226"/>
              <a:gd name="T33" fmla="*/ 110 h 220"/>
              <a:gd name="T34" fmla="*/ 137 w 226"/>
              <a:gd name="T35" fmla="*/ 49 h 220"/>
              <a:gd name="T36" fmla="*/ 29 w 226"/>
              <a:gd name="T37" fmla="*/ 205 h 220"/>
              <a:gd name="T38" fmla="*/ 14 w 226"/>
              <a:gd name="T39" fmla="*/ 196 h 220"/>
              <a:gd name="T40" fmla="*/ 22 w 226"/>
              <a:gd name="T41" fmla="*/ 166 h 220"/>
              <a:gd name="T42" fmla="*/ 54 w 226"/>
              <a:gd name="T43" fmla="*/ 199 h 220"/>
              <a:gd name="T44" fmla="*/ 61 w 226"/>
              <a:gd name="T45" fmla="*/ 197 h 220"/>
              <a:gd name="T46" fmla="*/ 24 w 226"/>
              <a:gd name="T47" fmla="*/ 159 h 220"/>
              <a:gd name="T48" fmla="*/ 33 w 226"/>
              <a:gd name="T49" fmla="*/ 129 h 220"/>
              <a:gd name="T50" fmla="*/ 89 w 226"/>
              <a:gd name="T51" fmla="*/ 189 h 220"/>
              <a:gd name="T52" fmla="*/ 61 w 226"/>
              <a:gd name="T53" fmla="*/ 197 h 220"/>
              <a:gd name="T54" fmla="*/ 186 w 226"/>
              <a:gd name="T55" fmla="*/ 93 h 220"/>
              <a:gd name="T56" fmla="*/ 168 w 226"/>
              <a:gd name="T57" fmla="*/ 52 h 220"/>
              <a:gd name="T58" fmla="*/ 139 w 226"/>
              <a:gd name="T59" fmla="*/ 23 h 220"/>
              <a:gd name="T60" fmla="*/ 192 w 226"/>
              <a:gd name="T61" fmla="*/ 27 h 220"/>
              <a:gd name="T62" fmla="*/ 197 w 226"/>
              <a:gd name="T63" fmla="*/ 81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6" h="220">
                <a:moveTo>
                  <a:pt x="202" y="18"/>
                </a:moveTo>
                <a:cubicBezTo>
                  <a:pt x="191" y="6"/>
                  <a:pt x="176" y="0"/>
                  <a:pt x="161" y="0"/>
                </a:cubicBezTo>
                <a:cubicBezTo>
                  <a:pt x="149" y="0"/>
                  <a:pt x="137" y="5"/>
                  <a:pt x="129" y="13"/>
                </a:cubicBezTo>
                <a:cubicBezTo>
                  <a:pt x="96" y="47"/>
                  <a:pt x="96" y="47"/>
                  <a:pt x="96" y="47"/>
                </a:cubicBezTo>
                <a:cubicBezTo>
                  <a:pt x="96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22"/>
                  <a:pt x="19" y="126"/>
                  <a:pt x="17" y="130"/>
                </a:cubicBezTo>
                <a:cubicBezTo>
                  <a:pt x="1" y="189"/>
                  <a:pt x="1" y="189"/>
                  <a:pt x="1" y="189"/>
                </a:cubicBezTo>
                <a:cubicBezTo>
                  <a:pt x="1" y="189"/>
                  <a:pt x="0" y="194"/>
                  <a:pt x="0" y="196"/>
                </a:cubicBezTo>
                <a:cubicBezTo>
                  <a:pt x="0" y="209"/>
                  <a:pt x="11" y="220"/>
                  <a:pt x="24" y="220"/>
                </a:cubicBezTo>
                <a:cubicBezTo>
                  <a:pt x="27" y="220"/>
                  <a:pt x="32" y="219"/>
                  <a:pt x="32" y="219"/>
                </a:cubicBezTo>
                <a:cubicBezTo>
                  <a:pt x="90" y="203"/>
                  <a:pt x="90" y="203"/>
                  <a:pt x="90" y="203"/>
                </a:cubicBezTo>
                <a:cubicBezTo>
                  <a:pt x="95" y="202"/>
                  <a:pt x="99" y="200"/>
                  <a:pt x="102" y="196"/>
                </a:cubicBezTo>
                <a:cubicBezTo>
                  <a:pt x="207" y="91"/>
                  <a:pt x="207" y="91"/>
                  <a:pt x="207" y="91"/>
                </a:cubicBezTo>
                <a:cubicBezTo>
                  <a:pt x="226" y="72"/>
                  <a:pt x="224" y="40"/>
                  <a:pt x="202" y="18"/>
                </a:cubicBezTo>
                <a:close/>
                <a:moveTo>
                  <a:pt x="110" y="164"/>
                </a:moveTo>
                <a:cubicBezTo>
                  <a:pt x="110" y="157"/>
                  <a:pt x="108" y="151"/>
                  <a:pt x="105" y="146"/>
                </a:cubicBezTo>
                <a:cubicBezTo>
                  <a:pt x="170" y="81"/>
                  <a:pt x="170" y="81"/>
                  <a:pt x="170" y="81"/>
                </a:cubicBezTo>
                <a:cubicBezTo>
                  <a:pt x="174" y="93"/>
                  <a:pt x="172" y="106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10" y="169"/>
                  <a:pt x="110" y="169"/>
                  <a:pt x="110" y="169"/>
                </a:cubicBezTo>
                <a:cubicBezTo>
                  <a:pt x="110" y="167"/>
                  <a:pt x="110" y="165"/>
                  <a:pt x="110" y="164"/>
                </a:cubicBezTo>
                <a:close/>
                <a:moveTo>
                  <a:pt x="102" y="139"/>
                </a:moveTo>
                <a:cubicBezTo>
                  <a:pt x="99" y="135"/>
                  <a:pt x="96" y="131"/>
                  <a:pt x="93" y="127"/>
                </a:cubicBezTo>
                <a:cubicBezTo>
                  <a:pt x="88" y="123"/>
                  <a:pt x="84" y="120"/>
                  <a:pt x="79" y="117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9" y="54"/>
                  <a:pt x="154" y="57"/>
                  <a:pt x="159" y="61"/>
                </a:cubicBezTo>
                <a:cubicBezTo>
                  <a:pt x="162" y="65"/>
                  <a:pt x="165" y="69"/>
                  <a:pt x="167" y="74"/>
                </a:cubicBezTo>
                <a:lnTo>
                  <a:pt x="102" y="139"/>
                </a:lnTo>
                <a:close/>
                <a:moveTo>
                  <a:pt x="72" y="114"/>
                </a:moveTo>
                <a:cubicBezTo>
                  <a:pt x="66" y="111"/>
                  <a:pt x="59" y="110"/>
                  <a:pt x="52" y="110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113" y="48"/>
                  <a:pt x="125" y="46"/>
                  <a:pt x="137" y="49"/>
                </a:cubicBezTo>
                <a:lnTo>
                  <a:pt x="72" y="114"/>
                </a:lnTo>
                <a:close/>
                <a:moveTo>
                  <a:pt x="29" y="205"/>
                </a:moveTo>
                <a:cubicBezTo>
                  <a:pt x="28" y="206"/>
                  <a:pt x="26" y="206"/>
                  <a:pt x="24" y="206"/>
                </a:cubicBezTo>
                <a:cubicBezTo>
                  <a:pt x="18" y="206"/>
                  <a:pt x="14" y="202"/>
                  <a:pt x="14" y="196"/>
                </a:cubicBezTo>
                <a:cubicBezTo>
                  <a:pt x="14" y="195"/>
                  <a:pt x="14" y="193"/>
                  <a:pt x="14" y="192"/>
                </a:cubicBezTo>
                <a:cubicBezTo>
                  <a:pt x="22" y="166"/>
                  <a:pt x="22" y="166"/>
                  <a:pt x="22" y="166"/>
                </a:cubicBezTo>
                <a:cubicBezTo>
                  <a:pt x="30" y="166"/>
                  <a:pt x="38" y="169"/>
                  <a:pt x="45" y="175"/>
                </a:cubicBezTo>
                <a:cubicBezTo>
                  <a:pt x="51" y="182"/>
                  <a:pt x="55" y="191"/>
                  <a:pt x="54" y="199"/>
                </a:cubicBezTo>
                <a:lnTo>
                  <a:pt x="29" y="205"/>
                </a:lnTo>
                <a:close/>
                <a:moveTo>
                  <a:pt x="61" y="197"/>
                </a:moveTo>
                <a:cubicBezTo>
                  <a:pt x="61" y="188"/>
                  <a:pt x="57" y="178"/>
                  <a:pt x="50" y="170"/>
                </a:cubicBezTo>
                <a:cubicBezTo>
                  <a:pt x="42" y="163"/>
                  <a:pt x="33" y="159"/>
                  <a:pt x="24" y="159"/>
                </a:cubicBezTo>
                <a:cubicBezTo>
                  <a:pt x="30" y="134"/>
                  <a:pt x="30" y="134"/>
                  <a:pt x="30" y="134"/>
                </a:cubicBezTo>
                <a:cubicBezTo>
                  <a:pt x="31" y="132"/>
                  <a:pt x="32" y="131"/>
                  <a:pt x="33" y="129"/>
                </a:cubicBezTo>
                <a:cubicBezTo>
                  <a:pt x="47" y="119"/>
                  <a:pt x="68" y="122"/>
                  <a:pt x="83" y="137"/>
                </a:cubicBezTo>
                <a:cubicBezTo>
                  <a:pt x="98" y="153"/>
                  <a:pt x="101" y="175"/>
                  <a:pt x="89" y="189"/>
                </a:cubicBezTo>
                <a:cubicBezTo>
                  <a:pt x="88" y="190"/>
                  <a:pt x="87" y="190"/>
                  <a:pt x="86" y="190"/>
                </a:cubicBezTo>
                <a:lnTo>
                  <a:pt x="61" y="197"/>
                </a:lnTo>
                <a:close/>
                <a:moveTo>
                  <a:pt x="197" y="81"/>
                </a:moveTo>
                <a:cubicBezTo>
                  <a:pt x="186" y="93"/>
                  <a:pt x="186" y="93"/>
                  <a:pt x="186" y="93"/>
                </a:cubicBezTo>
                <a:cubicBezTo>
                  <a:pt x="186" y="91"/>
                  <a:pt x="186" y="90"/>
                  <a:pt x="186" y="88"/>
                </a:cubicBezTo>
                <a:cubicBezTo>
                  <a:pt x="185" y="75"/>
                  <a:pt x="178" y="62"/>
                  <a:pt x="168" y="52"/>
                </a:cubicBezTo>
                <a:cubicBezTo>
                  <a:pt x="157" y="41"/>
                  <a:pt x="142" y="34"/>
                  <a:pt x="127" y="34"/>
                </a:cubicBezTo>
                <a:cubicBezTo>
                  <a:pt x="139" y="23"/>
                  <a:pt x="139" y="23"/>
                  <a:pt x="139" y="23"/>
                </a:cubicBezTo>
                <a:cubicBezTo>
                  <a:pt x="145" y="17"/>
                  <a:pt x="153" y="14"/>
                  <a:pt x="161" y="14"/>
                </a:cubicBezTo>
                <a:cubicBezTo>
                  <a:pt x="172" y="14"/>
                  <a:pt x="184" y="19"/>
                  <a:pt x="192" y="27"/>
                </a:cubicBezTo>
                <a:cubicBezTo>
                  <a:pt x="201" y="36"/>
                  <a:pt x="205" y="46"/>
                  <a:pt x="206" y="56"/>
                </a:cubicBezTo>
                <a:cubicBezTo>
                  <a:pt x="207" y="66"/>
                  <a:pt x="204" y="75"/>
                  <a:pt x="197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029621" y="5070355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916974" y="4029336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846002" y="2816461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084450" y="1699230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090222" y="1937276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869251" y="3035584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16992" y="4254369"/>
            <a:ext cx="26441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026722" y="5304510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9677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500"/>
                            </p:stCondLst>
                            <p:childTnLst>
                              <p:par>
                                <p:cTn id="9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2684959" y="1600101"/>
            <a:ext cx="3341438" cy="39489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3247158" y="5006216"/>
            <a:ext cx="221704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3"/>
          <p:cNvSpPr txBox="1">
            <a:spLocks/>
          </p:cNvSpPr>
          <p:nvPr/>
        </p:nvSpPr>
        <p:spPr>
          <a:xfrm>
            <a:off x="3130692" y="4221373"/>
            <a:ext cx="2449974" cy="51937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</a:t>
            </a:r>
            <a:endParaRPr lang="en-US" sz="3375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48"/>
          <p:cNvSpPr txBox="1"/>
          <p:nvPr/>
        </p:nvSpPr>
        <p:spPr>
          <a:xfrm>
            <a:off x="6933431" y="3040261"/>
            <a:ext cx="432048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  <a:endParaRPr lang="en-GB" altLang="zh-CN" sz="4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3072556" y="2011757"/>
            <a:ext cx="2566244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800" cap="all" spc="3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13800" cap="all" spc="3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879479" y="3992900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939842" y="3992900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1"/>
          <p:cNvSpPr txBox="1"/>
          <p:nvPr/>
        </p:nvSpPr>
        <p:spPr>
          <a:xfrm>
            <a:off x="6879479" y="4303831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1"/>
          <p:cNvSpPr txBox="1"/>
          <p:nvPr/>
        </p:nvSpPr>
        <p:spPr>
          <a:xfrm>
            <a:off x="8939842" y="4303831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52052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/>
      <p:bldP spid="11" grpId="0"/>
      <p:bldP spid="11" grpId="1"/>
      <p:bldP spid="12" grpId="0"/>
      <p:bldP spid="12" grpId="1"/>
      <p:bldP spid="13" grpId="0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4736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nimBg="1" advAuto="0"/>
      <p:bldP spid="12" grpId="0" advAuto="0"/>
      <p:bldP spid="17" grpId="0" animBg="1" advAuto="0"/>
      <p:bldP spid="22" grpId="0" advAuto="0"/>
      <p:bldP spid="27" grpId="0" advAuto="0"/>
      <p:bldP spid="30" grpId="0" animBg="1" advAuto="0"/>
      <p:bldP spid="33" grpId="0" advAuto="0"/>
      <p:bldP spid="36" grpId="0" animBg="1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28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20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629009"/>
      </a:accent1>
      <a:accent2>
        <a:srgbClr val="BFBFBF"/>
      </a:accent2>
      <a:accent3>
        <a:srgbClr val="629009"/>
      </a:accent3>
      <a:accent4>
        <a:srgbClr val="BFBFBF"/>
      </a:accent4>
      <a:accent5>
        <a:srgbClr val="629009"/>
      </a:accent5>
      <a:accent6>
        <a:srgbClr val="BFBFBF"/>
      </a:accent6>
      <a:hlink>
        <a:srgbClr val="629009"/>
      </a:hlink>
      <a:folHlink>
        <a:srgbClr val="BFBFB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3316</Words>
  <Application>Microsoft Office PowerPoint</Application>
  <PresentationFormat>自定义</PresentationFormat>
  <Paragraphs>296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物流运输</dc:title>
  <dc:creator/>
  <cp:keywords>www.1ppt.com</cp:keywords>
  <cp:lastModifiedBy/>
  <cp:revision>1</cp:revision>
  <dcterms:created xsi:type="dcterms:W3CDTF">2016-12-16T15:34:47Z</dcterms:created>
  <dcterms:modified xsi:type="dcterms:W3CDTF">2018-11-15T08:46:22Z</dcterms:modified>
</cp:coreProperties>
</file>