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01" r:id="rId3"/>
    <p:sldId id="2802" r:id="rId4"/>
    <p:sldId id="2803" r:id="rId5"/>
    <p:sldId id="2819" r:id="rId6"/>
    <p:sldId id="2820" r:id="rId7"/>
    <p:sldId id="2821" r:id="rId8"/>
    <p:sldId id="2833" r:id="rId9"/>
    <p:sldId id="2808" r:id="rId10"/>
    <p:sldId id="2827" r:id="rId11"/>
    <p:sldId id="2823" r:id="rId12"/>
    <p:sldId id="2826" r:id="rId13"/>
    <p:sldId id="2830" r:id="rId14"/>
    <p:sldId id="2813" r:id="rId15"/>
    <p:sldId id="2829" r:id="rId16"/>
    <p:sldId id="2832" r:id="rId17"/>
    <p:sldId id="2822" r:id="rId18"/>
    <p:sldId id="2825" r:id="rId19"/>
    <p:sldId id="2818" r:id="rId20"/>
    <p:sldId id="2831" r:id="rId21"/>
    <p:sldId id="2828" r:id="rId22"/>
    <p:sldId id="2824" r:id="rId23"/>
    <p:sldId id="2834" r:id="rId24"/>
    <p:sldId id="2835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BB2A5"/>
    <a:srgbClr val="00939F"/>
    <a:srgbClr val="CE3537"/>
    <a:srgbClr val="E3AB5D"/>
    <a:srgbClr val="B05B1F"/>
    <a:srgbClr val="3C9F43"/>
    <a:srgbClr val="64ACA5"/>
    <a:srgbClr val="292A4B"/>
    <a:srgbClr val="F32F01"/>
    <a:srgbClr val="D201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33" d="100"/>
          <a:sy n="33" d="100"/>
        </p:scale>
        <p:origin x="-1002" y="-19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8492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01082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3540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132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81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191237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42228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01305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197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7452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031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85068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2773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79308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369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4652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07654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818934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2800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774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0673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30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2626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573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9846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16708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531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4142176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974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247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16190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1053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27610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0956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18811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205239" y="3746625"/>
            <a:ext cx="7653511" cy="2461988"/>
          </a:xfrm>
          <a:prstGeom prst="rect">
            <a:avLst/>
          </a:prstGeom>
          <a:solidFill>
            <a:srgbClr val="00939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37287" y="4186956"/>
            <a:ext cx="69169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物流快递运输交通</a:t>
            </a:r>
            <a:r>
              <a:rPr lang="en-US" altLang="zh-CN" sz="5400" b="1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5637287" y="5037766"/>
            <a:ext cx="66289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 EXPRESS TRANSPORT TRAFFIC PPT</a:t>
            </a:r>
            <a:endParaRPr lang="zh-CN" altLang="en-US" sz="2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37287" y="5683922"/>
            <a:ext cx="48196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bg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20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70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6450"/>
                            </p:stCondLst>
                            <p:childTnLst>
                              <p:par>
                                <p:cTn id="4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>
            <a:off x="5408617" y="1765611"/>
            <a:ext cx="489569" cy="546684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408619" y="2379507"/>
            <a:ext cx="3451700" cy="543268"/>
            <a:chOff x="5128064" y="2256183"/>
            <a:chExt cx="3273083" cy="515155"/>
          </a:xfrm>
        </p:grpSpPr>
        <p:sp>
          <p:nvSpPr>
            <p:cNvPr id="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408619" y="3264225"/>
            <a:ext cx="3451700" cy="543268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408619" y="4148941"/>
            <a:ext cx="3451700" cy="543268"/>
            <a:chOff x="5128064" y="3934054"/>
            <a:chExt cx="3273083" cy="515155"/>
          </a:xfrm>
        </p:grpSpPr>
        <p:sp>
          <p:nvSpPr>
            <p:cNvPr id="7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5408618" y="5033658"/>
            <a:ext cx="3451701" cy="543269"/>
            <a:chOff x="5128064" y="4772988"/>
            <a:chExt cx="3273084" cy="515156"/>
          </a:xfrm>
        </p:grpSpPr>
        <p:sp>
          <p:nvSpPr>
            <p:cNvPr id="8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4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9057322" y="2233528"/>
            <a:ext cx="2541032" cy="870320"/>
            <a:chOff x="8451509" y="2034687"/>
            <a:chExt cx="3254568" cy="825279"/>
          </a:xfrm>
        </p:grpSpPr>
        <p:sp>
          <p:nvSpPr>
            <p:cNvPr id="13" name="TextBox 12"/>
            <p:cNvSpPr txBox="1"/>
            <p:nvPr/>
          </p:nvSpPr>
          <p:spPr>
            <a:xfrm>
              <a:off x="8451509" y="2034687"/>
              <a:ext cx="1846179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057322" y="3118243"/>
            <a:ext cx="2496908" cy="870320"/>
            <a:chOff x="8508022" y="2034687"/>
            <a:chExt cx="3198055" cy="825279"/>
          </a:xfrm>
        </p:grpSpPr>
        <p:sp>
          <p:nvSpPr>
            <p:cNvPr id="17" name="TextBox 16"/>
            <p:cNvSpPr txBox="1"/>
            <p:nvPr/>
          </p:nvSpPr>
          <p:spPr>
            <a:xfrm>
              <a:off x="8514715" y="2034687"/>
              <a:ext cx="184618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9057322" y="4887675"/>
            <a:ext cx="2496909" cy="870319"/>
            <a:chOff x="8508022" y="2034687"/>
            <a:chExt cx="3198055" cy="825280"/>
          </a:xfrm>
        </p:grpSpPr>
        <p:sp>
          <p:nvSpPr>
            <p:cNvPr id="20" name="TextBox 19"/>
            <p:cNvSpPr txBox="1"/>
            <p:nvPr/>
          </p:nvSpPr>
          <p:spPr>
            <a:xfrm>
              <a:off x="8514343" y="2034687"/>
              <a:ext cx="184617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508022" y="2365039"/>
              <a:ext cx="319805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9057322" y="4002958"/>
            <a:ext cx="2522171" cy="870320"/>
            <a:chOff x="8475665" y="2034687"/>
            <a:chExt cx="3230412" cy="825279"/>
          </a:xfrm>
        </p:grpSpPr>
        <p:sp>
          <p:nvSpPr>
            <p:cNvPr id="23" name="TextBox 22"/>
            <p:cNvSpPr txBox="1"/>
            <p:nvPr/>
          </p:nvSpPr>
          <p:spPr>
            <a:xfrm>
              <a:off x="8475665" y="2034687"/>
              <a:ext cx="1909828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508022" y="2365039"/>
              <a:ext cx="3198055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341397" y="2379505"/>
            <a:ext cx="4064898" cy="3197420"/>
            <a:chOff x="689317" y="2256183"/>
            <a:chExt cx="3854548" cy="3031960"/>
          </a:xfrm>
        </p:grpSpPr>
        <p:sp>
          <p:nvSpPr>
            <p:cNvPr id="2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103992" y="2777120"/>
              <a:ext cx="1455026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129140" y="3077845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9140" y="4123237"/>
              <a:ext cx="3004396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6985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8" name="Group 67"/>
          <p:cNvGrpSpPr/>
          <p:nvPr/>
        </p:nvGrpSpPr>
        <p:grpSpPr>
          <a:xfrm>
            <a:off x="1978266" y="2104572"/>
            <a:ext cx="4122932" cy="4366921"/>
            <a:chOff x="950284" y="2059774"/>
            <a:chExt cx="3788406" cy="4012600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863217" y="5309576"/>
              <a:ext cx="843589" cy="762798"/>
            </a:xfrm>
            <a:custGeom>
              <a:avLst/>
              <a:gdLst>
                <a:gd name="T0" fmla="*/ 1253 w 1253"/>
                <a:gd name="T1" fmla="*/ 1133 h 1133"/>
                <a:gd name="T2" fmla="*/ 0 w 1253"/>
                <a:gd name="T3" fmla="*/ 1133 h 1133"/>
                <a:gd name="T4" fmla="*/ 151 w 1253"/>
                <a:gd name="T5" fmla="*/ 0 h 1133"/>
                <a:gd name="T6" fmla="*/ 1102 w 1253"/>
                <a:gd name="T7" fmla="*/ 0 h 1133"/>
                <a:gd name="T8" fmla="*/ 1253 w 1253"/>
                <a:gd name="T9" fmla="*/ 1133 h 1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53" h="1133">
                  <a:moveTo>
                    <a:pt x="1253" y="1133"/>
                  </a:moveTo>
                  <a:lnTo>
                    <a:pt x="0" y="1133"/>
                  </a:lnTo>
                  <a:lnTo>
                    <a:pt x="151" y="0"/>
                  </a:lnTo>
                  <a:lnTo>
                    <a:pt x="1102" y="0"/>
                  </a:lnTo>
                  <a:lnTo>
                    <a:pt x="1253" y="1133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894860" y="5309576"/>
              <a:ext cx="778283" cy="517733"/>
            </a:xfrm>
            <a:custGeom>
              <a:avLst/>
              <a:gdLst>
                <a:gd name="T0" fmla="*/ 1156 w 1156"/>
                <a:gd name="T1" fmla="*/ 769 h 769"/>
                <a:gd name="T2" fmla="*/ 1055 w 1156"/>
                <a:gd name="T3" fmla="*/ 0 h 769"/>
                <a:gd name="T4" fmla="*/ 104 w 1156"/>
                <a:gd name="T5" fmla="*/ 0 h 769"/>
                <a:gd name="T6" fmla="*/ 0 w 1156"/>
                <a:gd name="T7" fmla="*/ 769 h 769"/>
                <a:gd name="T8" fmla="*/ 1156 w 1156"/>
                <a:gd name="T9" fmla="*/ 76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56" h="769">
                  <a:moveTo>
                    <a:pt x="1156" y="769"/>
                  </a:moveTo>
                  <a:lnTo>
                    <a:pt x="1055" y="0"/>
                  </a:lnTo>
                  <a:lnTo>
                    <a:pt x="104" y="0"/>
                  </a:lnTo>
                  <a:lnTo>
                    <a:pt x="0" y="769"/>
                  </a:lnTo>
                  <a:lnTo>
                    <a:pt x="1156" y="769"/>
                  </a:ln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950284" y="3625092"/>
              <a:ext cx="2668783" cy="1956479"/>
            </a:xfrm>
            <a:custGeom>
              <a:avLst/>
              <a:gdLst>
                <a:gd name="T0" fmla="*/ 1676 w 1676"/>
                <a:gd name="T1" fmla="*/ 1196 h 1229"/>
                <a:gd name="T2" fmla="*/ 1643 w 1676"/>
                <a:gd name="T3" fmla="*/ 1229 h 1229"/>
                <a:gd name="T4" fmla="*/ 33 w 1676"/>
                <a:gd name="T5" fmla="*/ 1229 h 1229"/>
                <a:gd name="T6" fmla="*/ 0 w 1676"/>
                <a:gd name="T7" fmla="*/ 1196 h 1229"/>
                <a:gd name="T8" fmla="*/ 0 w 1676"/>
                <a:gd name="T9" fmla="*/ 32 h 1229"/>
                <a:gd name="T10" fmla="*/ 33 w 1676"/>
                <a:gd name="T11" fmla="*/ 0 h 1229"/>
                <a:gd name="T12" fmla="*/ 1643 w 1676"/>
                <a:gd name="T13" fmla="*/ 0 h 1229"/>
                <a:gd name="T14" fmla="*/ 1676 w 1676"/>
                <a:gd name="T15" fmla="*/ 32 h 1229"/>
                <a:gd name="T16" fmla="*/ 1676 w 1676"/>
                <a:gd name="T17" fmla="*/ 1196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6" h="1229">
                  <a:moveTo>
                    <a:pt x="1676" y="1196"/>
                  </a:moveTo>
                  <a:cubicBezTo>
                    <a:pt x="1676" y="1214"/>
                    <a:pt x="1661" y="1229"/>
                    <a:pt x="1643" y="1229"/>
                  </a:cubicBezTo>
                  <a:cubicBezTo>
                    <a:pt x="33" y="1229"/>
                    <a:pt x="33" y="1229"/>
                    <a:pt x="33" y="1229"/>
                  </a:cubicBezTo>
                  <a:cubicBezTo>
                    <a:pt x="15" y="1229"/>
                    <a:pt x="0" y="1214"/>
                    <a:pt x="0" y="1196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1643" y="0"/>
                    <a:pt x="1643" y="0"/>
                    <a:pt x="1643" y="0"/>
                  </a:cubicBezTo>
                  <a:cubicBezTo>
                    <a:pt x="1661" y="0"/>
                    <a:pt x="1676" y="15"/>
                    <a:pt x="1676" y="32"/>
                  </a:cubicBezTo>
                  <a:lnTo>
                    <a:pt x="1676" y="119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950284" y="5232825"/>
              <a:ext cx="2668783" cy="348746"/>
            </a:xfrm>
            <a:custGeom>
              <a:avLst/>
              <a:gdLst>
                <a:gd name="T0" fmla="*/ 0 w 1676"/>
                <a:gd name="T1" fmla="*/ 0 h 219"/>
                <a:gd name="T2" fmla="*/ 0 w 1676"/>
                <a:gd name="T3" fmla="*/ 186 h 219"/>
                <a:gd name="T4" fmla="*/ 33 w 1676"/>
                <a:gd name="T5" fmla="*/ 219 h 219"/>
                <a:gd name="T6" fmla="*/ 1643 w 1676"/>
                <a:gd name="T7" fmla="*/ 219 h 219"/>
                <a:gd name="T8" fmla="*/ 1676 w 1676"/>
                <a:gd name="T9" fmla="*/ 186 h 219"/>
                <a:gd name="T10" fmla="*/ 1676 w 1676"/>
                <a:gd name="T11" fmla="*/ 0 h 219"/>
                <a:gd name="T12" fmla="*/ 0 w 1676"/>
                <a:gd name="T13" fmla="*/ 0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76" h="219">
                  <a:moveTo>
                    <a:pt x="0" y="0"/>
                  </a:moveTo>
                  <a:cubicBezTo>
                    <a:pt x="0" y="186"/>
                    <a:pt x="0" y="186"/>
                    <a:pt x="0" y="186"/>
                  </a:cubicBezTo>
                  <a:cubicBezTo>
                    <a:pt x="0" y="204"/>
                    <a:pt x="15" y="219"/>
                    <a:pt x="33" y="219"/>
                  </a:cubicBezTo>
                  <a:cubicBezTo>
                    <a:pt x="1643" y="219"/>
                    <a:pt x="1643" y="219"/>
                    <a:pt x="1643" y="219"/>
                  </a:cubicBezTo>
                  <a:cubicBezTo>
                    <a:pt x="1661" y="219"/>
                    <a:pt x="1676" y="204"/>
                    <a:pt x="1676" y="186"/>
                  </a:cubicBezTo>
                  <a:cubicBezTo>
                    <a:pt x="1676" y="0"/>
                    <a:pt x="1676" y="0"/>
                    <a:pt x="1676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1074836" y="3722041"/>
              <a:ext cx="2420352" cy="15107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1709715" y="6025919"/>
              <a:ext cx="1149920" cy="46455"/>
            </a:xfrm>
            <a:custGeom>
              <a:avLst/>
              <a:gdLst>
                <a:gd name="T0" fmla="*/ 693 w 722"/>
                <a:gd name="T1" fmla="*/ 0 h 29"/>
                <a:gd name="T2" fmla="*/ 29 w 722"/>
                <a:gd name="T3" fmla="*/ 0 h 29"/>
                <a:gd name="T4" fmla="*/ 0 w 722"/>
                <a:gd name="T5" fmla="*/ 29 h 29"/>
                <a:gd name="T6" fmla="*/ 722 w 722"/>
                <a:gd name="T7" fmla="*/ 29 h 29"/>
                <a:gd name="T8" fmla="*/ 693 w 722"/>
                <a:gd name="T9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2" h="29">
                  <a:moveTo>
                    <a:pt x="693" y="0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13" y="0"/>
                    <a:pt x="0" y="13"/>
                    <a:pt x="0" y="29"/>
                  </a:cubicBezTo>
                  <a:cubicBezTo>
                    <a:pt x="722" y="29"/>
                    <a:pt x="722" y="29"/>
                    <a:pt x="722" y="29"/>
                  </a:cubicBezTo>
                  <a:cubicBezTo>
                    <a:pt x="722" y="13"/>
                    <a:pt x="709" y="0"/>
                    <a:pt x="693" y="0"/>
                  </a:cubicBezTo>
                  <a:close/>
                </a:path>
              </a:pathLst>
            </a:custGeom>
            <a:solidFill>
              <a:srgbClr val="4D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7920" y="4095878"/>
              <a:ext cx="2542885" cy="1136454"/>
            </a:xfrm>
            <a:custGeom>
              <a:avLst/>
              <a:gdLst>
                <a:gd name="T0" fmla="*/ 1533 w 1597"/>
                <a:gd name="T1" fmla="*/ 472 h 714"/>
                <a:gd name="T2" fmla="*/ 1534 w 1597"/>
                <a:gd name="T3" fmla="*/ 459 h 714"/>
                <a:gd name="T4" fmla="*/ 1396 w 1597"/>
                <a:gd name="T5" fmla="*/ 328 h 714"/>
                <a:gd name="T6" fmla="*/ 1285 w 1597"/>
                <a:gd name="T7" fmla="*/ 381 h 714"/>
                <a:gd name="T8" fmla="*/ 1266 w 1597"/>
                <a:gd name="T9" fmla="*/ 376 h 714"/>
                <a:gd name="T10" fmla="*/ 1107 w 1597"/>
                <a:gd name="T11" fmla="*/ 238 h 714"/>
                <a:gd name="T12" fmla="*/ 1008 w 1597"/>
                <a:gd name="T13" fmla="*/ 271 h 714"/>
                <a:gd name="T14" fmla="*/ 896 w 1597"/>
                <a:gd name="T15" fmla="*/ 208 h 714"/>
                <a:gd name="T16" fmla="*/ 846 w 1597"/>
                <a:gd name="T17" fmla="*/ 218 h 714"/>
                <a:gd name="T18" fmla="*/ 707 w 1597"/>
                <a:gd name="T19" fmla="*/ 107 h 714"/>
                <a:gd name="T20" fmla="*/ 690 w 1597"/>
                <a:gd name="T21" fmla="*/ 108 h 714"/>
                <a:gd name="T22" fmla="*/ 575 w 1597"/>
                <a:gd name="T23" fmla="*/ 0 h 714"/>
                <a:gd name="T24" fmla="*/ 472 w 1597"/>
                <a:gd name="T25" fmla="*/ 61 h 714"/>
                <a:gd name="T26" fmla="*/ 460 w 1597"/>
                <a:gd name="T27" fmla="*/ 59 h 714"/>
                <a:gd name="T28" fmla="*/ 400 w 1597"/>
                <a:gd name="T29" fmla="*/ 116 h 714"/>
                <a:gd name="T30" fmla="*/ 402 w 1597"/>
                <a:gd name="T31" fmla="*/ 133 h 714"/>
                <a:gd name="T32" fmla="*/ 333 w 1597"/>
                <a:gd name="T33" fmla="*/ 210 h 714"/>
                <a:gd name="T34" fmla="*/ 311 w 1597"/>
                <a:gd name="T35" fmla="*/ 208 h 714"/>
                <a:gd name="T36" fmla="*/ 213 w 1597"/>
                <a:gd name="T37" fmla="*/ 286 h 714"/>
                <a:gd name="T38" fmla="*/ 109 w 1597"/>
                <a:gd name="T39" fmla="*/ 437 h 714"/>
                <a:gd name="T40" fmla="*/ 109 w 1597"/>
                <a:gd name="T41" fmla="*/ 451 h 714"/>
                <a:gd name="T42" fmla="*/ 0 w 1597"/>
                <a:gd name="T43" fmla="*/ 633 h 714"/>
                <a:gd name="T44" fmla="*/ 17 w 1597"/>
                <a:gd name="T45" fmla="*/ 714 h 714"/>
                <a:gd name="T46" fmla="*/ 1546 w 1597"/>
                <a:gd name="T47" fmla="*/ 714 h 714"/>
                <a:gd name="T48" fmla="*/ 1597 w 1597"/>
                <a:gd name="T49" fmla="*/ 598 h 714"/>
                <a:gd name="T50" fmla="*/ 1533 w 1597"/>
                <a:gd name="T51" fmla="*/ 472 h 714"/>
                <a:gd name="T52" fmla="*/ 581 w 1597"/>
                <a:gd name="T53" fmla="*/ 390 h 714"/>
                <a:gd name="T54" fmla="*/ 564 w 1597"/>
                <a:gd name="T55" fmla="*/ 356 h 714"/>
                <a:gd name="T56" fmla="*/ 595 w 1597"/>
                <a:gd name="T57" fmla="*/ 319 h 714"/>
                <a:gd name="T58" fmla="*/ 615 w 1597"/>
                <a:gd name="T59" fmla="*/ 340 h 714"/>
                <a:gd name="T60" fmla="*/ 609 w 1597"/>
                <a:gd name="T61" fmla="*/ 376 h 714"/>
                <a:gd name="T62" fmla="*/ 610 w 1597"/>
                <a:gd name="T63" fmla="*/ 382 h 714"/>
                <a:gd name="T64" fmla="*/ 581 w 1597"/>
                <a:gd name="T65" fmla="*/ 390 h 7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97" h="714">
                  <a:moveTo>
                    <a:pt x="1533" y="472"/>
                  </a:moveTo>
                  <a:cubicBezTo>
                    <a:pt x="1534" y="468"/>
                    <a:pt x="1534" y="463"/>
                    <a:pt x="1534" y="459"/>
                  </a:cubicBezTo>
                  <a:cubicBezTo>
                    <a:pt x="1534" y="386"/>
                    <a:pt x="1472" y="328"/>
                    <a:pt x="1396" y="328"/>
                  </a:cubicBezTo>
                  <a:cubicBezTo>
                    <a:pt x="1350" y="328"/>
                    <a:pt x="1310" y="349"/>
                    <a:pt x="1285" y="381"/>
                  </a:cubicBezTo>
                  <a:cubicBezTo>
                    <a:pt x="1279" y="379"/>
                    <a:pt x="1273" y="377"/>
                    <a:pt x="1266" y="376"/>
                  </a:cubicBezTo>
                  <a:cubicBezTo>
                    <a:pt x="1259" y="299"/>
                    <a:pt x="1190" y="238"/>
                    <a:pt x="1107" y="238"/>
                  </a:cubicBezTo>
                  <a:cubicBezTo>
                    <a:pt x="1069" y="238"/>
                    <a:pt x="1035" y="251"/>
                    <a:pt x="1008" y="271"/>
                  </a:cubicBezTo>
                  <a:cubicBezTo>
                    <a:pt x="986" y="233"/>
                    <a:pt x="945" y="208"/>
                    <a:pt x="896" y="208"/>
                  </a:cubicBezTo>
                  <a:cubicBezTo>
                    <a:pt x="878" y="208"/>
                    <a:pt x="861" y="211"/>
                    <a:pt x="846" y="218"/>
                  </a:cubicBezTo>
                  <a:cubicBezTo>
                    <a:pt x="835" y="155"/>
                    <a:pt x="777" y="107"/>
                    <a:pt x="707" y="107"/>
                  </a:cubicBezTo>
                  <a:cubicBezTo>
                    <a:pt x="702" y="107"/>
                    <a:pt x="696" y="107"/>
                    <a:pt x="690" y="108"/>
                  </a:cubicBezTo>
                  <a:cubicBezTo>
                    <a:pt x="690" y="48"/>
                    <a:pt x="638" y="0"/>
                    <a:pt x="575" y="0"/>
                  </a:cubicBezTo>
                  <a:cubicBezTo>
                    <a:pt x="530" y="0"/>
                    <a:pt x="491" y="25"/>
                    <a:pt x="472" y="61"/>
                  </a:cubicBezTo>
                  <a:cubicBezTo>
                    <a:pt x="468" y="60"/>
                    <a:pt x="464" y="59"/>
                    <a:pt x="460" y="59"/>
                  </a:cubicBezTo>
                  <a:cubicBezTo>
                    <a:pt x="427" y="59"/>
                    <a:pt x="400" y="85"/>
                    <a:pt x="400" y="116"/>
                  </a:cubicBezTo>
                  <a:cubicBezTo>
                    <a:pt x="400" y="122"/>
                    <a:pt x="401" y="127"/>
                    <a:pt x="402" y="133"/>
                  </a:cubicBezTo>
                  <a:cubicBezTo>
                    <a:pt x="370" y="149"/>
                    <a:pt x="345" y="177"/>
                    <a:pt x="333" y="210"/>
                  </a:cubicBezTo>
                  <a:cubicBezTo>
                    <a:pt x="326" y="209"/>
                    <a:pt x="319" y="208"/>
                    <a:pt x="311" y="208"/>
                  </a:cubicBezTo>
                  <a:cubicBezTo>
                    <a:pt x="262" y="208"/>
                    <a:pt x="221" y="242"/>
                    <a:pt x="213" y="286"/>
                  </a:cubicBezTo>
                  <a:cubicBezTo>
                    <a:pt x="151" y="312"/>
                    <a:pt x="109" y="370"/>
                    <a:pt x="109" y="437"/>
                  </a:cubicBezTo>
                  <a:cubicBezTo>
                    <a:pt x="109" y="442"/>
                    <a:pt x="109" y="446"/>
                    <a:pt x="109" y="451"/>
                  </a:cubicBezTo>
                  <a:cubicBezTo>
                    <a:pt x="44" y="488"/>
                    <a:pt x="0" y="555"/>
                    <a:pt x="0" y="633"/>
                  </a:cubicBezTo>
                  <a:cubicBezTo>
                    <a:pt x="0" y="661"/>
                    <a:pt x="6" y="689"/>
                    <a:pt x="17" y="714"/>
                  </a:cubicBezTo>
                  <a:cubicBezTo>
                    <a:pt x="1546" y="714"/>
                    <a:pt x="1546" y="714"/>
                    <a:pt x="1546" y="714"/>
                  </a:cubicBezTo>
                  <a:cubicBezTo>
                    <a:pt x="1578" y="684"/>
                    <a:pt x="1597" y="644"/>
                    <a:pt x="1597" y="598"/>
                  </a:cubicBezTo>
                  <a:cubicBezTo>
                    <a:pt x="1597" y="547"/>
                    <a:pt x="1572" y="502"/>
                    <a:pt x="1533" y="472"/>
                  </a:cubicBezTo>
                  <a:close/>
                  <a:moveTo>
                    <a:pt x="581" y="390"/>
                  </a:moveTo>
                  <a:cubicBezTo>
                    <a:pt x="578" y="377"/>
                    <a:pt x="572" y="365"/>
                    <a:pt x="564" y="356"/>
                  </a:cubicBezTo>
                  <a:cubicBezTo>
                    <a:pt x="576" y="345"/>
                    <a:pt x="587" y="333"/>
                    <a:pt x="595" y="319"/>
                  </a:cubicBezTo>
                  <a:cubicBezTo>
                    <a:pt x="601" y="327"/>
                    <a:pt x="608" y="334"/>
                    <a:pt x="615" y="340"/>
                  </a:cubicBezTo>
                  <a:cubicBezTo>
                    <a:pt x="611" y="351"/>
                    <a:pt x="609" y="363"/>
                    <a:pt x="609" y="376"/>
                  </a:cubicBezTo>
                  <a:cubicBezTo>
                    <a:pt x="609" y="378"/>
                    <a:pt x="610" y="380"/>
                    <a:pt x="610" y="382"/>
                  </a:cubicBezTo>
                  <a:cubicBezTo>
                    <a:pt x="600" y="384"/>
                    <a:pt x="590" y="386"/>
                    <a:pt x="581" y="390"/>
                  </a:cubicBez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1810030" y="3099280"/>
              <a:ext cx="1890500" cy="1993508"/>
            </a:xfrm>
            <a:custGeom>
              <a:avLst/>
              <a:gdLst>
                <a:gd name="T0" fmla="*/ 1060 w 1187"/>
                <a:gd name="T1" fmla="*/ 0 h 1252"/>
                <a:gd name="T2" fmla="*/ 832 w 1187"/>
                <a:gd name="T3" fmla="*/ 228 h 1252"/>
                <a:gd name="T4" fmla="*/ 729 w 1187"/>
                <a:gd name="T5" fmla="*/ 312 h 1252"/>
                <a:gd name="T6" fmla="*/ 512 w 1187"/>
                <a:gd name="T7" fmla="*/ 432 h 1252"/>
                <a:gd name="T8" fmla="*/ 342 w 1187"/>
                <a:gd name="T9" fmla="*/ 509 h 1252"/>
                <a:gd name="T10" fmla="*/ 222 w 1187"/>
                <a:gd name="T11" fmla="*/ 568 h 1252"/>
                <a:gd name="T12" fmla="*/ 141 w 1187"/>
                <a:gd name="T13" fmla="*/ 619 h 1252"/>
                <a:gd name="T14" fmla="*/ 88 w 1187"/>
                <a:gd name="T15" fmla="*/ 664 h 1252"/>
                <a:gd name="T16" fmla="*/ 53 w 1187"/>
                <a:gd name="T17" fmla="*/ 704 h 1252"/>
                <a:gd name="T18" fmla="*/ 14 w 1187"/>
                <a:gd name="T19" fmla="*/ 777 h 1252"/>
                <a:gd name="T20" fmla="*/ 0 w 1187"/>
                <a:gd name="T21" fmla="*/ 862 h 1252"/>
                <a:gd name="T22" fmla="*/ 15 w 1187"/>
                <a:gd name="T23" fmla="*/ 954 h 1252"/>
                <a:gd name="T24" fmla="*/ 84 w 1187"/>
                <a:gd name="T25" fmla="*/ 1095 h 1252"/>
                <a:gd name="T26" fmla="*/ 210 w 1187"/>
                <a:gd name="T27" fmla="*/ 1252 h 1252"/>
                <a:gd name="T28" fmla="*/ 342 w 1187"/>
                <a:gd name="T29" fmla="*/ 1129 h 1252"/>
                <a:gd name="T30" fmla="*/ 263 w 1187"/>
                <a:gd name="T31" fmla="*/ 1036 h 1252"/>
                <a:gd name="T32" fmla="*/ 197 w 1187"/>
                <a:gd name="T33" fmla="*/ 929 h 1252"/>
                <a:gd name="T34" fmla="*/ 184 w 1187"/>
                <a:gd name="T35" fmla="*/ 890 h 1252"/>
                <a:gd name="T36" fmla="*/ 180 w 1187"/>
                <a:gd name="T37" fmla="*/ 862 h 1252"/>
                <a:gd name="T38" fmla="*/ 183 w 1187"/>
                <a:gd name="T39" fmla="*/ 841 h 1252"/>
                <a:gd name="T40" fmla="*/ 191 w 1187"/>
                <a:gd name="T41" fmla="*/ 822 h 1252"/>
                <a:gd name="T42" fmla="*/ 204 w 1187"/>
                <a:gd name="T43" fmla="*/ 803 h 1252"/>
                <a:gd name="T44" fmla="*/ 249 w 1187"/>
                <a:gd name="T45" fmla="*/ 763 h 1252"/>
                <a:gd name="T46" fmla="*/ 309 w 1187"/>
                <a:gd name="T47" fmla="*/ 726 h 1252"/>
                <a:gd name="T48" fmla="*/ 451 w 1187"/>
                <a:gd name="T49" fmla="*/ 657 h 1252"/>
                <a:gd name="T50" fmla="*/ 707 w 1187"/>
                <a:gd name="T51" fmla="*/ 535 h 1252"/>
                <a:gd name="T52" fmla="*/ 838 w 1187"/>
                <a:gd name="T53" fmla="*/ 456 h 1252"/>
                <a:gd name="T54" fmla="*/ 959 w 1187"/>
                <a:gd name="T55" fmla="*/ 355 h 1252"/>
                <a:gd name="T56" fmla="*/ 1152 w 1187"/>
                <a:gd name="T57" fmla="*/ 162 h 1252"/>
                <a:gd name="T58" fmla="*/ 1181 w 1187"/>
                <a:gd name="T59" fmla="*/ 133 h 1252"/>
                <a:gd name="T60" fmla="*/ 1187 w 1187"/>
                <a:gd name="T61" fmla="*/ 127 h 1252"/>
                <a:gd name="T62" fmla="*/ 1060 w 1187"/>
                <a:gd name="T63" fmla="*/ 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87" h="1252">
                  <a:moveTo>
                    <a:pt x="1060" y="0"/>
                  </a:moveTo>
                  <a:cubicBezTo>
                    <a:pt x="1060" y="0"/>
                    <a:pt x="1043" y="16"/>
                    <a:pt x="832" y="228"/>
                  </a:cubicBezTo>
                  <a:cubicBezTo>
                    <a:pt x="801" y="258"/>
                    <a:pt x="766" y="286"/>
                    <a:pt x="729" y="312"/>
                  </a:cubicBezTo>
                  <a:cubicBezTo>
                    <a:pt x="663" y="358"/>
                    <a:pt x="588" y="396"/>
                    <a:pt x="512" y="432"/>
                  </a:cubicBezTo>
                  <a:cubicBezTo>
                    <a:pt x="455" y="459"/>
                    <a:pt x="397" y="484"/>
                    <a:pt x="342" y="509"/>
                  </a:cubicBezTo>
                  <a:cubicBezTo>
                    <a:pt x="300" y="528"/>
                    <a:pt x="260" y="547"/>
                    <a:pt x="222" y="568"/>
                  </a:cubicBezTo>
                  <a:cubicBezTo>
                    <a:pt x="194" y="584"/>
                    <a:pt x="167" y="600"/>
                    <a:pt x="141" y="619"/>
                  </a:cubicBezTo>
                  <a:cubicBezTo>
                    <a:pt x="122" y="633"/>
                    <a:pt x="104" y="648"/>
                    <a:pt x="88" y="664"/>
                  </a:cubicBezTo>
                  <a:cubicBezTo>
                    <a:pt x="75" y="677"/>
                    <a:pt x="63" y="690"/>
                    <a:pt x="53" y="704"/>
                  </a:cubicBezTo>
                  <a:cubicBezTo>
                    <a:pt x="37" y="726"/>
                    <a:pt x="24" y="751"/>
                    <a:pt x="14" y="777"/>
                  </a:cubicBezTo>
                  <a:cubicBezTo>
                    <a:pt x="5" y="804"/>
                    <a:pt x="0" y="833"/>
                    <a:pt x="0" y="862"/>
                  </a:cubicBezTo>
                  <a:cubicBezTo>
                    <a:pt x="0" y="893"/>
                    <a:pt x="5" y="923"/>
                    <a:pt x="15" y="954"/>
                  </a:cubicBezTo>
                  <a:cubicBezTo>
                    <a:pt x="29" y="1000"/>
                    <a:pt x="52" y="1046"/>
                    <a:pt x="84" y="1095"/>
                  </a:cubicBezTo>
                  <a:cubicBezTo>
                    <a:pt x="116" y="1144"/>
                    <a:pt x="158" y="1196"/>
                    <a:pt x="210" y="1252"/>
                  </a:cubicBezTo>
                  <a:cubicBezTo>
                    <a:pt x="342" y="1129"/>
                    <a:pt x="342" y="1129"/>
                    <a:pt x="342" y="1129"/>
                  </a:cubicBezTo>
                  <a:cubicBezTo>
                    <a:pt x="310" y="1096"/>
                    <a:pt x="284" y="1065"/>
                    <a:pt x="263" y="1036"/>
                  </a:cubicBezTo>
                  <a:cubicBezTo>
                    <a:pt x="231" y="994"/>
                    <a:pt x="209" y="958"/>
                    <a:pt x="197" y="929"/>
                  </a:cubicBezTo>
                  <a:cubicBezTo>
                    <a:pt x="191" y="914"/>
                    <a:pt x="186" y="901"/>
                    <a:pt x="184" y="890"/>
                  </a:cubicBezTo>
                  <a:cubicBezTo>
                    <a:pt x="181" y="879"/>
                    <a:pt x="180" y="870"/>
                    <a:pt x="180" y="862"/>
                  </a:cubicBezTo>
                  <a:cubicBezTo>
                    <a:pt x="180" y="854"/>
                    <a:pt x="181" y="847"/>
                    <a:pt x="183" y="841"/>
                  </a:cubicBezTo>
                  <a:cubicBezTo>
                    <a:pt x="185" y="834"/>
                    <a:pt x="187" y="829"/>
                    <a:pt x="191" y="822"/>
                  </a:cubicBezTo>
                  <a:cubicBezTo>
                    <a:pt x="194" y="816"/>
                    <a:pt x="198" y="810"/>
                    <a:pt x="204" y="803"/>
                  </a:cubicBezTo>
                  <a:cubicBezTo>
                    <a:pt x="214" y="791"/>
                    <a:pt x="229" y="777"/>
                    <a:pt x="249" y="763"/>
                  </a:cubicBezTo>
                  <a:cubicBezTo>
                    <a:pt x="266" y="751"/>
                    <a:pt x="286" y="738"/>
                    <a:pt x="309" y="726"/>
                  </a:cubicBezTo>
                  <a:cubicBezTo>
                    <a:pt x="349" y="703"/>
                    <a:pt x="398" y="681"/>
                    <a:pt x="451" y="657"/>
                  </a:cubicBezTo>
                  <a:cubicBezTo>
                    <a:pt x="530" y="621"/>
                    <a:pt x="619" y="583"/>
                    <a:pt x="707" y="535"/>
                  </a:cubicBezTo>
                  <a:cubicBezTo>
                    <a:pt x="752" y="512"/>
                    <a:pt x="796" y="485"/>
                    <a:pt x="838" y="456"/>
                  </a:cubicBezTo>
                  <a:cubicBezTo>
                    <a:pt x="880" y="426"/>
                    <a:pt x="921" y="393"/>
                    <a:pt x="959" y="355"/>
                  </a:cubicBezTo>
                  <a:cubicBezTo>
                    <a:pt x="1065" y="249"/>
                    <a:pt x="1122" y="192"/>
                    <a:pt x="1152" y="162"/>
                  </a:cubicBezTo>
                  <a:cubicBezTo>
                    <a:pt x="1168" y="146"/>
                    <a:pt x="1176" y="138"/>
                    <a:pt x="1181" y="133"/>
                  </a:cubicBezTo>
                  <a:cubicBezTo>
                    <a:pt x="1186" y="128"/>
                    <a:pt x="1187" y="127"/>
                    <a:pt x="1187" y="127"/>
                  </a:cubicBezTo>
                  <a:lnTo>
                    <a:pt x="1060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1194002" y="4629588"/>
              <a:ext cx="1920124" cy="603237"/>
            </a:xfrm>
            <a:custGeom>
              <a:avLst/>
              <a:gdLst>
                <a:gd name="T0" fmla="*/ 38 w 1206"/>
                <a:gd name="T1" fmla="*/ 379 h 379"/>
                <a:gd name="T2" fmla="*/ 0 w 1206"/>
                <a:gd name="T3" fmla="*/ 287 h 379"/>
                <a:gd name="T4" fmla="*/ 48 w 1206"/>
                <a:gd name="T5" fmla="*/ 186 h 379"/>
                <a:gd name="T6" fmla="*/ 48 w 1206"/>
                <a:gd name="T7" fmla="*/ 176 h 379"/>
                <a:gd name="T8" fmla="*/ 152 w 1206"/>
                <a:gd name="T9" fmla="*/ 71 h 379"/>
                <a:gd name="T10" fmla="*/ 236 w 1206"/>
                <a:gd name="T11" fmla="*/ 114 h 379"/>
                <a:gd name="T12" fmla="*/ 250 w 1206"/>
                <a:gd name="T13" fmla="*/ 110 h 379"/>
                <a:gd name="T14" fmla="*/ 370 w 1206"/>
                <a:gd name="T15" fmla="*/ 0 h 379"/>
                <a:gd name="T16" fmla="*/ 487 w 1206"/>
                <a:gd name="T17" fmla="*/ 91 h 379"/>
                <a:gd name="T18" fmla="*/ 501 w 1206"/>
                <a:gd name="T19" fmla="*/ 89 h 379"/>
                <a:gd name="T20" fmla="*/ 552 w 1206"/>
                <a:gd name="T21" fmla="*/ 110 h 379"/>
                <a:gd name="T22" fmla="*/ 552 w 1206"/>
                <a:gd name="T23" fmla="*/ 110 h 379"/>
                <a:gd name="T24" fmla="*/ 649 w 1206"/>
                <a:gd name="T25" fmla="*/ 13 h 379"/>
                <a:gd name="T26" fmla="*/ 746 w 1206"/>
                <a:gd name="T27" fmla="*/ 110 h 379"/>
                <a:gd name="T28" fmla="*/ 746 w 1206"/>
                <a:gd name="T29" fmla="*/ 115 h 379"/>
                <a:gd name="T30" fmla="*/ 767 w 1206"/>
                <a:gd name="T31" fmla="*/ 121 h 379"/>
                <a:gd name="T32" fmla="*/ 827 w 1206"/>
                <a:gd name="T33" fmla="*/ 71 h 379"/>
                <a:gd name="T34" fmla="*/ 877 w 1206"/>
                <a:gd name="T35" fmla="*/ 98 h 379"/>
                <a:gd name="T36" fmla="*/ 993 w 1206"/>
                <a:gd name="T37" fmla="*/ 27 h 379"/>
                <a:gd name="T38" fmla="*/ 1124 w 1206"/>
                <a:gd name="T39" fmla="*/ 158 h 379"/>
                <a:gd name="T40" fmla="*/ 1123 w 1206"/>
                <a:gd name="T41" fmla="*/ 170 h 379"/>
                <a:gd name="T42" fmla="*/ 1206 w 1206"/>
                <a:gd name="T43" fmla="*/ 314 h 379"/>
                <a:gd name="T44" fmla="*/ 1193 w 1206"/>
                <a:gd name="T45" fmla="*/ 379 h 379"/>
                <a:gd name="T46" fmla="*/ 38 w 1206"/>
                <a:gd name="T47" fmla="*/ 37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06" h="379">
                  <a:moveTo>
                    <a:pt x="38" y="379"/>
                  </a:moveTo>
                  <a:cubicBezTo>
                    <a:pt x="15" y="355"/>
                    <a:pt x="0" y="323"/>
                    <a:pt x="0" y="287"/>
                  </a:cubicBezTo>
                  <a:cubicBezTo>
                    <a:pt x="0" y="246"/>
                    <a:pt x="19" y="210"/>
                    <a:pt x="48" y="186"/>
                  </a:cubicBezTo>
                  <a:cubicBezTo>
                    <a:pt x="48" y="183"/>
                    <a:pt x="48" y="179"/>
                    <a:pt x="48" y="176"/>
                  </a:cubicBezTo>
                  <a:cubicBezTo>
                    <a:pt x="48" y="118"/>
                    <a:pt x="94" y="71"/>
                    <a:pt x="152" y="71"/>
                  </a:cubicBezTo>
                  <a:cubicBezTo>
                    <a:pt x="186" y="71"/>
                    <a:pt x="217" y="88"/>
                    <a:pt x="236" y="114"/>
                  </a:cubicBezTo>
                  <a:cubicBezTo>
                    <a:pt x="240" y="112"/>
                    <a:pt x="245" y="111"/>
                    <a:pt x="250" y="110"/>
                  </a:cubicBezTo>
                  <a:cubicBezTo>
                    <a:pt x="256" y="49"/>
                    <a:pt x="307" y="0"/>
                    <a:pt x="370" y="0"/>
                  </a:cubicBezTo>
                  <a:cubicBezTo>
                    <a:pt x="427" y="0"/>
                    <a:pt x="474" y="39"/>
                    <a:pt x="487" y="91"/>
                  </a:cubicBezTo>
                  <a:cubicBezTo>
                    <a:pt x="492" y="90"/>
                    <a:pt x="496" y="89"/>
                    <a:pt x="501" y="89"/>
                  </a:cubicBezTo>
                  <a:cubicBezTo>
                    <a:pt x="521" y="89"/>
                    <a:pt x="539" y="97"/>
                    <a:pt x="552" y="110"/>
                  </a:cubicBezTo>
                  <a:cubicBezTo>
                    <a:pt x="552" y="110"/>
                    <a:pt x="552" y="110"/>
                    <a:pt x="552" y="110"/>
                  </a:cubicBezTo>
                  <a:cubicBezTo>
                    <a:pt x="552" y="56"/>
                    <a:pt x="596" y="13"/>
                    <a:pt x="649" y="13"/>
                  </a:cubicBezTo>
                  <a:cubicBezTo>
                    <a:pt x="703" y="13"/>
                    <a:pt x="746" y="56"/>
                    <a:pt x="746" y="110"/>
                  </a:cubicBezTo>
                  <a:cubicBezTo>
                    <a:pt x="746" y="111"/>
                    <a:pt x="746" y="113"/>
                    <a:pt x="746" y="115"/>
                  </a:cubicBezTo>
                  <a:cubicBezTo>
                    <a:pt x="753" y="116"/>
                    <a:pt x="760" y="118"/>
                    <a:pt x="767" y="121"/>
                  </a:cubicBezTo>
                  <a:cubicBezTo>
                    <a:pt x="773" y="93"/>
                    <a:pt x="797" y="71"/>
                    <a:pt x="827" y="71"/>
                  </a:cubicBezTo>
                  <a:cubicBezTo>
                    <a:pt x="848" y="71"/>
                    <a:pt x="866" y="82"/>
                    <a:pt x="877" y="98"/>
                  </a:cubicBezTo>
                  <a:cubicBezTo>
                    <a:pt x="899" y="56"/>
                    <a:pt x="943" y="27"/>
                    <a:pt x="993" y="27"/>
                  </a:cubicBezTo>
                  <a:cubicBezTo>
                    <a:pt x="1065" y="27"/>
                    <a:pt x="1124" y="86"/>
                    <a:pt x="1124" y="158"/>
                  </a:cubicBezTo>
                  <a:cubicBezTo>
                    <a:pt x="1124" y="162"/>
                    <a:pt x="1124" y="166"/>
                    <a:pt x="1123" y="170"/>
                  </a:cubicBezTo>
                  <a:cubicBezTo>
                    <a:pt x="1173" y="199"/>
                    <a:pt x="1206" y="253"/>
                    <a:pt x="1206" y="314"/>
                  </a:cubicBezTo>
                  <a:cubicBezTo>
                    <a:pt x="1206" y="337"/>
                    <a:pt x="1201" y="359"/>
                    <a:pt x="1193" y="379"/>
                  </a:cubicBezTo>
                  <a:lnTo>
                    <a:pt x="38" y="379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1845713" y="3123517"/>
              <a:ext cx="1829234" cy="1945707"/>
            </a:xfrm>
            <a:custGeom>
              <a:avLst/>
              <a:gdLst>
                <a:gd name="T0" fmla="*/ 1053 w 1149"/>
                <a:gd name="T1" fmla="*/ 0 h 1222"/>
                <a:gd name="T2" fmla="*/ 825 w 1149"/>
                <a:gd name="T3" fmla="*/ 228 h 1222"/>
                <a:gd name="T4" fmla="*/ 597 w 1149"/>
                <a:gd name="T5" fmla="*/ 389 h 1222"/>
                <a:gd name="T6" fmla="*/ 401 w 1149"/>
                <a:gd name="T7" fmla="*/ 481 h 1222"/>
                <a:gd name="T8" fmla="*/ 260 w 1149"/>
                <a:gd name="T9" fmla="*/ 547 h 1222"/>
                <a:gd name="T10" fmla="*/ 165 w 1149"/>
                <a:gd name="T11" fmla="*/ 600 h 1222"/>
                <a:gd name="T12" fmla="*/ 102 w 1149"/>
                <a:gd name="T13" fmla="*/ 645 h 1222"/>
                <a:gd name="T14" fmla="*/ 62 w 1149"/>
                <a:gd name="T15" fmla="*/ 686 h 1222"/>
                <a:gd name="T16" fmla="*/ 17 w 1149"/>
                <a:gd name="T17" fmla="*/ 759 h 1222"/>
                <a:gd name="T18" fmla="*/ 0 w 1149"/>
                <a:gd name="T19" fmla="*/ 847 h 1222"/>
                <a:gd name="T20" fmla="*/ 14 w 1149"/>
                <a:gd name="T21" fmla="*/ 933 h 1222"/>
                <a:gd name="T22" fmla="*/ 80 w 1149"/>
                <a:gd name="T23" fmla="*/ 1068 h 1222"/>
                <a:gd name="T24" fmla="*/ 204 w 1149"/>
                <a:gd name="T25" fmla="*/ 1222 h 1222"/>
                <a:gd name="T26" fmla="*/ 304 w 1149"/>
                <a:gd name="T27" fmla="*/ 1129 h 1222"/>
                <a:gd name="T28" fmla="*/ 223 w 1149"/>
                <a:gd name="T29" fmla="*/ 1035 h 1222"/>
                <a:gd name="T30" fmla="*/ 155 w 1149"/>
                <a:gd name="T31" fmla="*/ 922 h 1222"/>
                <a:gd name="T32" fmla="*/ 140 w 1149"/>
                <a:gd name="T33" fmla="*/ 880 h 1222"/>
                <a:gd name="T34" fmla="*/ 136 w 1149"/>
                <a:gd name="T35" fmla="*/ 847 h 1222"/>
                <a:gd name="T36" fmla="*/ 140 w 1149"/>
                <a:gd name="T37" fmla="*/ 820 h 1222"/>
                <a:gd name="T38" fmla="*/ 150 w 1149"/>
                <a:gd name="T39" fmla="*/ 797 h 1222"/>
                <a:gd name="T40" fmla="*/ 165 w 1149"/>
                <a:gd name="T41" fmla="*/ 774 h 1222"/>
                <a:gd name="T42" fmla="*/ 214 w 1149"/>
                <a:gd name="T43" fmla="*/ 731 h 1222"/>
                <a:gd name="T44" fmla="*/ 276 w 1149"/>
                <a:gd name="T45" fmla="*/ 691 h 1222"/>
                <a:gd name="T46" fmla="*/ 420 w 1149"/>
                <a:gd name="T47" fmla="*/ 622 h 1222"/>
                <a:gd name="T48" fmla="*/ 675 w 1149"/>
                <a:gd name="T49" fmla="*/ 501 h 1222"/>
                <a:gd name="T50" fmla="*/ 922 w 1149"/>
                <a:gd name="T51" fmla="*/ 324 h 1222"/>
                <a:gd name="T52" fmla="*/ 1115 w 1149"/>
                <a:gd name="T53" fmla="*/ 131 h 1222"/>
                <a:gd name="T54" fmla="*/ 1144 w 1149"/>
                <a:gd name="T55" fmla="*/ 102 h 1222"/>
                <a:gd name="T56" fmla="*/ 1149 w 1149"/>
                <a:gd name="T57" fmla="*/ 96 h 1222"/>
                <a:gd name="T58" fmla="*/ 1053 w 1149"/>
                <a:gd name="T59" fmla="*/ 0 h 1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149" h="1222">
                  <a:moveTo>
                    <a:pt x="1053" y="0"/>
                  </a:moveTo>
                  <a:cubicBezTo>
                    <a:pt x="1053" y="0"/>
                    <a:pt x="1037" y="17"/>
                    <a:pt x="825" y="228"/>
                  </a:cubicBezTo>
                  <a:cubicBezTo>
                    <a:pt x="762" y="292"/>
                    <a:pt x="682" y="344"/>
                    <a:pt x="597" y="389"/>
                  </a:cubicBezTo>
                  <a:cubicBezTo>
                    <a:pt x="533" y="423"/>
                    <a:pt x="466" y="453"/>
                    <a:pt x="401" y="481"/>
                  </a:cubicBezTo>
                  <a:cubicBezTo>
                    <a:pt x="352" y="503"/>
                    <a:pt x="305" y="524"/>
                    <a:pt x="260" y="547"/>
                  </a:cubicBezTo>
                  <a:cubicBezTo>
                    <a:pt x="226" y="563"/>
                    <a:pt x="194" y="581"/>
                    <a:pt x="165" y="600"/>
                  </a:cubicBezTo>
                  <a:cubicBezTo>
                    <a:pt x="142" y="614"/>
                    <a:pt x="121" y="629"/>
                    <a:pt x="102" y="645"/>
                  </a:cubicBezTo>
                  <a:cubicBezTo>
                    <a:pt x="88" y="658"/>
                    <a:pt x="74" y="671"/>
                    <a:pt x="62" y="686"/>
                  </a:cubicBezTo>
                  <a:cubicBezTo>
                    <a:pt x="44" y="707"/>
                    <a:pt x="28" y="732"/>
                    <a:pt x="17" y="759"/>
                  </a:cubicBezTo>
                  <a:cubicBezTo>
                    <a:pt x="6" y="786"/>
                    <a:pt x="0" y="816"/>
                    <a:pt x="0" y="847"/>
                  </a:cubicBezTo>
                  <a:cubicBezTo>
                    <a:pt x="0" y="875"/>
                    <a:pt x="5" y="904"/>
                    <a:pt x="14" y="933"/>
                  </a:cubicBezTo>
                  <a:cubicBezTo>
                    <a:pt x="27" y="976"/>
                    <a:pt x="49" y="1021"/>
                    <a:pt x="80" y="1068"/>
                  </a:cubicBezTo>
                  <a:cubicBezTo>
                    <a:pt x="112" y="1116"/>
                    <a:pt x="153" y="1166"/>
                    <a:pt x="204" y="1222"/>
                  </a:cubicBezTo>
                  <a:cubicBezTo>
                    <a:pt x="304" y="1129"/>
                    <a:pt x="304" y="1129"/>
                    <a:pt x="304" y="1129"/>
                  </a:cubicBezTo>
                  <a:cubicBezTo>
                    <a:pt x="272" y="1095"/>
                    <a:pt x="245" y="1064"/>
                    <a:pt x="223" y="1035"/>
                  </a:cubicBezTo>
                  <a:cubicBezTo>
                    <a:pt x="190" y="991"/>
                    <a:pt x="168" y="954"/>
                    <a:pt x="155" y="922"/>
                  </a:cubicBezTo>
                  <a:cubicBezTo>
                    <a:pt x="148" y="907"/>
                    <a:pt x="143" y="893"/>
                    <a:pt x="140" y="880"/>
                  </a:cubicBezTo>
                  <a:cubicBezTo>
                    <a:pt x="138" y="868"/>
                    <a:pt x="136" y="857"/>
                    <a:pt x="136" y="847"/>
                  </a:cubicBezTo>
                  <a:cubicBezTo>
                    <a:pt x="136" y="837"/>
                    <a:pt x="138" y="828"/>
                    <a:pt x="140" y="820"/>
                  </a:cubicBezTo>
                  <a:cubicBezTo>
                    <a:pt x="142" y="812"/>
                    <a:pt x="145" y="804"/>
                    <a:pt x="150" y="797"/>
                  </a:cubicBezTo>
                  <a:cubicBezTo>
                    <a:pt x="154" y="789"/>
                    <a:pt x="159" y="782"/>
                    <a:pt x="165" y="774"/>
                  </a:cubicBezTo>
                  <a:cubicBezTo>
                    <a:pt x="177" y="760"/>
                    <a:pt x="193" y="745"/>
                    <a:pt x="214" y="731"/>
                  </a:cubicBezTo>
                  <a:cubicBezTo>
                    <a:pt x="232" y="717"/>
                    <a:pt x="253" y="704"/>
                    <a:pt x="276" y="691"/>
                  </a:cubicBezTo>
                  <a:cubicBezTo>
                    <a:pt x="318" y="669"/>
                    <a:pt x="367" y="646"/>
                    <a:pt x="420" y="622"/>
                  </a:cubicBezTo>
                  <a:cubicBezTo>
                    <a:pt x="499" y="586"/>
                    <a:pt x="588" y="548"/>
                    <a:pt x="675" y="501"/>
                  </a:cubicBezTo>
                  <a:cubicBezTo>
                    <a:pt x="762" y="454"/>
                    <a:pt x="848" y="398"/>
                    <a:pt x="922" y="324"/>
                  </a:cubicBezTo>
                  <a:cubicBezTo>
                    <a:pt x="1027" y="219"/>
                    <a:pt x="1084" y="162"/>
                    <a:pt x="1115" y="131"/>
                  </a:cubicBezTo>
                  <a:cubicBezTo>
                    <a:pt x="1130" y="116"/>
                    <a:pt x="1139" y="107"/>
                    <a:pt x="1144" y="102"/>
                  </a:cubicBezTo>
                  <a:cubicBezTo>
                    <a:pt x="1148" y="97"/>
                    <a:pt x="1149" y="96"/>
                    <a:pt x="1149" y="96"/>
                  </a:cubicBezTo>
                  <a:lnTo>
                    <a:pt x="105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1892841" y="3156506"/>
              <a:ext cx="1748444" cy="1879055"/>
            </a:xfrm>
            <a:custGeom>
              <a:avLst/>
              <a:gdLst>
                <a:gd name="T0" fmla="*/ 1045 w 1098"/>
                <a:gd name="T1" fmla="*/ 0 h 1180"/>
                <a:gd name="T2" fmla="*/ 817 w 1098"/>
                <a:gd name="T3" fmla="*/ 228 h 1180"/>
                <a:gd name="T4" fmla="*/ 581 w 1098"/>
                <a:gd name="T5" fmla="*/ 394 h 1180"/>
                <a:gd name="T6" fmla="*/ 383 w 1098"/>
                <a:gd name="T7" fmla="*/ 488 h 1180"/>
                <a:gd name="T8" fmla="*/ 243 w 1098"/>
                <a:gd name="T9" fmla="*/ 553 h 1180"/>
                <a:gd name="T10" fmla="*/ 151 w 1098"/>
                <a:gd name="T11" fmla="*/ 604 h 1180"/>
                <a:gd name="T12" fmla="*/ 44 w 1098"/>
                <a:gd name="T13" fmla="*/ 697 h 1180"/>
                <a:gd name="T14" fmla="*/ 12 w 1098"/>
                <a:gd name="T15" fmla="*/ 757 h 1180"/>
                <a:gd name="T16" fmla="*/ 0 w 1098"/>
                <a:gd name="T17" fmla="*/ 826 h 1180"/>
                <a:gd name="T18" fmla="*/ 12 w 1098"/>
                <a:gd name="T19" fmla="*/ 903 h 1180"/>
                <a:gd name="T20" fmla="*/ 75 w 1098"/>
                <a:gd name="T21" fmla="*/ 1031 h 1180"/>
                <a:gd name="T22" fmla="*/ 196 w 1098"/>
                <a:gd name="T23" fmla="*/ 1180 h 1180"/>
                <a:gd name="T24" fmla="*/ 252 w 1098"/>
                <a:gd name="T25" fmla="*/ 1129 h 1180"/>
                <a:gd name="T26" fmla="*/ 115 w 1098"/>
                <a:gd name="T27" fmla="*/ 949 h 1180"/>
                <a:gd name="T28" fmla="*/ 85 w 1098"/>
                <a:gd name="T29" fmla="*/ 881 h 1180"/>
                <a:gd name="T30" fmla="*/ 76 w 1098"/>
                <a:gd name="T31" fmla="*/ 826 h 1180"/>
                <a:gd name="T32" fmla="*/ 81 w 1098"/>
                <a:gd name="T33" fmla="*/ 791 h 1180"/>
                <a:gd name="T34" fmla="*/ 113 w 1098"/>
                <a:gd name="T35" fmla="*/ 732 h 1180"/>
                <a:gd name="T36" fmla="*/ 168 w 1098"/>
                <a:gd name="T37" fmla="*/ 684 h 1180"/>
                <a:gd name="T38" fmla="*/ 314 w 1098"/>
                <a:gd name="T39" fmla="*/ 603 h 1180"/>
                <a:gd name="T40" fmla="*/ 595 w 1098"/>
                <a:gd name="T41" fmla="*/ 472 h 1180"/>
                <a:gd name="T42" fmla="*/ 870 w 1098"/>
                <a:gd name="T43" fmla="*/ 282 h 1180"/>
                <a:gd name="T44" fmla="*/ 1098 w 1098"/>
                <a:gd name="T45" fmla="*/ 54 h 1180"/>
                <a:gd name="T46" fmla="*/ 1045 w 1098"/>
                <a:gd name="T47" fmla="*/ 0 h 1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98" h="1180">
                  <a:moveTo>
                    <a:pt x="1045" y="0"/>
                  </a:moveTo>
                  <a:cubicBezTo>
                    <a:pt x="1045" y="0"/>
                    <a:pt x="1028" y="17"/>
                    <a:pt x="817" y="228"/>
                  </a:cubicBezTo>
                  <a:cubicBezTo>
                    <a:pt x="750" y="295"/>
                    <a:pt x="667" y="348"/>
                    <a:pt x="581" y="394"/>
                  </a:cubicBezTo>
                  <a:cubicBezTo>
                    <a:pt x="516" y="429"/>
                    <a:pt x="448" y="459"/>
                    <a:pt x="383" y="488"/>
                  </a:cubicBezTo>
                  <a:cubicBezTo>
                    <a:pt x="334" y="510"/>
                    <a:pt x="287" y="531"/>
                    <a:pt x="243" y="553"/>
                  </a:cubicBezTo>
                  <a:cubicBezTo>
                    <a:pt x="210" y="569"/>
                    <a:pt x="179" y="586"/>
                    <a:pt x="151" y="604"/>
                  </a:cubicBezTo>
                  <a:cubicBezTo>
                    <a:pt x="108" y="631"/>
                    <a:pt x="71" y="661"/>
                    <a:pt x="44" y="697"/>
                  </a:cubicBezTo>
                  <a:cubicBezTo>
                    <a:pt x="31" y="716"/>
                    <a:pt x="20" y="736"/>
                    <a:pt x="12" y="757"/>
                  </a:cubicBezTo>
                  <a:cubicBezTo>
                    <a:pt x="4" y="779"/>
                    <a:pt x="0" y="802"/>
                    <a:pt x="0" y="826"/>
                  </a:cubicBezTo>
                  <a:cubicBezTo>
                    <a:pt x="0" y="851"/>
                    <a:pt x="4" y="876"/>
                    <a:pt x="12" y="903"/>
                  </a:cubicBezTo>
                  <a:cubicBezTo>
                    <a:pt x="24" y="943"/>
                    <a:pt x="45" y="985"/>
                    <a:pt x="75" y="1031"/>
                  </a:cubicBezTo>
                  <a:cubicBezTo>
                    <a:pt x="106" y="1076"/>
                    <a:pt x="145" y="1126"/>
                    <a:pt x="196" y="1180"/>
                  </a:cubicBezTo>
                  <a:cubicBezTo>
                    <a:pt x="252" y="1129"/>
                    <a:pt x="252" y="1129"/>
                    <a:pt x="252" y="1129"/>
                  </a:cubicBezTo>
                  <a:cubicBezTo>
                    <a:pt x="187" y="1059"/>
                    <a:pt x="143" y="999"/>
                    <a:pt x="115" y="949"/>
                  </a:cubicBezTo>
                  <a:cubicBezTo>
                    <a:pt x="101" y="924"/>
                    <a:pt x="91" y="901"/>
                    <a:pt x="85" y="881"/>
                  </a:cubicBezTo>
                  <a:cubicBezTo>
                    <a:pt x="79" y="861"/>
                    <a:pt x="76" y="843"/>
                    <a:pt x="76" y="826"/>
                  </a:cubicBezTo>
                  <a:cubicBezTo>
                    <a:pt x="76" y="814"/>
                    <a:pt x="78" y="802"/>
                    <a:pt x="81" y="791"/>
                  </a:cubicBezTo>
                  <a:cubicBezTo>
                    <a:pt x="87" y="770"/>
                    <a:pt x="97" y="751"/>
                    <a:pt x="113" y="732"/>
                  </a:cubicBezTo>
                  <a:cubicBezTo>
                    <a:pt x="128" y="716"/>
                    <a:pt x="146" y="700"/>
                    <a:pt x="168" y="684"/>
                  </a:cubicBezTo>
                  <a:cubicBezTo>
                    <a:pt x="207" y="656"/>
                    <a:pt x="257" y="630"/>
                    <a:pt x="314" y="603"/>
                  </a:cubicBezTo>
                  <a:cubicBezTo>
                    <a:pt x="398" y="563"/>
                    <a:pt x="497" y="522"/>
                    <a:pt x="595" y="472"/>
                  </a:cubicBezTo>
                  <a:cubicBezTo>
                    <a:pt x="693" y="422"/>
                    <a:pt x="790" y="362"/>
                    <a:pt x="870" y="282"/>
                  </a:cubicBezTo>
                  <a:cubicBezTo>
                    <a:pt x="1082" y="71"/>
                    <a:pt x="1098" y="54"/>
                    <a:pt x="1098" y="54"/>
                  </a:cubicBezTo>
                  <a:lnTo>
                    <a:pt x="1045" y="0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3235311" y="3198248"/>
              <a:ext cx="366251" cy="364231"/>
            </a:xfrm>
            <a:custGeom>
              <a:avLst/>
              <a:gdLst>
                <a:gd name="T0" fmla="*/ 230 w 230"/>
                <a:gd name="T1" fmla="*/ 126 h 229"/>
                <a:gd name="T2" fmla="*/ 177 w 230"/>
                <a:gd name="T3" fmla="*/ 53 h 229"/>
                <a:gd name="T4" fmla="*/ 104 w 230"/>
                <a:gd name="T5" fmla="*/ 0 h 229"/>
                <a:gd name="T6" fmla="*/ 0 w 230"/>
                <a:gd name="T7" fmla="*/ 229 h 229"/>
                <a:gd name="T8" fmla="*/ 230 w 230"/>
                <a:gd name="T9" fmla="*/ 12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0" h="229">
                  <a:moveTo>
                    <a:pt x="230" y="126"/>
                  </a:moveTo>
                  <a:cubicBezTo>
                    <a:pt x="177" y="53"/>
                    <a:pt x="177" y="53"/>
                    <a:pt x="177" y="53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4" y="0"/>
                    <a:pt x="0" y="96"/>
                    <a:pt x="0" y="229"/>
                  </a:cubicBezTo>
                  <a:cubicBezTo>
                    <a:pt x="134" y="229"/>
                    <a:pt x="230" y="126"/>
                    <a:pt x="230" y="126"/>
                  </a:cubicBezTo>
                  <a:close/>
                </a:path>
              </a:pathLst>
            </a:custGeom>
            <a:solidFill>
              <a:srgbClr val="F692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3314755" y="3221812"/>
              <a:ext cx="263243" cy="261223"/>
            </a:xfrm>
            <a:custGeom>
              <a:avLst/>
              <a:gdLst>
                <a:gd name="T0" fmla="*/ 165 w 165"/>
                <a:gd name="T1" fmla="*/ 90 h 164"/>
                <a:gd name="T2" fmla="*/ 127 w 165"/>
                <a:gd name="T3" fmla="*/ 38 h 164"/>
                <a:gd name="T4" fmla="*/ 75 w 165"/>
                <a:gd name="T5" fmla="*/ 0 h 164"/>
                <a:gd name="T6" fmla="*/ 0 w 165"/>
                <a:gd name="T7" fmla="*/ 164 h 164"/>
                <a:gd name="T8" fmla="*/ 165 w 165"/>
                <a:gd name="T9" fmla="*/ 90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5" h="164">
                  <a:moveTo>
                    <a:pt x="165" y="90"/>
                  </a:moveTo>
                  <a:cubicBezTo>
                    <a:pt x="127" y="38"/>
                    <a:pt x="127" y="38"/>
                    <a:pt x="127" y="38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75" y="0"/>
                    <a:pt x="0" y="69"/>
                    <a:pt x="0" y="164"/>
                  </a:cubicBezTo>
                  <a:cubicBezTo>
                    <a:pt x="96" y="164"/>
                    <a:pt x="165" y="90"/>
                    <a:pt x="165" y="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3380061" y="3241337"/>
              <a:ext cx="178413" cy="178413"/>
            </a:xfrm>
            <a:custGeom>
              <a:avLst/>
              <a:gdLst>
                <a:gd name="T0" fmla="*/ 112 w 112"/>
                <a:gd name="T1" fmla="*/ 61 h 112"/>
                <a:gd name="T2" fmla="*/ 86 w 112"/>
                <a:gd name="T3" fmla="*/ 26 h 112"/>
                <a:gd name="T4" fmla="*/ 50 w 112"/>
                <a:gd name="T5" fmla="*/ 0 h 112"/>
                <a:gd name="T6" fmla="*/ 0 w 112"/>
                <a:gd name="T7" fmla="*/ 112 h 112"/>
                <a:gd name="T8" fmla="*/ 112 w 112"/>
                <a:gd name="T9" fmla="*/ 6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112" y="61"/>
                  </a:moveTo>
                  <a:cubicBezTo>
                    <a:pt x="86" y="26"/>
                    <a:pt x="86" y="26"/>
                    <a:pt x="86" y="26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0" y="47"/>
                    <a:pt x="0" y="112"/>
                  </a:cubicBezTo>
                  <a:cubicBezTo>
                    <a:pt x="65" y="112"/>
                    <a:pt x="112" y="61"/>
                    <a:pt x="112" y="61"/>
                  </a:cubicBezTo>
                  <a:close/>
                </a:path>
              </a:pathLst>
            </a:custGeom>
            <a:solidFill>
              <a:srgbClr val="FBED2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3170006" y="2741108"/>
              <a:ext cx="509654" cy="514367"/>
            </a:xfrm>
            <a:custGeom>
              <a:avLst/>
              <a:gdLst>
                <a:gd name="T0" fmla="*/ 320 w 320"/>
                <a:gd name="T1" fmla="*/ 24 h 323"/>
                <a:gd name="T2" fmla="*/ 201 w 320"/>
                <a:gd name="T3" fmla="*/ 67 h 323"/>
                <a:gd name="T4" fmla="*/ 0 w 320"/>
                <a:gd name="T5" fmla="*/ 268 h 323"/>
                <a:gd name="T6" fmla="*/ 180 w 320"/>
                <a:gd name="T7" fmla="*/ 255 h 323"/>
                <a:gd name="T8" fmla="*/ 320 w 320"/>
                <a:gd name="T9" fmla="*/ 24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323">
                  <a:moveTo>
                    <a:pt x="320" y="24"/>
                  </a:moveTo>
                  <a:cubicBezTo>
                    <a:pt x="320" y="24"/>
                    <a:pt x="269" y="0"/>
                    <a:pt x="201" y="67"/>
                  </a:cubicBezTo>
                  <a:cubicBezTo>
                    <a:pt x="134" y="134"/>
                    <a:pt x="0" y="268"/>
                    <a:pt x="0" y="268"/>
                  </a:cubicBezTo>
                  <a:cubicBezTo>
                    <a:pt x="0" y="268"/>
                    <a:pt x="112" y="187"/>
                    <a:pt x="180" y="255"/>
                  </a:cubicBezTo>
                  <a:cubicBezTo>
                    <a:pt x="248" y="323"/>
                    <a:pt x="320" y="24"/>
                    <a:pt x="320" y="2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3544335" y="3118804"/>
              <a:ext cx="514367" cy="508981"/>
            </a:xfrm>
            <a:custGeom>
              <a:avLst/>
              <a:gdLst>
                <a:gd name="T0" fmla="*/ 298 w 323"/>
                <a:gd name="T1" fmla="*/ 0 h 320"/>
                <a:gd name="T2" fmla="*/ 256 w 323"/>
                <a:gd name="T3" fmla="*/ 119 h 320"/>
                <a:gd name="T4" fmla="*/ 55 w 323"/>
                <a:gd name="T5" fmla="*/ 320 h 320"/>
                <a:gd name="T6" fmla="*/ 68 w 323"/>
                <a:gd name="T7" fmla="*/ 141 h 320"/>
                <a:gd name="T8" fmla="*/ 298 w 323"/>
                <a:gd name="T9" fmla="*/ 0 h 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3" h="320">
                  <a:moveTo>
                    <a:pt x="298" y="0"/>
                  </a:moveTo>
                  <a:cubicBezTo>
                    <a:pt x="298" y="0"/>
                    <a:pt x="323" y="52"/>
                    <a:pt x="256" y="119"/>
                  </a:cubicBezTo>
                  <a:cubicBezTo>
                    <a:pt x="189" y="186"/>
                    <a:pt x="55" y="320"/>
                    <a:pt x="55" y="320"/>
                  </a:cubicBezTo>
                  <a:cubicBezTo>
                    <a:pt x="55" y="320"/>
                    <a:pt x="136" y="209"/>
                    <a:pt x="68" y="141"/>
                  </a:cubicBezTo>
                  <a:cubicBezTo>
                    <a:pt x="0" y="73"/>
                    <a:pt x="298" y="0"/>
                    <a:pt x="298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3400932" y="3091201"/>
              <a:ext cx="305658" cy="307678"/>
            </a:xfrm>
            <a:custGeom>
              <a:avLst/>
              <a:gdLst>
                <a:gd name="T0" fmla="*/ 298 w 454"/>
                <a:gd name="T1" fmla="*/ 457 h 457"/>
                <a:gd name="T2" fmla="*/ 0 w 454"/>
                <a:gd name="T3" fmla="*/ 159 h 457"/>
                <a:gd name="T4" fmla="*/ 156 w 454"/>
                <a:gd name="T5" fmla="*/ 0 h 457"/>
                <a:gd name="T6" fmla="*/ 454 w 454"/>
                <a:gd name="T7" fmla="*/ 298 h 457"/>
                <a:gd name="T8" fmla="*/ 298 w 454"/>
                <a:gd name="T9" fmla="*/ 457 h 4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4" h="457">
                  <a:moveTo>
                    <a:pt x="298" y="457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454" y="298"/>
                  </a:lnTo>
                  <a:lnTo>
                    <a:pt x="298" y="457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400932" y="3091201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17090" y="3107359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3431229" y="3121497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445367" y="3137655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3461525" y="3151794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475663" y="3165932"/>
              <a:ext cx="111760" cy="111760"/>
            </a:xfrm>
            <a:custGeom>
              <a:avLst/>
              <a:gdLst>
                <a:gd name="T0" fmla="*/ 10 w 166"/>
                <a:gd name="T1" fmla="*/ 166 h 166"/>
                <a:gd name="T2" fmla="*/ 0 w 166"/>
                <a:gd name="T3" fmla="*/ 159 h 166"/>
                <a:gd name="T4" fmla="*/ 159 w 166"/>
                <a:gd name="T5" fmla="*/ 0 h 166"/>
                <a:gd name="T6" fmla="*/ 166 w 166"/>
                <a:gd name="T7" fmla="*/ 10 h 166"/>
                <a:gd name="T8" fmla="*/ 10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10" y="166"/>
                  </a:moveTo>
                  <a:lnTo>
                    <a:pt x="0" y="159"/>
                  </a:lnTo>
                  <a:lnTo>
                    <a:pt x="159" y="0"/>
                  </a:lnTo>
                  <a:lnTo>
                    <a:pt x="166" y="10"/>
                  </a:lnTo>
                  <a:lnTo>
                    <a:pt x="10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3491822" y="3182090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3505960" y="3196228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3520098" y="3212387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/>
            </p:cNvSpPr>
            <p:nvPr/>
          </p:nvSpPr>
          <p:spPr bwMode="auto">
            <a:xfrm>
              <a:off x="3536256" y="3226525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9 h 166"/>
                <a:gd name="T4" fmla="*/ 156 w 166"/>
                <a:gd name="T5" fmla="*/ 0 h 166"/>
                <a:gd name="T6" fmla="*/ 166 w 166"/>
                <a:gd name="T7" fmla="*/ 10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9"/>
                  </a:lnTo>
                  <a:lnTo>
                    <a:pt x="156" y="0"/>
                  </a:lnTo>
                  <a:lnTo>
                    <a:pt x="166" y="10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2"/>
            <p:cNvSpPr>
              <a:spLocks/>
            </p:cNvSpPr>
            <p:nvPr/>
          </p:nvSpPr>
          <p:spPr bwMode="auto">
            <a:xfrm>
              <a:off x="3550395" y="3242683"/>
              <a:ext cx="111760" cy="109741"/>
            </a:xfrm>
            <a:custGeom>
              <a:avLst/>
              <a:gdLst>
                <a:gd name="T0" fmla="*/ 10 w 166"/>
                <a:gd name="T1" fmla="*/ 163 h 163"/>
                <a:gd name="T2" fmla="*/ 0 w 166"/>
                <a:gd name="T3" fmla="*/ 156 h 163"/>
                <a:gd name="T4" fmla="*/ 159 w 166"/>
                <a:gd name="T5" fmla="*/ 0 h 163"/>
                <a:gd name="T6" fmla="*/ 166 w 166"/>
                <a:gd name="T7" fmla="*/ 7 h 163"/>
                <a:gd name="T8" fmla="*/ 10 w 166"/>
                <a:gd name="T9" fmla="*/ 163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3">
                  <a:moveTo>
                    <a:pt x="10" y="163"/>
                  </a:moveTo>
                  <a:lnTo>
                    <a:pt x="0" y="156"/>
                  </a:lnTo>
                  <a:lnTo>
                    <a:pt x="159" y="0"/>
                  </a:lnTo>
                  <a:lnTo>
                    <a:pt x="166" y="7"/>
                  </a:lnTo>
                  <a:lnTo>
                    <a:pt x="10" y="163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3566553" y="3256821"/>
              <a:ext cx="111760" cy="111760"/>
            </a:xfrm>
            <a:custGeom>
              <a:avLst/>
              <a:gdLst>
                <a:gd name="T0" fmla="*/ 7 w 166"/>
                <a:gd name="T1" fmla="*/ 166 h 166"/>
                <a:gd name="T2" fmla="*/ 0 w 166"/>
                <a:gd name="T3" fmla="*/ 156 h 166"/>
                <a:gd name="T4" fmla="*/ 156 w 166"/>
                <a:gd name="T5" fmla="*/ 0 h 166"/>
                <a:gd name="T6" fmla="*/ 166 w 166"/>
                <a:gd name="T7" fmla="*/ 7 h 166"/>
                <a:gd name="T8" fmla="*/ 7 w 166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6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3580691" y="3271633"/>
              <a:ext cx="111760" cy="111087"/>
            </a:xfrm>
            <a:custGeom>
              <a:avLst/>
              <a:gdLst>
                <a:gd name="T0" fmla="*/ 10 w 166"/>
                <a:gd name="T1" fmla="*/ 165 h 165"/>
                <a:gd name="T2" fmla="*/ 0 w 166"/>
                <a:gd name="T3" fmla="*/ 158 h 165"/>
                <a:gd name="T4" fmla="*/ 159 w 166"/>
                <a:gd name="T5" fmla="*/ 0 h 165"/>
                <a:gd name="T6" fmla="*/ 166 w 166"/>
                <a:gd name="T7" fmla="*/ 9 h 165"/>
                <a:gd name="T8" fmla="*/ 10 w 166"/>
                <a:gd name="T9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" h="165">
                  <a:moveTo>
                    <a:pt x="10" y="165"/>
                  </a:moveTo>
                  <a:lnTo>
                    <a:pt x="0" y="158"/>
                  </a:lnTo>
                  <a:lnTo>
                    <a:pt x="159" y="0"/>
                  </a:lnTo>
                  <a:lnTo>
                    <a:pt x="166" y="9"/>
                  </a:lnTo>
                  <a:lnTo>
                    <a:pt x="10" y="165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3596849" y="3287118"/>
              <a:ext cx="109741" cy="111760"/>
            </a:xfrm>
            <a:custGeom>
              <a:avLst/>
              <a:gdLst>
                <a:gd name="T0" fmla="*/ 7 w 163"/>
                <a:gd name="T1" fmla="*/ 166 h 166"/>
                <a:gd name="T2" fmla="*/ 0 w 163"/>
                <a:gd name="T3" fmla="*/ 156 h 166"/>
                <a:gd name="T4" fmla="*/ 156 w 163"/>
                <a:gd name="T5" fmla="*/ 0 h 166"/>
                <a:gd name="T6" fmla="*/ 163 w 163"/>
                <a:gd name="T7" fmla="*/ 7 h 166"/>
                <a:gd name="T8" fmla="*/ 7 w 163"/>
                <a:gd name="T9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166">
                  <a:moveTo>
                    <a:pt x="7" y="166"/>
                  </a:moveTo>
                  <a:lnTo>
                    <a:pt x="0" y="156"/>
                  </a:lnTo>
                  <a:lnTo>
                    <a:pt x="156" y="0"/>
                  </a:lnTo>
                  <a:lnTo>
                    <a:pt x="163" y="7"/>
                  </a:lnTo>
                  <a:lnTo>
                    <a:pt x="7" y="166"/>
                  </a:lnTo>
                  <a:close/>
                </a:path>
              </a:pathLst>
            </a:custGeom>
            <a:solidFill>
              <a:srgbClr val="CBCBC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3426516" y="2059774"/>
              <a:ext cx="1312174" cy="1313521"/>
            </a:xfrm>
            <a:custGeom>
              <a:avLst/>
              <a:gdLst>
                <a:gd name="T0" fmla="*/ 141 w 824"/>
                <a:gd name="T1" fmla="*/ 825 h 825"/>
                <a:gd name="T2" fmla="*/ 482 w 824"/>
                <a:gd name="T3" fmla="*/ 564 h 825"/>
                <a:gd name="T4" fmla="*/ 763 w 824"/>
                <a:gd name="T5" fmla="*/ 61 h 825"/>
                <a:gd name="T6" fmla="*/ 261 w 824"/>
                <a:gd name="T7" fmla="*/ 343 h 825"/>
                <a:gd name="T8" fmla="*/ 0 w 824"/>
                <a:gd name="T9" fmla="*/ 683 h 825"/>
                <a:gd name="T10" fmla="*/ 141 w 824"/>
                <a:gd name="T11" fmla="*/ 825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24" h="825">
                  <a:moveTo>
                    <a:pt x="141" y="825"/>
                  </a:moveTo>
                  <a:cubicBezTo>
                    <a:pt x="237" y="778"/>
                    <a:pt x="361" y="685"/>
                    <a:pt x="482" y="564"/>
                  </a:cubicBezTo>
                  <a:cubicBezTo>
                    <a:pt x="698" y="348"/>
                    <a:pt x="824" y="123"/>
                    <a:pt x="763" y="61"/>
                  </a:cubicBezTo>
                  <a:cubicBezTo>
                    <a:pt x="702" y="0"/>
                    <a:pt x="477" y="126"/>
                    <a:pt x="261" y="343"/>
                  </a:cubicBezTo>
                  <a:cubicBezTo>
                    <a:pt x="140" y="464"/>
                    <a:pt x="47" y="587"/>
                    <a:pt x="0" y="683"/>
                  </a:cubicBezTo>
                  <a:cubicBezTo>
                    <a:pt x="141" y="825"/>
                    <a:pt x="141" y="825"/>
                    <a:pt x="141" y="82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3549048" y="2779484"/>
              <a:ext cx="469932" cy="471279"/>
            </a:xfrm>
            <a:custGeom>
              <a:avLst/>
              <a:gdLst>
                <a:gd name="T0" fmla="*/ 205 w 295"/>
                <a:gd name="T1" fmla="*/ 285 h 296"/>
                <a:gd name="T2" fmla="*/ 295 w 295"/>
                <a:gd name="T3" fmla="*/ 213 h 296"/>
                <a:gd name="T4" fmla="*/ 176 w 295"/>
                <a:gd name="T5" fmla="*/ 120 h 296"/>
                <a:gd name="T6" fmla="*/ 82 w 295"/>
                <a:gd name="T7" fmla="*/ 0 h 296"/>
                <a:gd name="T8" fmla="*/ 11 w 295"/>
                <a:gd name="T9" fmla="*/ 90 h 296"/>
                <a:gd name="T10" fmla="*/ 95 w 295"/>
                <a:gd name="T11" fmla="*/ 201 h 296"/>
                <a:gd name="T12" fmla="*/ 205 w 295"/>
                <a:gd name="T13" fmla="*/ 285 h 2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5" h="296">
                  <a:moveTo>
                    <a:pt x="205" y="285"/>
                  </a:moveTo>
                  <a:cubicBezTo>
                    <a:pt x="235" y="263"/>
                    <a:pt x="265" y="240"/>
                    <a:pt x="295" y="213"/>
                  </a:cubicBezTo>
                  <a:cubicBezTo>
                    <a:pt x="295" y="213"/>
                    <a:pt x="281" y="225"/>
                    <a:pt x="176" y="120"/>
                  </a:cubicBezTo>
                  <a:cubicBezTo>
                    <a:pt x="71" y="15"/>
                    <a:pt x="82" y="0"/>
                    <a:pt x="82" y="0"/>
                  </a:cubicBezTo>
                  <a:cubicBezTo>
                    <a:pt x="56" y="31"/>
                    <a:pt x="32" y="61"/>
                    <a:pt x="11" y="90"/>
                  </a:cubicBezTo>
                  <a:cubicBezTo>
                    <a:pt x="11" y="90"/>
                    <a:pt x="0" y="105"/>
                    <a:pt x="95" y="201"/>
                  </a:cubicBezTo>
                  <a:cubicBezTo>
                    <a:pt x="190" y="296"/>
                    <a:pt x="205" y="285"/>
                    <a:pt x="205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4179888" y="2092763"/>
              <a:ext cx="526485" cy="527159"/>
            </a:xfrm>
            <a:custGeom>
              <a:avLst/>
              <a:gdLst>
                <a:gd name="T0" fmla="*/ 191 w 331"/>
                <a:gd name="T1" fmla="*/ 331 h 331"/>
                <a:gd name="T2" fmla="*/ 290 w 331"/>
                <a:gd name="T3" fmla="*/ 40 h 331"/>
                <a:gd name="T4" fmla="*/ 0 w 331"/>
                <a:gd name="T5" fmla="*/ 140 h 331"/>
                <a:gd name="T6" fmla="*/ 75 w 331"/>
                <a:gd name="T7" fmla="*/ 256 h 331"/>
                <a:gd name="T8" fmla="*/ 191 w 331"/>
                <a:gd name="T9" fmla="*/ 331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1" h="331">
                  <a:moveTo>
                    <a:pt x="191" y="331"/>
                  </a:moveTo>
                  <a:cubicBezTo>
                    <a:pt x="288" y="195"/>
                    <a:pt x="331" y="81"/>
                    <a:pt x="290" y="40"/>
                  </a:cubicBezTo>
                  <a:cubicBezTo>
                    <a:pt x="249" y="0"/>
                    <a:pt x="135" y="42"/>
                    <a:pt x="0" y="140"/>
                  </a:cubicBezTo>
                  <a:cubicBezTo>
                    <a:pt x="0" y="140"/>
                    <a:pt x="20" y="202"/>
                    <a:pt x="75" y="256"/>
                  </a:cubicBezTo>
                  <a:cubicBezTo>
                    <a:pt x="129" y="310"/>
                    <a:pt x="191" y="331"/>
                    <a:pt x="191" y="33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4009555" y="2486618"/>
              <a:ext cx="302292" cy="303638"/>
            </a:xfrm>
            <a:custGeom>
              <a:avLst/>
              <a:gdLst>
                <a:gd name="T0" fmla="*/ 156 w 190"/>
                <a:gd name="T1" fmla="*/ 157 h 191"/>
                <a:gd name="T2" fmla="*/ 34 w 190"/>
                <a:gd name="T3" fmla="*/ 157 h 191"/>
                <a:gd name="T4" fmla="*/ 34 w 190"/>
                <a:gd name="T5" fmla="*/ 34 h 191"/>
                <a:gd name="T6" fmla="*/ 156 w 190"/>
                <a:gd name="T7" fmla="*/ 34 h 191"/>
                <a:gd name="T8" fmla="*/ 156 w 190"/>
                <a:gd name="T9" fmla="*/ 1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0" h="191">
                  <a:moveTo>
                    <a:pt x="156" y="157"/>
                  </a:moveTo>
                  <a:cubicBezTo>
                    <a:pt x="122" y="191"/>
                    <a:pt x="68" y="191"/>
                    <a:pt x="34" y="157"/>
                  </a:cubicBezTo>
                  <a:cubicBezTo>
                    <a:pt x="0" y="123"/>
                    <a:pt x="0" y="68"/>
                    <a:pt x="34" y="34"/>
                  </a:cubicBezTo>
                  <a:cubicBezTo>
                    <a:pt x="68" y="0"/>
                    <a:pt x="122" y="0"/>
                    <a:pt x="156" y="34"/>
                  </a:cubicBezTo>
                  <a:cubicBezTo>
                    <a:pt x="190" y="68"/>
                    <a:pt x="190" y="123"/>
                    <a:pt x="156" y="15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4036485" y="2513548"/>
              <a:ext cx="248431" cy="249778"/>
            </a:xfrm>
            <a:custGeom>
              <a:avLst/>
              <a:gdLst>
                <a:gd name="T0" fmla="*/ 107 w 156"/>
                <a:gd name="T1" fmla="*/ 141 h 157"/>
                <a:gd name="T2" fmla="*/ 16 w 156"/>
                <a:gd name="T3" fmla="*/ 108 h 157"/>
                <a:gd name="T4" fmla="*/ 49 w 156"/>
                <a:gd name="T5" fmla="*/ 17 h 157"/>
                <a:gd name="T6" fmla="*/ 140 w 156"/>
                <a:gd name="T7" fmla="*/ 50 h 157"/>
                <a:gd name="T8" fmla="*/ 107 w 156"/>
                <a:gd name="T9" fmla="*/ 141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" h="157">
                  <a:moveTo>
                    <a:pt x="107" y="141"/>
                  </a:moveTo>
                  <a:cubicBezTo>
                    <a:pt x="73" y="157"/>
                    <a:pt x="32" y="142"/>
                    <a:pt x="16" y="108"/>
                  </a:cubicBezTo>
                  <a:cubicBezTo>
                    <a:pt x="0" y="73"/>
                    <a:pt x="15" y="33"/>
                    <a:pt x="49" y="17"/>
                  </a:cubicBezTo>
                  <a:cubicBezTo>
                    <a:pt x="83" y="0"/>
                    <a:pt x="124" y="15"/>
                    <a:pt x="140" y="50"/>
                  </a:cubicBezTo>
                  <a:cubicBezTo>
                    <a:pt x="156" y="84"/>
                    <a:pt x="141" y="125"/>
                    <a:pt x="107" y="141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4"/>
            <p:cNvSpPr>
              <a:spLocks/>
            </p:cNvSpPr>
            <p:nvPr/>
          </p:nvSpPr>
          <p:spPr bwMode="auto">
            <a:xfrm>
              <a:off x="4238461" y="2540478"/>
              <a:ext cx="18851" cy="18851"/>
            </a:xfrm>
            <a:custGeom>
              <a:avLst/>
              <a:gdLst>
                <a:gd name="T0" fmla="*/ 10 w 12"/>
                <a:gd name="T1" fmla="*/ 10 h 12"/>
                <a:gd name="T2" fmla="*/ 2 w 12"/>
                <a:gd name="T3" fmla="*/ 10 h 12"/>
                <a:gd name="T4" fmla="*/ 2 w 12"/>
                <a:gd name="T5" fmla="*/ 3 h 12"/>
                <a:gd name="T6" fmla="*/ 10 w 12"/>
                <a:gd name="T7" fmla="*/ 3 h 12"/>
                <a:gd name="T8" fmla="*/ 10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10"/>
                  </a:move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ubicBezTo>
                    <a:pt x="12" y="5"/>
                    <a:pt x="12" y="8"/>
                    <a:pt x="10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4182581" y="2508835"/>
              <a:ext cx="19524" cy="18851"/>
            </a:xfrm>
            <a:custGeom>
              <a:avLst/>
              <a:gdLst>
                <a:gd name="T0" fmla="*/ 12 w 12"/>
                <a:gd name="T1" fmla="*/ 8 h 12"/>
                <a:gd name="T2" fmla="*/ 5 w 12"/>
                <a:gd name="T3" fmla="*/ 12 h 12"/>
                <a:gd name="T4" fmla="*/ 1 w 12"/>
                <a:gd name="T5" fmla="*/ 5 h 12"/>
                <a:gd name="T6" fmla="*/ 8 w 12"/>
                <a:gd name="T7" fmla="*/ 1 h 12"/>
                <a:gd name="T8" fmla="*/ 12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2" y="8"/>
                  </a:moveTo>
                  <a:cubicBezTo>
                    <a:pt x="11" y="11"/>
                    <a:pt x="8" y="12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2"/>
                    <a:pt x="12" y="5"/>
                    <a:pt x="12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46"/>
            <p:cNvSpPr>
              <a:spLocks/>
            </p:cNvSpPr>
            <p:nvPr/>
          </p:nvSpPr>
          <p:spPr bwMode="auto">
            <a:xfrm>
              <a:off x="4119295" y="2508835"/>
              <a:ext cx="18851" cy="18851"/>
            </a:xfrm>
            <a:custGeom>
              <a:avLst/>
              <a:gdLst>
                <a:gd name="T0" fmla="*/ 11 w 12"/>
                <a:gd name="T1" fmla="*/ 5 h 12"/>
                <a:gd name="T2" fmla="*/ 7 w 12"/>
                <a:gd name="T3" fmla="*/ 12 h 12"/>
                <a:gd name="T4" fmla="*/ 0 w 12"/>
                <a:gd name="T5" fmla="*/ 8 h 12"/>
                <a:gd name="T6" fmla="*/ 4 w 12"/>
                <a:gd name="T7" fmla="*/ 1 h 12"/>
                <a:gd name="T8" fmla="*/ 11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1" y="5"/>
                  </a:moveTo>
                  <a:cubicBezTo>
                    <a:pt x="12" y="8"/>
                    <a:pt x="10" y="11"/>
                    <a:pt x="7" y="12"/>
                  </a:cubicBezTo>
                  <a:cubicBezTo>
                    <a:pt x="4" y="12"/>
                    <a:pt x="1" y="11"/>
                    <a:pt x="0" y="8"/>
                  </a:cubicBezTo>
                  <a:cubicBezTo>
                    <a:pt x="0" y="5"/>
                    <a:pt x="1" y="2"/>
                    <a:pt x="4" y="1"/>
                  </a:cubicBezTo>
                  <a:cubicBezTo>
                    <a:pt x="7" y="0"/>
                    <a:pt x="10" y="2"/>
                    <a:pt x="11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47"/>
            <p:cNvSpPr>
              <a:spLocks/>
            </p:cNvSpPr>
            <p:nvPr/>
          </p:nvSpPr>
          <p:spPr bwMode="auto">
            <a:xfrm>
              <a:off x="4063415" y="2540478"/>
              <a:ext cx="18851" cy="18851"/>
            </a:xfrm>
            <a:custGeom>
              <a:avLst/>
              <a:gdLst>
                <a:gd name="T0" fmla="*/ 10 w 12"/>
                <a:gd name="T1" fmla="*/ 3 h 12"/>
                <a:gd name="T2" fmla="*/ 10 w 12"/>
                <a:gd name="T3" fmla="*/ 10 h 12"/>
                <a:gd name="T4" fmla="*/ 2 w 12"/>
                <a:gd name="T5" fmla="*/ 10 h 12"/>
                <a:gd name="T6" fmla="*/ 2 w 12"/>
                <a:gd name="T7" fmla="*/ 3 h 12"/>
                <a:gd name="T8" fmla="*/ 10 w 12"/>
                <a:gd name="T9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0" y="3"/>
                  </a:moveTo>
                  <a:cubicBezTo>
                    <a:pt x="12" y="5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0"/>
                    <a:pt x="8" y="0"/>
                    <a:pt x="10" y="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4029752" y="2596358"/>
              <a:ext cx="20871" cy="20198"/>
            </a:xfrm>
            <a:custGeom>
              <a:avLst/>
              <a:gdLst>
                <a:gd name="T0" fmla="*/ 8 w 13"/>
                <a:gd name="T1" fmla="*/ 1 h 13"/>
                <a:gd name="T2" fmla="*/ 12 w 13"/>
                <a:gd name="T3" fmla="*/ 8 h 13"/>
                <a:gd name="T4" fmla="*/ 5 w 13"/>
                <a:gd name="T5" fmla="*/ 12 h 13"/>
                <a:gd name="T6" fmla="*/ 1 w 13"/>
                <a:gd name="T7" fmla="*/ 5 h 13"/>
                <a:gd name="T8" fmla="*/ 8 w 13"/>
                <a:gd name="T9" fmla="*/ 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"/>
                  </a:moveTo>
                  <a:cubicBezTo>
                    <a:pt x="11" y="2"/>
                    <a:pt x="13" y="5"/>
                    <a:pt x="12" y="8"/>
                  </a:cubicBezTo>
                  <a:cubicBezTo>
                    <a:pt x="11" y="11"/>
                    <a:pt x="8" y="13"/>
                    <a:pt x="5" y="12"/>
                  </a:cubicBezTo>
                  <a:cubicBezTo>
                    <a:pt x="2" y="11"/>
                    <a:pt x="0" y="8"/>
                    <a:pt x="1" y="5"/>
                  </a:cubicBezTo>
                  <a:cubicBezTo>
                    <a:pt x="2" y="2"/>
                    <a:pt x="5" y="0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49"/>
            <p:cNvSpPr>
              <a:spLocks/>
            </p:cNvSpPr>
            <p:nvPr/>
          </p:nvSpPr>
          <p:spPr bwMode="auto">
            <a:xfrm>
              <a:off x="4029752" y="2661664"/>
              <a:ext cx="20871" cy="18851"/>
            </a:xfrm>
            <a:custGeom>
              <a:avLst/>
              <a:gdLst>
                <a:gd name="T0" fmla="*/ 5 w 13"/>
                <a:gd name="T1" fmla="*/ 1 h 12"/>
                <a:gd name="T2" fmla="*/ 12 w 13"/>
                <a:gd name="T3" fmla="*/ 4 h 12"/>
                <a:gd name="T4" fmla="*/ 8 w 13"/>
                <a:gd name="T5" fmla="*/ 11 h 12"/>
                <a:gd name="T6" fmla="*/ 1 w 13"/>
                <a:gd name="T7" fmla="*/ 7 h 12"/>
                <a:gd name="T8" fmla="*/ 5 w 1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"/>
                  </a:moveTo>
                  <a:cubicBezTo>
                    <a:pt x="8" y="0"/>
                    <a:pt x="11" y="2"/>
                    <a:pt x="12" y="4"/>
                  </a:cubicBezTo>
                  <a:cubicBezTo>
                    <a:pt x="13" y="7"/>
                    <a:pt x="11" y="10"/>
                    <a:pt x="8" y="11"/>
                  </a:cubicBezTo>
                  <a:cubicBezTo>
                    <a:pt x="5" y="12"/>
                    <a:pt x="2" y="10"/>
                    <a:pt x="1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4063415" y="2716871"/>
              <a:ext cx="18851" cy="19524"/>
            </a:xfrm>
            <a:custGeom>
              <a:avLst/>
              <a:gdLst>
                <a:gd name="T0" fmla="*/ 2 w 12"/>
                <a:gd name="T1" fmla="*/ 2 h 12"/>
                <a:gd name="T2" fmla="*/ 10 w 12"/>
                <a:gd name="T3" fmla="*/ 2 h 12"/>
                <a:gd name="T4" fmla="*/ 10 w 12"/>
                <a:gd name="T5" fmla="*/ 10 h 12"/>
                <a:gd name="T6" fmla="*/ 2 w 12"/>
                <a:gd name="T7" fmla="*/ 10 h 12"/>
                <a:gd name="T8" fmla="*/ 2 w 12"/>
                <a:gd name="T9" fmla="*/ 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2"/>
                  </a:move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ubicBezTo>
                    <a:pt x="0" y="8"/>
                    <a:pt x="0" y="4"/>
                    <a:pt x="2" y="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4119295" y="2749187"/>
              <a:ext cx="18851" cy="18851"/>
            </a:xfrm>
            <a:custGeom>
              <a:avLst/>
              <a:gdLst>
                <a:gd name="T0" fmla="*/ 0 w 12"/>
                <a:gd name="T1" fmla="*/ 5 h 12"/>
                <a:gd name="T2" fmla="*/ 7 w 12"/>
                <a:gd name="T3" fmla="*/ 1 h 12"/>
                <a:gd name="T4" fmla="*/ 11 w 12"/>
                <a:gd name="T5" fmla="*/ 8 h 12"/>
                <a:gd name="T6" fmla="*/ 4 w 12"/>
                <a:gd name="T7" fmla="*/ 11 h 12"/>
                <a:gd name="T8" fmla="*/ 0 w 12"/>
                <a:gd name="T9" fmla="*/ 5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0" y="5"/>
                  </a:moveTo>
                  <a:cubicBezTo>
                    <a:pt x="1" y="2"/>
                    <a:pt x="4" y="0"/>
                    <a:pt x="7" y="1"/>
                  </a:cubicBezTo>
                  <a:cubicBezTo>
                    <a:pt x="10" y="2"/>
                    <a:pt x="12" y="5"/>
                    <a:pt x="11" y="8"/>
                  </a:cubicBezTo>
                  <a:cubicBezTo>
                    <a:pt x="10" y="10"/>
                    <a:pt x="7" y="12"/>
                    <a:pt x="4" y="11"/>
                  </a:cubicBezTo>
                  <a:cubicBezTo>
                    <a:pt x="1" y="11"/>
                    <a:pt x="0" y="8"/>
                    <a:pt x="0" y="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2"/>
            <p:cNvSpPr>
              <a:spLocks/>
            </p:cNvSpPr>
            <p:nvPr/>
          </p:nvSpPr>
          <p:spPr bwMode="auto">
            <a:xfrm>
              <a:off x="4182581" y="2749187"/>
              <a:ext cx="19524" cy="18851"/>
            </a:xfrm>
            <a:custGeom>
              <a:avLst/>
              <a:gdLst>
                <a:gd name="T0" fmla="*/ 1 w 12"/>
                <a:gd name="T1" fmla="*/ 8 h 12"/>
                <a:gd name="T2" fmla="*/ 5 w 12"/>
                <a:gd name="T3" fmla="*/ 1 h 12"/>
                <a:gd name="T4" fmla="*/ 12 w 12"/>
                <a:gd name="T5" fmla="*/ 5 h 12"/>
                <a:gd name="T6" fmla="*/ 8 w 12"/>
                <a:gd name="T7" fmla="*/ 11 h 12"/>
                <a:gd name="T8" fmla="*/ 1 w 12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1" y="8"/>
                  </a:move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2" y="8"/>
                    <a:pt x="11" y="11"/>
                    <a:pt x="8" y="11"/>
                  </a:cubicBezTo>
                  <a:cubicBezTo>
                    <a:pt x="5" y="12"/>
                    <a:pt x="2" y="10"/>
                    <a:pt x="1" y="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4238461" y="2716871"/>
              <a:ext cx="18851" cy="19524"/>
            </a:xfrm>
            <a:custGeom>
              <a:avLst/>
              <a:gdLst>
                <a:gd name="T0" fmla="*/ 2 w 12"/>
                <a:gd name="T1" fmla="*/ 10 h 12"/>
                <a:gd name="T2" fmla="*/ 2 w 12"/>
                <a:gd name="T3" fmla="*/ 2 h 12"/>
                <a:gd name="T4" fmla="*/ 10 w 12"/>
                <a:gd name="T5" fmla="*/ 2 h 12"/>
                <a:gd name="T6" fmla="*/ 10 w 12"/>
                <a:gd name="T7" fmla="*/ 10 h 12"/>
                <a:gd name="T8" fmla="*/ 2 w 12"/>
                <a:gd name="T9" fmla="*/ 1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" h="12">
                  <a:moveTo>
                    <a:pt x="2" y="10"/>
                  </a:moveTo>
                  <a:cubicBezTo>
                    <a:pt x="0" y="8"/>
                    <a:pt x="0" y="4"/>
                    <a:pt x="2" y="2"/>
                  </a:cubicBezTo>
                  <a:cubicBezTo>
                    <a:pt x="4" y="0"/>
                    <a:pt x="8" y="0"/>
                    <a:pt x="10" y="2"/>
                  </a:cubicBezTo>
                  <a:cubicBezTo>
                    <a:pt x="12" y="4"/>
                    <a:pt x="12" y="8"/>
                    <a:pt x="10" y="10"/>
                  </a:cubicBezTo>
                  <a:cubicBezTo>
                    <a:pt x="8" y="12"/>
                    <a:pt x="4" y="12"/>
                    <a:pt x="2" y="1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4"/>
            <p:cNvSpPr>
              <a:spLocks/>
            </p:cNvSpPr>
            <p:nvPr/>
          </p:nvSpPr>
          <p:spPr bwMode="auto">
            <a:xfrm>
              <a:off x="4270104" y="2661664"/>
              <a:ext cx="20871" cy="18851"/>
            </a:xfrm>
            <a:custGeom>
              <a:avLst/>
              <a:gdLst>
                <a:gd name="T0" fmla="*/ 5 w 13"/>
                <a:gd name="T1" fmla="*/ 11 h 12"/>
                <a:gd name="T2" fmla="*/ 1 w 13"/>
                <a:gd name="T3" fmla="*/ 4 h 12"/>
                <a:gd name="T4" fmla="*/ 8 w 13"/>
                <a:gd name="T5" fmla="*/ 1 h 12"/>
                <a:gd name="T6" fmla="*/ 12 w 13"/>
                <a:gd name="T7" fmla="*/ 7 h 12"/>
                <a:gd name="T8" fmla="*/ 5 w 13"/>
                <a:gd name="T9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2">
                  <a:moveTo>
                    <a:pt x="5" y="11"/>
                  </a:moveTo>
                  <a:cubicBezTo>
                    <a:pt x="2" y="10"/>
                    <a:pt x="0" y="7"/>
                    <a:pt x="1" y="4"/>
                  </a:cubicBezTo>
                  <a:cubicBezTo>
                    <a:pt x="2" y="2"/>
                    <a:pt x="5" y="0"/>
                    <a:pt x="8" y="1"/>
                  </a:cubicBezTo>
                  <a:cubicBezTo>
                    <a:pt x="11" y="1"/>
                    <a:pt x="13" y="4"/>
                    <a:pt x="12" y="7"/>
                  </a:cubicBezTo>
                  <a:cubicBezTo>
                    <a:pt x="11" y="10"/>
                    <a:pt x="8" y="12"/>
                    <a:pt x="5" y="1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4270104" y="2596358"/>
              <a:ext cx="20871" cy="20198"/>
            </a:xfrm>
            <a:custGeom>
              <a:avLst/>
              <a:gdLst>
                <a:gd name="T0" fmla="*/ 8 w 13"/>
                <a:gd name="T1" fmla="*/ 12 h 13"/>
                <a:gd name="T2" fmla="*/ 1 w 13"/>
                <a:gd name="T3" fmla="*/ 8 h 13"/>
                <a:gd name="T4" fmla="*/ 5 w 13"/>
                <a:gd name="T5" fmla="*/ 1 h 13"/>
                <a:gd name="T6" fmla="*/ 12 w 13"/>
                <a:gd name="T7" fmla="*/ 5 h 13"/>
                <a:gd name="T8" fmla="*/ 8 w 13"/>
                <a:gd name="T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3">
                  <a:moveTo>
                    <a:pt x="8" y="12"/>
                  </a:moveTo>
                  <a:cubicBezTo>
                    <a:pt x="5" y="13"/>
                    <a:pt x="2" y="11"/>
                    <a:pt x="1" y="8"/>
                  </a:cubicBezTo>
                  <a:cubicBezTo>
                    <a:pt x="0" y="5"/>
                    <a:pt x="2" y="2"/>
                    <a:pt x="5" y="1"/>
                  </a:cubicBezTo>
                  <a:cubicBezTo>
                    <a:pt x="8" y="0"/>
                    <a:pt x="11" y="2"/>
                    <a:pt x="12" y="5"/>
                  </a:cubicBezTo>
                  <a:cubicBezTo>
                    <a:pt x="13" y="8"/>
                    <a:pt x="11" y="11"/>
                    <a:pt x="8" y="1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6"/>
            <p:cNvSpPr>
              <a:spLocks/>
            </p:cNvSpPr>
            <p:nvPr/>
          </p:nvSpPr>
          <p:spPr bwMode="auto">
            <a:xfrm>
              <a:off x="3390160" y="2990886"/>
              <a:ext cx="418765" cy="418765"/>
            </a:xfrm>
            <a:custGeom>
              <a:avLst/>
              <a:gdLst>
                <a:gd name="T0" fmla="*/ 144 w 263"/>
                <a:gd name="T1" fmla="*/ 144 h 263"/>
                <a:gd name="T2" fmla="*/ 7 w 263"/>
                <a:gd name="T3" fmla="*/ 256 h 263"/>
                <a:gd name="T4" fmla="*/ 118 w 263"/>
                <a:gd name="T5" fmla="*/ 118 h 263"/>
                <a:gd name="T6" fmla="*/ 256 w 263"/>
                <a:gd name="T7" fmla="*/ 7 h 263"/>
                <a:gd name="T8" fmla="*/ 144 w 263"/>
                <a:gd name="T9" fmla="*/ 14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263">
                  <a:moveTo>
                    <a:pt x="144" y="144"/>
                  </a:moveTo>
                  <a:cubicBezTo>
                    <a:pt x="76" y="213"/>
                    <a:pt x="14" y="263"/>
                    <a:pt x="7" y="256"/>
                  </a:cubicBezTo>
                  <a:cubicBezTo>
                    <a:pt x="0" y="249"/>
                    <a:pt x="50" y="187"/>
                    <a:pt x="118" y="118"/>
                  </a:cubicBezTo>
                  <a:cubicBezTo>
                    <a:pt x="187" y="49"/>
                    <a:pt x="249" y="0"/>
                    <a:pt x="256" y="7"/>
                  </a:cubicBezTo>
                  <a:cubicBezTo>
                    <a:pt x="263" y="14"/>
                    <a:pt x="213" y="76"/>
                    <a:pt x="144" y="144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1429641" y="4756834"/>
              <a:ext cx="1514151" cy="475991"/>
            </a:xfrm>
            <a:custGeom>
              <a:avLst/>
              <a:gdLst>
                <a:gd name="T0" fmla="*/ 921 w 951"/>
                <a:gd name="T1" fmla="*/ 299 h 299"/>
                <a:gd name="T2" fmla="*/ 951 w 951"/>
                <a:gd name="T3" fmla="*/ 226 h 299"/>
                <a:gd name="T4" fmla="*/ 913 w 951"/>
                <a:gd name="T5" fmla="*/ 147 h 299"/>
                <a:gd name="T6" fmla="*/ 913 w 951"/>
                <a:gd name="T7" fmla="*/ 139 h 299"/>
                <a:gd name="T8" fmla="*/ 831 w 951"/>
                <a:gd name="T9" fmla="*/ 56 h 299"/>
                <a:gd name="T10" fmla="*/ 765 w 951"/>
                <a:gd name="T11" fmla="*/ 90 h 299"/>
                <a:gd name="T12" fmla="*/ 754 w 951"/>
                <a:gd name="T13" fmla="*/ 87 h 299"/>
                <a:gd name="T14" fmla="*/ 659 w 951"/>
                <a:gd name="T15" fmla="*/ 0 h 299"/>
                <a:gd name="T16" fmla="*/ 566 w 951"/>
                <a:gd name="T17" fmla="*/ 71 h 299"/>
                <a:gd name="T18" fmla="*/ 556 w 951"/>
                <a:gd name="T19" fmla="*/ 71 h 299"/>
                <a:gd name="T20" fmla="*/ 515 w 951"/>
                <a:gd name="T21" fmla="*/ 87 h 299"/>
                <a:gd name="T22" fmla="*/ 515 w 951"/>
                <a:gd name="T23" fmla="*/ 86 h 299"/>
                <a:gd name="T24" fmla="*/ 439 w 951"/>
                <a:gd name="T25" fmla="*/ 10 h 299"/>
                <a:gd name="T26" fmla="*/ 363 w 951"/>
                <a:gd name="T27" fmla="*/ 86 h 299"/>
                <a:gd name="T28" fmla="*/ 363 w 951"/>
                <a:gd name="T29" fmla="*/ 90 h 299"/>
                <a:gd name="T30" fmla="*/ 346 w 951"/>
                <a:gd name="T31" fmla="*/ 95 h 299"/>
                <a:gd name="T32" fmla="*/ 299 w 951"/>
                <a:gd name="T33" fmla="*/ 56 h 299"/>
                <a:gd name="T34" fmla="*/ 259 w 951"/>
                <a:gd name="T35" fmla="*/ 77 h 299"/>
                <a:gd name="T36" fmla="*/ 167 w 951"/>
                <a:gd name="T37" fmla="*/ 22 h 299"/>
                <a:gd name="T38" fmla="*/ 64 w 951"/>
                <a:gd name="T39" fmla="*/ 125 h 299"/>
                <a:gd name="T40" fmla="*/ 65 w 951"/>
                <a:gd name="T41" fmla="*/ 134 h 299"/>
                <a:gd name="T42" fmla="*/ 0 w 951"/>
                <a:gd name="T43" fmla="*/ 248 h 299"/>
                <a:gd name="T44" fmla="*/ 10 w 951"/>
                <a:gd name="T45" fmla="*/ 299 h 299"/>
                <a:gd name="T46" fmla="*/ 921 w 951"/>
                <a:gd name="T47" fmla="*/ 299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51" h="299">
                  <a:moveTo>
                    <a:pt x="921" y="299"/>
                  </a:moveTo>
                  <a:cubicBezTo>
                    <a:pt x="939" y="280"/>
                    <a:pt x="951" y="255"/>
                    <a:pt x="951" y="226"/>
                  </a:cubicBezTo>
                  <a:cubicBezTo>
                    <a:pt x="951" y="194"/>
                    <a:pt x="936" y="166"/>
                    <a:pt x="913" y="147"/>
                  </a:cubicBezTo>
                  <a:cubicBezTo>
                    <a:pt x="913" y="144"/>
                    <a:pt x="913" y="141"/>
                    <a:pt x="913" y="139"/>
                  </a:cubicBezTo>
                  <a:cubicBezTo>
                    <a:pt x="913" y="93"/>
                    <a:pt x="876" y="56"/>
                    <a:pt x="831" y="56"/>
                  </a:cubicBezTo>
                  <a:cubicBezTo>
                    <a:pt x="804" y="56"/>
                    <a:pt x="780" y="69"/>
                    <a:pt x="765" y="90"/>
                  </a:cubicBezTo>
                  <a:cubicBezTo>
                    <a:pt x="761" y="88"/>
                    <a:pt x="758" y="87"/>
                    <a:pt x="754" y="87"/>
                  </a:cubicBezTo>
                  <a:cubicBezTo>
                    <a:pt x="749" y="38"/>
                    <a:pt x="708" y="0"/>
                    <a:pt x="659" y="0"/>
                  </a:cubicBezTo>
                  <a:cubicBezTo>
                    <a:pt x="614" y="0"/>
                    <a:pt x="577" y="31"/>
                    <a:pt x="566" y="71"/>
                  </a:cubicBezTo>
                  <a:cubicBezTo>
                    <a:pt x="563" y="71"/>
                    <a:pt x="559" y="71"/>
                    <a:pt x="556" y="71"/>
                  </a:cubicBezTo>
                  <a:cubicBezTo>
                    <a:pt x="540" y="71"/>
                    <a:pt x="526" y="77"/>
                    <a:pt x="515" y="87"/>
                  </a:cubicBezTo>
                  <a:cubicBezTo>
                    <a:pt x="515" y="86"/>
                    <a:pt x="515" y="86"/>
                    <a:pt x="515" y="86"/>
                  </a:cubicBezTo>
                  <a:cubicBezTo>
                    <a:pt x="515" y="44"/>
                    <a:pt x="481" y="10"/>
                    <a:pt x="439" y="10"/>
                  </a:cubicBezTo>
                  <a:cubicBezTo>
                    <a:pt x="397" y="10"/>
                    <a:pt x="363" y="44"/>
                    <a:pt x="363" y="86"/>
                  </a:cubicBezTo>
                  <a:cubicBezTo>
                    <a:pt x="363" y="88"/>
                    <a:pt x="363" y="89"/>
                    <a:pt x="363" y="90"/>
                  </a:cubicBezTo>
                  <a:cubicBezTo>
                    <a:pt x="357" y="91"/>
                    <a:pt x="351" y="93"/>
                    <a:pt x="346" y="95"/>
                  </a:cubicBezTo>
                  <a:cubicBezTo>
                    <a:pt x="341" y="73"/>
                    <a:pt x="322" y="56"/>
                    <a:pt x="299" y="56"/>
                  </a:cubicBezTo>
                  <a:cubicBezTo>
                    <a:pt x="282" y="56"/>
                    <a:pt x="268" y="65"/>
                    <a:pt x="259" y="77"/>
                  </a:cubicBezTo>
                  <a:cubicBezTo>
                    <a:pt x="242" y="44"/>
                    <a:pt x="207" y="22"/>
                    <a:pt x="167" y="22"/>
                  </a:cubicBezTo>
                  <a:cubicBezTo>
                    <a:pt x="110" y="22"/>
                    <a:pt x="64" y="68"/>
                    <a:pt x="64" y="125"/>
                  </a:cubicBezTo>
                  <a:cubicBezTo>
                    <a:pt x="64" y="128"/>
                    <a:pt x="64" y="131"/>
                    <a:pt x="65" y="134"/>
                  </a:cubicBezTo>
                  <a:cubicBezTo>
                    <a:pt x="26" y="157"/>
                    <a:pt x="0" y="199"/>
                    <a:pt x="0" y="248"/>
                  </a:cubicBezTo>
                  <a:cubicBezTo>
                    <a:pt x="0" y="266"/>
                    <a:pt x="3" y="283"/>
                    <a:pt x="10" y="299"/>
                  </a:cubicBezTo>
                  <a:lnTo>
                    <a:pt x="921" y="299"/>
                  </a:lnTo>
                  <a:close/>
                </a:path>
              </a:pathLst>
            </a:custGeom>
            <a:solidFill>
              <a:srgbClr val="F1F1F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2" name="TextBox 62"/>
          <p:cNvSpPr txBox="1"/>
          <p:nvPr/>
        </p:nvSpPr>
        <p:spPr>
          <a:xfrm>
            <a:off x="6200266" y="293479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Rectangle 64"/>
          <p:cNvSpPr/>
          <p:nvPr/>
        </p:nvSpPr>
        <p:spPr>
          <a:xfrm>
            <a:off x="6195341" y="3199345"/>
            <a:ext cx="4927941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Donut 65"/>
          <p:cNvSpPr/>
          <p:nvPr/>
        </p:nvSpPr>
        <p:spPr>
          <a:xfrm>
            <a:off x="6283390" y="3838992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66"/>
          <p:cNvSpPr>
            <a:spLocks noEditPoints="1"/>
          </p:cNvSpPr>
          <p:nvPr/>
        </p:nvSpPr>
        <p:spPr bwMode="auto">
          <a:xfrm>
            <a:off x="6489146" y="4036433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Freeform 67"/>
          <p:cNvSpPr>
            <a:spLocks noEditPoints="1"/>
          </p:cNvSpPr>
          <p:nvPr/>
        </p:nvSpPr>
        <p:spPr bwMode="auto">
          <a:xfrm>
            <a:off x="6460795" y="5561576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Freeform 68"/>
          <p:cNvSpPr>
            <a:spLocks noEditPoints="1"/>
          </p:cNvSpPr>
          <p:nvPr/>
        </p:nvSpPr>
        <p:spPr bwMode="auto">
          <a:xfrm>
            <a:off x="9200349" y="5559055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Freeform 69"/>
          <p:cNvSpPr>
            <a:spLocks noEditPoints="1"/>
          </p:cNvSpPr>
          <p:nvPr/>
        </p:nvSpPr>
        <p:spPr bwMode="auto">
          <a:xfrm>
            <a:off x="9190217" y="4049286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Donut 70"/>
          <p:cNvSpPr/>
          <p:nvPr/>
        </p:nvSpPr>
        <p:spPr>
          <a:xfrm>
            <a:off x="8956794" y="5356031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Donut 71"/>
          <p:cNvSpPr/>
          <p:nvPr/>
        </p:nvSpPr>
        <p:spPr>
          <a:xfrm>
            <a:off x="6277970" y="535618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Donut 72"/>
          <p:cNvSpPr/>
          <p:nvPr/>
        </p:nvSpPr>
        <p:spPr>
          <a:xfrm>
            <a:off x="8951088" y="3838992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73"/>
          <p:cNvSpPr txBox="1"/>
          <p:nvPr/>
        </p:nvSpPr>
        <p:spPr>
          <a:xfrm>
            <a:off x="7026043" y="4146995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74"/>
          <p:cNvSpPr txBox="1"/>
          <p:nvPr/>
        </p:nvSpPr>
        <p:spPr>
          <a:xfrm>
            <a:off x="7026043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extBox 75"/>
          <p:cNvSpPr txBox="1"/>
          <p:nvPr/>
        </p:nvSpPr>
        <p:spPr>
          <a:xfrm>
            <a:off x="9724047" y="414699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76"/>
          <p:cNvSpPr txBox="1"/>
          <p:nvPr/>
        </p:nvSpPr>
        <p:spPr>
          <a:xfrm>
            <a:off x="9724047" y="387777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extBox 77"/>
          <p:cNvSpPr txBox="1"/>
          <p:nvPr/>
        </p:nvSpPr>
        <p:spPr>
          <a:xfrm>
            <a:off x="7026043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78"/>
          <p:cNvSpPr txBox="1"/>
          <p:nvPr/>
        </p:nvSpPr>
        <p:spPr>
          <a:xfrm>
            <a:off x="7026043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79"/>
          <p:cNvSpPr txBox="1"/>
          <p:nvPr/>
        </p:nvSpPr>
        <p:spPr>
          <a:xfrm>
            <a:off x="9724047" y="5672942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0"/>
          <p:cNvSpPr txBox="1"/>
          <p:nvPr/>
        </p:nvSpPr>
        <p:spPr>
          <a:xfrm>
            <a:off x="9724047" y="5387142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Rectangle 81"/>
          <p:cNvSpPr/>
          <p:nvPr/>
        </p:nvSpPr>
        <p:spPr>
          <a:xfrm>
            <a:off x="6230271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Rectangle 82"/>
          <p:cNvSpPr/>
          <p:nvPr/>
        </p:nvSpPr>
        <p:spPr>
          <a:xfrm>
            <a:off x="6230271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Rectangle 83"/>
          <p:cNvSpPr/>
          <p:nvPr/>
        </p:nvSpPr>
        <p:spPr>
          <a:xfrm>
            <a:off x="8894583" y="457379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Rectangle 84"/>
          <p:cNvSpPr/>
          <p:nvPr/>
        </p:nvSpPr>
        <p:spPr>
          <a:xfrm>
            <a:off x="8888454" y="609734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6" name="组合 9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97" name="直接连接符 9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直接连接符 9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00769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/>
      <p:bldP spid="83" grpId="0"/>
      <p:bldP spid="84" grpId="0"/>
      <p:bldP spid="85" grpId="0"/>
      <p:bldP spid="86" grpId="0"/>
      <p:bldP spid="87" grpId="0"/>
      <p:bldP spid="88" grpId="0"/>
      <p:bldP spid="89" grpId="0"/>
      <p:bldP spid="90" grpId="0"/>
      <p:bldP spid="91" grpId="0"/>
      <p:bldP spid="92" grpId="0"/>
      <p:bldP spid="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Freeform 24"/>
          <p:cNvSpPr>
            <a:spLocks/>
          </p:cNvSpPr>
          <p:nvPr/>
        </p:nvSpPr>
        <p:spPr bwMode="auto">
          <a:xfrm rot="5400000">
            <a:off x="213045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3" name="Freeform 24"/>
          <p:cNvSpPr>
            <a:spLocks/>
          </p:cNvSpPr>
          <p:nvPr/>
        </p:nvSpPr>
        <p:spPr bwMode="auto">
          <a:xfrm rot="5400000">
            <a:off x="4511612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4" name="Freeform 24"/>
          <p:cNvSpPr>
            <a:spLocks/>
          </p:cNvSpPr>
          <p:nvPr/>
        </p:nvSpPr>
        <p:spPr bwMode="auto">
          <a:xfrm rot="5400000">
            <a:off x="6892769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6" name="Freeform 24"/>
          <p:cNvSpPr>
            <a:spLocks/>
          </p:cNvSpPr>
          <p:nvPr/>
        </p:nvSpPr>
        <p:spPr bwMode="auto">
          <a:xfrm rot="5400000">
            <a:off x="9273926" y="3103248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2275474" y="3507336"/>
            <a:ext cx="626459" cy="626459"/>
            <a:chOff x="1316879" y="4254550"/>
            <a:chExt cx="684000" cy="684000"/>
          </a:xfrm>
        </p:grpSpPr>
        <p:sp>
          <p:nvSpPr>
            <p:cNvPr id="117" name="Freeform 49"/>
            <p:cNvSpPr>
              <a:spLocks noChangeAspect="1" noEditPoints="1"/>
            </p:cNvSpPr>
            <p:nvPr/>
          </p:nvSpPr>
          <p:spPr bwMode="auto">
            <a:xfrm>
              <a:off x="1467830" y="4412272"/>
              <a:ext cx="407999" cy="347492"/>
            </a:xfrm>
            <a:custGeom>
              <a:avLst/>
              <a:gdLst>
                <a:gd name="T0" fmla="*/ 182 w 400"/>
                <a:gd name="T1" fmla="*/ 180 h 340"/>
                <a:gd name="T2" fmla="*/ 218 w 400"/>
                <a:gd name="T3" fmla="*/ 180 h 340"/>
                <a:gd name="T4" fmla="*/ 218 w 400"/>
                <a:gd name="T5" fmla="*/ 220 h 340"/>
                <a:gd name="T6" fmla="*/ 400 w 400"/>
                <a:gd name="T7" fmla="*/ 220 h 340"/>
                <a:gd name="T8" fmla="*/ 396 w 400"/>
                <a:gd name="T9" fmla="*/ 103 h 340"/>
                <a:gd name="T10" fmla="*/ 356 w 400"/>
                <a:gd name="T11" fmla="*/ 60 h 340"/>
                <a:gd name="T12" fmla="*/ 292 w 400"/>
                <a:gd name="T13" fmla="*/ 60 h 340"/>
                <a:gd name="T14" fmla="*/ 268 w 400"/>
                <a:gd name="T15" fmla="*/ 15 h 340"/>
                <a:gd name="T16" fmla="*/ 244 w 400"/>
                <a:gd name="T17" fmla="*/ 0 h 340"/>
                <a:gd name="T18" fmla="*/ 155 w 400"/>
                <a:gd name="T19" fmla="*/ 0 h 340"/>
                <a:gd name="T20" fmla="*/ 132 w 400"/>
                <a:gd name="T21" fmla="*/ 15 h 340"/>
                <a:gd name="T22" fmla="*/ 108 w 400"/>
                <a:gd name="T23" fmla="*/ 60 h 340"/>
                <a:gd name="T24" fmla="*/ 44 w 400"/>
                <a:gd name="T25" fmla="*/ 60 h 340"/>
                <a:gd name="T26" fmla="*/ 4 w 400"/>
                <a:gd name="T27" fmla="*/ 103 h 340"/>
                <a:gd name="T28" fmla="*/ 0 w 400"/>
                <a:gd name="T29" fmla="*/ 220 h 340"/>
                <a:gd name="T30" fmla="*/ 182 w 400"/>
                <a:gd name="T31" fmla="*/ 220 h 340"/>
                <a:gd name="T32" fmla="*/ 182 w 400"/>
                <a:gd name="T33" fmla="*/ 180 h 340"/>
                <a:gd name="T34" fmla="*/ 153 w 400"/>
                <a:gd name="T35" fmla="*/ 38 h 340"/>
                <a:gd name="T36" fmla="*/ 169 w 400"/>
                <a:gd name="T37" fmla="*/ 28 h 340"/>
                <a:gd name="T38" fmla="*/ 230 w 400"/>
                <a:gd name="T39" fmla="*/ 28 h 340"/>
                <a:gd name="T40" fmla="*/ 247 w 400"/>
                <a:gd name="T41" fmla="*/ 38 h 340"/>
                <a:gd name="T42" fmla="*/ 258 w 400"/>
                <a:gd name="T43" fmla="*/ 60 h 340"/>
                <a:gd name="T44" fmla="*/ 141 w 400"/>
                <a:gd name="T45" fmla="*/ 60 h 340"/>
                <a:gd name="T46" fmla="*/ 153 w 400"/>
                <a:gd name="T47" fmla="*/ 38 h 340"/>
                <a:gd name="T48" fmla="*/ 218 w 400"/>
                <a:gd name="T49" fmla="*/ 280 h 340"/>
                <a:gd name="T50" fmla="*/ 182 w 400"/>
                <a:gd name="T51" fmla="*/ 280 h 340"/>
                <a:gd name="T52" fmla="*/ 182 w 400"/>
                <a:gd name="T53" fmla="*/ 240 h 340"/>
                <a:gd name="T54" fmla="*/ 10 w 400"/>
                <a:gd name="T55" fmla="*/ 240 h 340"/>
                <a:gd name="T56" fmla="*/ 14 w 400"/>
                <a:gd name="T57" fmla="*/ 306 h 340"/>
                <a:gd name="T58" fmla="*/ 50 w 400"/>
                <a:gd name="T59" fmla="*/ 340 h 340"/>
                <a:gd name="T60" fmla="*/ 350 w 400"/>
                <a:gd name="T61" fmla="*/ 340 h 340"/>
                <a:gd name="T62" fmla="*/ 386 w 400"/>
                <a:gd name="T63" fmla="*/ 306 h 340"/>
                <a:gd name="T64" fmla="*/ 390 w 400"/>
                <a:gd name="T65" fmla="*/ 240 h 340"/>
                <a:gd name="T66" fmla="*/ 218 w 400"/>
                <a:gd name="T67" fmla="*/ 240 h 340"/>
                <a:gd name="T68" fmla="*/ 218 w 400"/>
                <a:gd name="T69" fmla="*/ 28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00" h="340">
                  <a:moveTo>
                    <a:pt x="182" y="180"/>
                  </a:moveTo>
                  <a:cubicBezTo>
                    <a:pt x="218" y="180"/>
                    <a:pt x="218" y="180"/>
                    <a:pt x="218" y="180"/>
                  </a:cubicBezTo>
                  <a:cubicBezTo>
                    <a:pt x="218" y="220"/>
                    <a:pt x="218" y="220"/>
                    <a:pt x="218" y="220"/>
                  </a:cubicBezTo>
                  <a:cubicBezTo>
                    <a:pt x="400" y="220"/>
                    <a:pt x="400" y="220"/>
                    <a:pt x="400" y="220"/>
                  </a:cubicBezTo>
                  <a:cubicBezTo>
                    <a:pt x="400" y="220"/>
                    <a:pt x="397" y="131"/>
                    <a:pt x="396" y="103"/>
                  </a:cubicBezTo>
                  <a:cubicBezTo>
                    <a:pt x="395" y="76"/>
                    <a:pt x="385" y="60"/>
                    <a:pt x="356" y="60"/>
                  </a:cubicBezTo>
                  <a:cubicBezTo>
                    <a:pt x="292" y="60"/>
                    <a:pt x="292" y="60"/>
                    <a:pt x="292" y="60"/>
                  </a:cubicBezTo>
                  <a:cubicBezTo>
                    <a:pt x="282" y="41"/>
                    <a:pt x="271" y="21"/>
                    <a:pt x="268" y="15"/>
                  </a:cubicBezTo>
                  <a:cubicBezTo>
                    <a:pt x="261" y="2"/>
                    <a:pt x="259" y="0"/>
                    <a:pt x="244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41" y="0"/>
                    <a:pt x="138" y="2"/>
                    <a:pt x="132" y="15"/>
                  </a:cubicBezTo>
                  <a:cubicBezTo>
                    <a:pt x="129" y="21"/>
                    <a:pt x="118" y="41"/>
                    <a:pt x="108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14" y="60"/>
                    <a:pt x="5" y="76"/>
                    <a:pt x="4" y="103"/>
                  </a:cubicBezTo>
                  <a:cubicBezTo>
                    <a:pt x="3" y="129"/>
                    <a:pt x="0" y="220"/>
                    <a:pt x="0" y="220"/>
                  </a:cubicBezTo>
                  <a:cubicBezTo>
                    <a:pt x="182" y="220"/>
                    <a:pt x="182" y="220"/>
                    <a:pt x="182" y="220"/>
                  </a:cubicBezTo>
                  <a:lnTo>
                    <a:pt x="182" y="180"/>
                  </a:lnTo>
                  <a:close/>
                  <a:moveTo>
                    <a:pt x="153" y="38"/>
                  </a:moveTo>
                  <a:cubicBezTo>
                    <a:pt x="157" y="30"/>
                    <a:pt x="159" y="28"/>
                    <a:pt x="169" y="28"/>
                  </a:cubicBezTo>
                  <a:cubicBezTo>
                    <a:pt x="230" y="28"/>
                    <a:pt x="230" y="28"/>
                    <a:pt x="230" y="28"/>
                  </a:cubicBezTo>
                  <a:cubicBezTo>
                    <a:pt x="241" y="28"/>
                    <a:pt x="242" y="30"/>
                    <a:pt x="247" y="38"/>
                  </a:cubicBezTo>
                  <a:cubicBezTo>
                    <a:pt x="248" y="41"/>
                    <a:pt x="253" y="50"/>
                    <a:pt x="258" y="60"/>
                  </a:cubicBezTo>
                  <a:cubicBezTo>
                    <a:pt x="141" y="60"/>
                    <a:pt x="141" y="60"/>
                    <a:pt x="141" y="60"/>
                  </a:cubicBezTo>
                  <a:cubicBezTo>
                    <a:pt x="146" y="50"/>
                    <a:pt x="151" y="41"/>
                    <a:pt x="153" y="38"/>
                  </a:cubicBezTo>
                  <a:close/>
                  <a:moveTo>
                    <a:pt x="218" y="280"/>
                  </a:moveTo>
                  <a:cubicBezTo>
                    <a:pt x="182" y="280"/>
                    <a:pt x="182" y="280"/>
                    <a:pt x="182" y="280"/>
                  </a:cubicBezTo>
                  <a:cubicBezTo>
                    <a:pt x="182" y="240"/>
                    <a:pt x="182" y="240"/>
                    <a:pt x="182" y="240"/>
                  </a:cubicBezTo>
                  <a:cubicBezTo>
                    <a:pt x="10" y="240"/>
                    <a:pt x="10" y="240"/>
                    <a:pt x="10" y="240"/>
                  </a:cubicBezTo>
                  <a:cubicBezTo>
                    <a:pt x="10" y="240"/>
                    <a:pt x="12" y="276"/>
                    <a:pt x="14" y="306"/>
                  </a:cubicBezTo>
                  <a:cubicBezTo>
                    <a:pt x="14" y="319"/>
                    <a:pt x="18" y="340"/>
                    <a:pt x="50" y="340"/>
                  </a:cubicBezTo>
                  <a:cubicBezTo>
                    <a:pt x="350" y="340"/>
                    <a:pt x="350" y="340"/>
                    <a:pt x="350" y="340"/>
                  </a:cubicBezTo>
                  <a:cubicBezTo>
                    <a:pt x="381" y="340"/>
                    <a:pt x="385" y="319"/>
                    <a:pt x="386" y="306"/>
                  </a:cubicBezTo>
                  <a:cubicBezTo>
                    <a:pt x="388" y="275"/>
                    <a:pt x="390" y="240"/>
                    <a:pt x="390" y="240"/>
                  </a:cubicBezTo>
                  <a:cubicBezTo>
                    <a:pt x="218" y="240"/>
                    <a:pt x="218" y="240"/>
                    <a:pt x="218" y="240"/>
                  </a:cubicBezTo>
                  <a:lnTo>
                    <a:pt x="218" y="280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Oval 124"/>
            <p:cNvSpPr/>
            <p:nvPr/>
          </p:nvSpPr>
          <p:spPr>
            <a:xfrm>
              <a:off x="1316879" y="4254550"/>
              <a:ext cx="684000" cy="684000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29"/>
          <p:cNvGrpSpPr/>
          <p:nvPr/>
        </p:nvGrpSpPr>
        <p:grpSpPr>
          <a:xfrm>
            <a:off x="4658173" y="3507336"/>
            <a:ext cx="626459" cy="626459"/>
            <a:chOff x="3401741" y="4254550"/>
            <a:chExt cx="684000" cy="684000"/>
          </a:xfrm>
        </p:grpSpPr>
        <p:sp>
          <p:nvSpPr>
            <p:cNvPr id="120" name="Freeform 31"/>
            <p:cNvSpPr>
              <a:spLocks noChangeAspect="1" noEditPoints="1"/>
            </p:cNvSpPr>
            <p:nvPr/>
          </p:nvSpPr>
          <p:spPr bwMode="auto">
            <a:xfrm>
              <a:off x="3577110" y="4366532"/>
              <a:ext cx="333262" cy="468000"/>
            </a:xfrm>
            <a:custGeom>
              <a:avLst/>
              <a:gdLst>
                <a:gd name="T0" fmla="*/ 90 w 293"/>
                <a:gd name="T1" fmla="*/ 383 h 400"/>
                <a:gd name="T2" fmla="*/ 147 w 293"/>
                <a:gd name="T3" fmla="*/ 400 h 400"/>
                <a:gd name="T4" fmla="*/ 203 w 293"/>
                <a:gd name="T5" fmla="*/ 383 h 400"/>
                <a:gd name="T6" fmla="*/ 203 w 293"/>
                <a:gd name="T7" fmla="*/ 342 h 400"/>
                <a:gd name="T8" fmla="*/ 90 w 293"/>
                <a:gd name="T9" fmla="*/ 342 h 400"/>
                <a:gd name="T10" fmla="*/ 90 w 293"/>
                <a:gd name="T11" fmla="*/ 383 h 400"/>
                <a:gd name="T12" fmla="*/ 201 w 293"/>
                <a:gd name="T13" fmla="*/ 318 h 400"/>
                <a:gd name="T14" fmla="*/ 286 w 293"/>
                <a:gd name="T15" fmla="*/ 116 h 400"/>
                <a:gd name="T16" fmla="*/ 147 w 293"/>
                <a:gd name="T17" fmla="*/ 0 h 400"/>
                <a:gd name="T18" fmla="*/ 7 w 293"/>
                <a:gd name="T19" fmla="*/ 116 h 400"/>
                <a:gd name="T20" fmla="*/ 93 w 293"/>
                <a:gd name="T21" fmla="*/ 318 h 400"/>
                <a:gd name="T22" fmla="*/ 201 w 293"/>
                <a:gd name="T23" fmla="*/ 318 h 400"/>
                <a:gd name="T24" fmla="*/ 50 w 293"/>
                <a:gd name="T25" fmla="*/ 119 h 400"/>
                <a:gd name="T26" fmla="*/ 147 w 293"/>
                <a:gd name="T27" fmla="*/ 41 h 400"/>
                <a:gd name="T28" fmla="*/ 244 w 293"/>
                <a:gd name="T29" fmla="*/ 119 h 400"/>
                <a:gd name="T30" fmla="*/ 208 w 293"/>
                <a:gd name="T31" fmla="*/ 198 h 400"/>
                <a:gd name="T32" fmla="*/ 163 w 293"/>
                <a:gd name="T33" fmla="*/ 283 h 400"/>
                <a:gd name="T34" fmla="*/ 130 w 293"/>
                <a:gd name="T35" fmla="*/ 283 h 400"/>
                <a:gd name="T36" fmla="*/ 86 w 293"/>
                <a:gd name="T37" fmla="*/ 198 h 400"/>
                <a:gd name="T38" fmla="*/ 50 w 293"/>
                <a:gd name="T39" fmla="*/ 119 h 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93" h="400">
                  <a:moveTo>
                    <a:pt x="90" y="383"/>
                  </a:moveTo>
                  <a:cubicBezTo>
                    <a:pt x="106" y="393"/>
                    <a:pt x="125" y="400"/>
                    <a:pt x="147" y="400"/>
                  </a:cubicBezTo>
                  <a:cubicBezTo>
                    <a:pt x="169" y="400"/>
                    <a:pt x="187" y="393"/>
                    <a:pt x="203" y="383"/>
                  </a:cubicBezTo>
                  <a:cubicBezTo>
                    <a:pt x="203" y="342"/>
                    <a:pt x="203" y="342"/>
                    <a:pt x="203" y="342"/>
                  </a:cubicBezTo>
                  <a:cubicBezTo>
                    <a:pt x="90" y="342"/>
                    <a:pt x="90" y="342"/>
                    <a:pt x="90" y="342"/>
                  </a:cubicBezTo>
                  <a:lnTo>
                    <a:pt x="90" y="383"/>
                  </a:lnTo>
                  <a:close/>
                  <a:moveTo>
                    <a:pt x="201" y="318"/>
                  </a:moveTo>
                  <a:cubicBezTo>
                    <a:pt x="201" y="231"/>
                    <a:pt x="293" y="203"/>
                    <a:pt x="286" y="116"/>
                  </a:cubicBezTo>
                  <a:cubicBezTo>
                    <a:pt x="282" y="61"/>
                    <a:pt x="245" y="0"/>
                    <a:pt x="147" y="0"/>
                  </a:cubicBezTo>
                  <a:cubicBezTo>
                    <a:pt x="49" y="0"/>
                    <a:pt x="12" y="61"/>
                    <a:pt x="7" y="116"/>
                  </a:cubicBezTo>
                  <a:cubicBezTo>
                    <a:pt x="0" y="203"/>
                    <a:pt x="93" y="231"/>
                    <a:pt x="93" y="318"/>
                  </a:cubicBezTo>
                  <a:lnTo>
                    <a:pt x="201" y="318"/>
                  </a:lnTo>
                  <a:close/>
                  <a:moveTo>
                    <a:pt x="50" y="119"/>
                  </a:moveTo>
                  <a:cubicBezTo>
                    <a:pt x="54" y="67"/>
                    <a:pt x="89" y="41"/>
                    <a:pt x="147" y="41"/>
                  </a:cubicBezTo>
                  <a:cubicBezTo>
                    <a:pt x="204" y="41"/>
                    <a:pt x="240" y="67"/>
                    <a:pt x="244" y="119"/>
                  </a:cubicBezTo>
                  <a:cubicBezTo>
                    <a:pt x="246" y="148"/>
                    <a:pt x="230" y="167"/>
                    <a:pt x="208" y="198"/>
                  </a:cubicBezTo>
                  <a:cubicBezTo>
                    <a:pt x="192" y="221"/>
                    <a:pt x="172" y="248"/>
                    <a:pt x="163" y="283"/>
                  </a:cubicBezTo>
                  <a:cubicBezTo>
                    <a:pt x="130" y="283"/>
                    <a:pt x="130" y="283"/>
                    <a:pt x="130" y="283"/>
                  </a:cubicBezTo>
                  <a:cubicBezTo>
                    <a:pt x="121" y="248"/>
                    <a:pt x="102" y="221"/>
                    <a:pt x="86" y="198"/>
                  </a:cubicBezTo>
                  <a:cubicBezTo>
                    <a:pt x="64" y="167"/>
                    <a:pt x="47" y="148"/>
                    <a:pt x="50" y="119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Oval 125"/>
            <p:cNvSpPr/>
            <p:nvPr/>
          </p:nvSpPr>
          <p:spPr>
            <a:xfrm>
              <a:off x="3401741" y="4254550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30"/>
          <p:cNvGrpSpPr/>
          <p:nvPr/>
        </p:nvGrpSpPr>
        <p:grpSpPr>
          <a:xfrm>
            <a:off x="7040872" y="3507336"/>
            <a:ext cx="626459" cy="626459"/>
            <a:chOff x="6006611" y="4240036"/>
            <a:chExt cx="684000" cy="684000"/>
          </a:xfrm>
        </p:grpSpPr>
        <p:sp>
          <p:nvSpPr>
            <p:cNvPr id="119" name="Freeform 44"/>
            <p:cNvSpPr>
              <a:spLocks noChangeAspect="1" noEditPoints="1"/>
            </p:cNvSpPr>
            <p:nvPr/>
          </p:nvSpPr>
          <p:spPr bwMode="auto">
            <a:xfrm>
              <a:off x="6132322" y="4366036"/>
              <a:ext cx="432579" cy="432000"/>
            </a:xfrm>
            <a:custGeom>
              <a:avLst/>
              <a:gdLst>
                <a:gd name="T0" fmla="*/ 287 w 316"/>
                <a:gd name="T1" fmla="*/ 29 h 316"/>
                <a:gd name="T2" fmla="*/ 236 w 316"/>
                <a:gd name="T3" fmla="*/ 4 h 316"/>
                <a:gd name="T4" fmla="*/ 135 w 316"/>
                <a:gd name="T5" fmla="*/ 105 h 316"/>
                <a:gd name="T6" fmla="*/ 20 w 316"/>
                <a:gd name="T7" fmla="*/ 221 h 316"/>
                <a:gd name="T8" fmla="*/ 0 w 316"/>
                <a:gd name="T9" fmla="*/ 316 h 316"/>
                <a:gd name="T10" fmla="*/ 95 w 316"/>
                <a:gd name="T11" fmla="*/ 296 h 316"/>
                <a:gd name="T12" fmla="*/ 210 w 316"/>
                <a:gd name="T13" fmla="*/ 180 h 316"/>
                <a:gd name="T14" fmla="*/ 312 w 316"/>
                <a:gd name="T15" fmla="*/ 79 h 316"/>
                <a:gd name="T16" fmla="*/ 287 w 316"/>
                <a:gd name="T17" fmla="*/ 29 h 316"/>
                <a:gd name="T18" fmla="*/ 89 w 316"/>
                <a:gd name="T19" fmla="*/ 284 h 316"/>
                <a:gd name="T20" fmla="*/ 57 w 316"/>
                <a:gd name="T21" fmla="*/ 291 h 316"/>
                <a:gd name="T22" fmla="*/ 43 w 316"/>
                <a:gd name="T23" fmla="*/ 273 h 316"/>
                <a:gd name="T24" fmla="*/ 24 w 316"/>
                <a:gd name="T25" fmla="*/ 259 h 316"/>
                <a:gd name="T26" fmla="*/ 31 w 316"/>
                <a:gd name="T27" fmla="*/ 226 h 316"/>
                <a:gd name="T28" fmla="*/ 41 w 316"/>
                <a:gd name="T29" fmla="*/ 217 h 316"/>
                <a:gd name="T30" fmla="*/ 78 w 316"/>
                <a:gd name="T31" fmla="*/ 237 h 316"/>
                <a:gd name="T32" fmla="*/ 99 w 316"/>
                <a:gd name="T33" fmla="*/ 275 h 316"/>
                <a:gd name="T34" fmla="*/ 89 w 316"/>
                <a:gd name="T35" fmla="*/ 28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16" h="316">
                  <a:moveTo>
                    <a:pt x="287" y="29"/>
                  </a:moveTo>
                  <a:cubicBezTo>
                    <a:pt x="258" y="0"/>
                    <a:pt x="236" y="4"/>
                    <a:pt x="236" y="4"/>
                  </a:cubicBezTo>
                  <a:cubicBezTo>
                    <a:pt x="135" y="105"/>
                    <a:pt x="135" y="105"/>
                    <a:pt x="135" y="105"/>
                  </a:cubicBezTo>
                  <a:cubicBezTo>
                    <a:pt x="20" y="221"/>
                    <a:pt x="20" y="221"/>
                    <a:pt x="20" y="221"/>
                  </a:cubicBezTo>
                  <a:cubicBezTo>
                    <a:pt x="0" y="316"/>
                    <a:pt x="0" y="316"/>
                    <a:pt x="0" y="316"/>
                  </a:cubicBezTo>
                  <a:cubicBezTo>
                    <a:pt x="95" y="296"/>
                    <a:pt x="95" y="296"/>
                    <a:pt x="95" y="296"/>
                  </a:cubicBezTo>
                  <a:cubicBezTo>
                    <a:pt x="210" y="180"/>
                    <a:pt x="210" y="180"/>
                    <a:pt x="210" y="180"/>
                  </a:cubicBezTo>
                  <a:cubicBezTo>
                    <a:pt x="312" y="79"/>
                    <a:pt x="312" y="79"/>
                    <a:pt x="312" y="79"/>
                  </a:cubicBezTo>
                  <a:cubicBezTo>
                    <a:pt x="312" y="79"/>
                    <a:pt x="316" y="58"/>
                    <a:pt x="287" y="29"/>
                  </a:cubicBezTo>
                  <a:close/>
                  <a:moveTo>
                    <a:pt x="89" y="284"/>
                  </a:moveTo>
                  <a:cubicBezTo>
                    <a:pt x="57" y="291"/>
                    <a:pt x="57" y="291"/>
                    <a:pt x="57" y="291"/>
                  </a:cubicBezTo>
                  <a:cubicBezTo>
                    <a:pt x="54" y="285"/>
                    <a:pt x="50" y="280"/>
                    <a:pt x="43" y="273"/>
                  </a:cubicBezTo>
                  <a:cubicBezTo>
                    <a:pt x="36" y="266"/>
                    <a:pt x="30" y="262"/>
                    <a:pt x="24" y="259"/>
                  </a:cubicBezTo>
                  <a:cubicBezTo>
                    <a:pt x="31" y="226"/>
                    <a:pt x="31" y="226"/>
                    <a:pt x="31" y="226"/>
                  </a:cubicBezTo>
                  <a:cubicBezTo>
                    <a:pt x="41" y="217"/>
                    <a:pt x="41" y="217"/>
                    <a:pt x="41" y="217"/>
                  </a:cubicBezTo>
                  <a:cubicBezTo>
                    <a:pt x="41" y="217"/>
                    <a:pt x="58" y="217"/>
                    <a:pt x="78" y="237"/>
                  </a:cubicBezTo>
                  <a:cubicBezTo>
                    <a:pt x="98" y="257"/>
                    <a:pt x="99" y="275"/>
                    <a:pt x="99" y="275"/>
                  </a:cubicBezTo>
                  <a:lnTo>
                    <a:pt x="89" y="284"/>
                  </a:ln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7" name="Oval 126"/>
            <p:cNvSpPr/>
            <p:nvPr/>
          </p:nvSpPr>
          <p:spPr>
            <a:xfrm>
              <a:off x="6006611" y="4240036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2" name="Group 131"/>
          <p:cNvGrpSpPr/>
          <p:nvPr/>
        </p:nvGrpSpPr>
        <p:grpSpPr>
          <a:xfrm>
            <a:off x="9416276" y="3507336"/>
            <a:ext cx="626459" cy="626459"/>
            <a:chOff x="8794034" y="4283578"/>
            <a:chExt cx="684000" cy="684000"/>
          </a:xfrm>
        </p:grpSpPr>
        <p:sp>
          <p:nvSpPr>
            <p:cNvPr id="118" name="Freeform 36"/>
            <p:cNvSpPr>
              <a:spLocks noChangeAspect="1" noEditPoints="1"/>
            </p:cNvSpPr>
            <p:nvPr/>
          </p:nvSpPr>
          <p:spPr bwMode="auto">
            <a:xfrm>
              <a:off x="8879066" y="4481578"/>
              <a:ext cx="513936" cy="288000"/>
            </a:xfrm>
            <a:custGeom>
              <a:avLst/>
              <a:gdLst>
                <a:gd name="T0" fmla="*/ 200 w 400"/>
                <a:gd name="T1" fmla="*/ 0 h 224"/>
                <a:gd name="T2" fmla="*/ 0 w 400"/>
                <a:gd name="T3" fmla="*/ 112 h 224"/>
                <a:gd name="T4" fmla="*/ 200 w 400"/>
                <a:gd name="T5" fmla="*/ 224 h 224"/>
                <a:gd name="T6" fmla="*/ 400 w 400"/>
                <a:gd name="T7" fmla="*/ 112 h 224"/>
                <a:gd name="T8" fmla="*/ 200 w 400"/>
                <a:gd name="T9" fmla="*/ 0 h 224"/>
                <a:gd name="T10" fmla="*/ 200 w 400"/>
                <a:gd name="T11" fmla="*/ 198 h 224"/>
                <a:gd name="T12" fmla="*/ 111 w 400"/>
                <a:gd name="T13" fmla="*/ 112 h 224"/>
                <a:gd name="T14" fmla="*/ 200 w 400"/>
                <a:gd name="T15" fmla="*/ 26 h 224"/>
                <a:gd name="T16" fmla="*/ 289 w 400"/>
                <a:gd name="T17" fmla="*/ 112 h 224"/>
                <a:gd name="T18" fmla="*/ 200 w 400"/>
                <a:gd name="T19" fmla="*/ 198 h 224"/>
                <a:gd name="T20" fmla="*/ 200 w 400"/>
                <a:gd name="T21" fmla="*/ 112 h 224"/>
                <a:gd name="T22" fmla="*/ 200 w 400"/>
                <a:gd name="T23" fmla="*/ 69 h 224"/>
                <a:gd name="T24" fmla="*/ 155 w 400"/>
                <a:gd name="T25" fmla="*/ 112 h 224"/>
                <a:gd name="T26" fmla="*/ 200 w 400"/>
                <a:gd name="T27" fmla="*/ 155 h 224"/>
                <a:gd name="T28" fmla="*/ 244 w 400"/>
                <a:gd name="T29" fmla="*/ 112 h 224"/>
                <a:gd name="T30" fmla="*/ 200 w 400"/>
                <a:gd name="T31" fmla="*/ 11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0" h="224">
                  <a:moveTo>
                    <a:pt x="200" y="0"/>
                  </a:moveTo>
                  <a:cubicBezTo>
                    <a:pt x="69" y="0"/>
                    <a:pt x="0" y="97"/>
                    <a:pt x="0" y="112"/>
                  </a:cubicBezTo>
                  <a:cubicBezTo>
                    <a:pt x="0" y="127"/>
                    <a:pt x="69" y="224"/>
                    <a:pt x="200" y="224"/>
                  </a:cubicBezTo>
                  <a:cubicBezTo>
                    <a:pt x="331" y="224"/>
                    <a:pt x="400" y="127"/>
                    <a:pt x="400" y="112"/>
                  </a:cubicBezTo>
                  <a:cubicBezTo>
                    <a:pt x="400" y="97"/>
                    <a:pt x="331" y="0"/>
                    <a:pt x="200" y="0"/>
                  </a:cubicBezTo>
                  <a:close/>
                  <a:moveTo>
                    <a:pt x="200" y="198"/>
                  </a:moveTo>
                  <a:cubicBezTo>
                    <a:pt x="151" y="198"/>
                    <a:pt x="111" y="159"/>
                    <a:pt x="111" y="112"/>
                  </a:cubicBezTo>
                  <a:cubicBezTo>
                    <a:pt x="111" y="64"/>
                    <a:pt x="151" y="26"/>
                    <a:pt x="200" y="26"/>
                  </a:cubicBezTo>
                  <a:cubicBezTo>
                    <a:pt x="249" y="26"/>
                    <a:pt x="289" y="64"/>
                    <a:pt x="289" y="112"/>
                  </a:cubicBezTo>
                  <a:cubicBezTo>
                    <a:pt x="289" y="159"/>
                    <a:pt x="249" y="198"/>
                    <a:pt x="200" y="198"/>
                  </a:cubicBezTo>
                  <a:close/>
                  <a:moveTo>
                    <a:pt x="200" y="112"/>
                  </a:moveTo>
                  <a:cubicBezTo>
                    <a:pt x="192" y="103"/>
                    <a:pt x="213" y="69"/>
                    <a:pt x="200" y="69"/>
                  </a:cubicBezTo>
                  <a:cubicBezTo>
                    <a:pt x="175" y="69"/>
                    <a:pt x="155" y="88"/>
                    <a:pt x="155" y="112"/>
                  </a:cubicBezTo>
                  <a:cubicBezTo>
                    <a:pt x="155" y="136"/>
                    <a:pt x="175" y="155"/>
                    <a:pt x="200" y="155"/>
                  </a:cubicBezTo>
                  <a:cubicBezTo>
                    <a:pt x="224" y="155"/>
                    <a:pt x="244" y="136"/>
                    <a:pt x="244" y="112"/>
                  </a:cubicBezTo>
                  <a:cubicBezTo>
                    <a:pt x="244" y="101"/>
                    <a:pt x="207" y="119"/>
                    <a:pt x="200" y="112"/>
                  </a:cubicBezTo>
                  <a:close/>
                </a:path>
              </a:pathLst>
            </a:custGeom>
            <a:noFill/>
            <a:ln w="12700">
              <a:solidFill>
                <a:schemeClr val="bg1"/>
              </a:solidFill>
            </a:ln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Oval 127"/>
            <p:cNvSpPr/>
            <p:nvPr/>
          </p:nvSpPr>
          <p:spPr>
            <a:xfrm>
              <a:off x="8794034" y="4283578"/>
              <a:ext cx="684000" cy="6840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1801415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Content Placeholder 2"/>
          <p:cNvSpPr txBox="1">
            <a:spLocks/>
          </p:cNvSpPr>
          <p:nvPr/>
        </p:nvSpPr>
        <p:spPr>
          <a:xfrm>
            <a:off x="1801416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4246724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246725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629010" y="514919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6629011" y="537682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9011295" y="2310741"/>
            <a:ext cx="1613740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9011296" y="2538377"/>
            <a:ext cx="2049066" cy="429605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51683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75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825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97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125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4" grpId="0" animBg="1"/>
      <p:bldP spid="116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099234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12800" y="1339385"/>
            <a:ext cx="5258739" cy="53011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54869" y="4055350"/>
            <a:ext cx="2755383" cy="258516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9290567" y="4055350"/>
            <a:ext cx="2755383" cy="258516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561" name="组合 38"/>
          <p:cNvGrpSpPr>
            <a:grpSpLocks/>
          </p:cNvGrpSpPr>
          <p:nvPr/>
        </p:nvGrpSpPr>
        <p:grpSpPr bwMode="auto">
          <a:xfrm>
            <a:off x="6429375" y="2464197"/>
            <a:ext cx="992815" cy="992816"/>
            <a:chOff x="0" y="0"/>
            <a:chExt cx="941070" cy="941070"/>
          </a:xfrm>
          <a:solidFill>
            <a:schemeClr val="accent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4" name="组合 40"/>
          <p:cNvGrpSpPr>
            <a:grpSpLocks/>
          </p:cNvGrpSpPr>
          <p:nvPr/>
        </p:nvGrpSpPr>
        <p:grpSpPr bwMode="auto">
          <a:xfrm>
            <a:off x="9511621" y="2464197"/>
            <a:ext cx="992816" cy="992816"/>
            <a:chOff x="0" y="0"/>
            <a:chExt cx="941070" cy="941070"/>
          </a:xfrm>
          <a:solidFill>
            <a:schemeClr val="accent3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567" name="组合 39"/>
          <p:cNvGrpSpPr>
            <a:grpSpLocks/>
          </p:cNvGrpSpPr>
          <p:nvPr/>
        </p:nvGrpSpPr>
        <p:grpSpPr bwMode="auto">
          <a:xfrm>
            <a:off x="7969662" y="2464197"/>
            <a:ext cx="992815" cy="992816"/>
            <a:chOff x="0" y="0"/>
            <a:chExt cx="941070" cy="941070"/>
          </a:xfrm>
          <a:solidFill>
            <a:schemeClr val="accent2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>
            <a:grpSpLocks/>
          </p:cNvGrpSpPr>
          <p:nvPr/>
        </p:nvGrpSpPr>
        <p:grpSpPr bwMode="auto">
          <a:xfrm>
            <a:off x="11051908" y="2464197"/>
            <a:ext cx="992816" cy="992816"/>
            <a:chOff x="0" y="0"/>
            <a:chExt cx="941070" cy="941070"/>
          </a:xfrm>
          <a:solidFill>
            <a:schemeClr val="accent4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solidFill>
                <a:schemeClr val="bg1">
                  <a:alpha val="59000"/>
                </a:schemeClr>
              </a:solidFill>
              <a:round/>
              <a:headEnd/>
              <a:tailEnd/>
            </a:ln>
            <a:extLst/>
          </p:spPr>
          <p:txBody>
            <a:bodyPr anchor="ctr"/>
            <a:lstStyle/>
            <a:p>
              <a:pPr algn="ctr" eaLnBrk="1" hangingPunct="1">
                <a:lnSpc>
                  <a:spcPct val="150000"/>
                </a:lnSpc>
              </a:pPr>
              <a:endParaRPr lang="zh-CN" alt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4" name="矩形 36"/>
          <p:cNvSpPr>
            <a:spLocks noChangeArrowheads="1"/>
          </p:cNvSpPr>
          <p:nvPr/>
        </p:nvSpPr>
        <p:spPr bwMode="auto">
          <a:xfrm>
            <a:off x="6429375" y="1339386"/>
            <a:ext cx="5615349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3" name="直接连接符 2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5051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3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7" grpId="0" animBg="1"/>
      <p:bldP spid="28" grpId="0" animBg="1"/>
      <p:bldP spid="2357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4" name="Straight Connector 13"/>
          <p:cNvCxnSpPr/>
          <p:nvPr/>
        </p:nvCxnSpPr>
        <p:spPr>
          <a:xfrm rot="16200000" flipH="1">
            <a:off x="4018475" y="4080496"/>
            <a:ext cx="4821803" cy="3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7"/>
          <p:cNvGrpSpPr/>
          <p:nvPr/>
        </p:nvGrpSpPr>
        <p:grpSpPr>
          <a:xfrm>
            <a:off x="6831192" y="2272324"/>
            <a:ext cx="5214758" cy="4219075"/>
            <a:chOff x="4857752" y="1643056"/>
            <a:chExt cx="3708476" cy="3000396"/>
          </a:xfrm>
        </p:grpSpPr>
        <p:sp>
          <p:nvSpPr>
            <p:cNvPr id="16" name="Rectangle 15"/>
            <p:cNvSpPr/>
            <p:nvPr/>
          </p:nvSpPr>
          <p:spPr>
            <a:xfrm>
              <a:off x="4857752" y="2928940"/>
              <a:ext cx="3708476" cy="171451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16"/>
            <p:cNvGrpSpPr/>
            <p:nvPr/>
          </p:nvGrpSpPr>
          <p:grpSpPr>
            <a:xfrm>
              <a:off x="4857752" y="1643056"/>
              <a:ext cx="3708476" cy="1013816"/>
              <a:chOff x="4857752" y="1643056"/>
              <a:chExt cx="3708476" cy="1013816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4857752" y="2000246"/>
                <a:ext cx="3708476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857752" y="1643056"/>
                <a:ext cx="1823961" cy="218876"/>
              </a:xfrm>
              <a:prstGeom prst="rect">
                <a:avLst/>
              </a:prstGeom>
            </p:spPr>
            <p:txBody>
              <a:bodyPr wrap="non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grpSp>
        <p:nvGrpSpPr>
          <p:cNvPr id="17" name="Group 16"/>
          <p:cNvGrpSpPr/>
          <p:nvPr/>
        </p:nvGrpSpPr>
        <p:grpSpPr>
          <a:xfrm>
            <a:off x="884237" y="1669596"/>
            <a:ext cx="5140459" cy="4037407"/>
            <a:chOff x="628574" y="1214428"/>
            <a:chExt cx="3655639" cy="2871204"/>
          </a:xfrm>
        </p:grpSpPr>
        <p:sp>
          <p:nvSpPr>
            <p:cNvPr id="15" name="Rectangle 14"/>
            <p:cNvSpPr/>
            <p:nvPr/>
          </p:nvSpPr>
          <p:spPr>
            <a:xfrm>
              <a:off x="628575" y="1214428"/>
              <a:ext cx="3655638" cy="1714512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" name="Group 17"/>
            <p:cNvGrpSpPr/>
            <p:nvPr/>
          </p:nvGrpSpPr>
          <p:grpSpPr>
            <a:xfrm>
              <a:off x="628574" y="3071816"/>
              <a:ext cx="3655639" cy="1013816"/>
              <a:chOff x="628574" y="3071816"/>
              <a:chExt cx="3655639" cy="1013816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628575" y="3429006"/>
                <a:ext cx="3655638" cy="65662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 algn="just"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628574" y="3071816"/>
                <a:ext cx="1946294" cy="218876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zh-CN" altLang="en-US" sz="20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直接复制你的内容到此</a:t>
                </a:r>
              </a:p>
            </p:txBody>
          </p:sp>
        </p:grpSp>
      </p:grpSp>
      <p:sp>
        <p:nvSpPr>
          <p:cNvPr id="2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48025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7"/>
          <p:cNvGrpSpPr/>
          <p:nvPr/>
        </p:nvGrpSpPr>
        <p:grpSpPr>
          <a:xfrm>
            <a:off x="1164369" y="2680221"/>
            <a:ext cx="2316294" cy="1514496"/>
            <a:chOff x="1" y="0"/>
            <a:chExt cx="4392858" cy="2872248"/>
          </a:xfrm>
        </p:grpSpPr>
        <p:sp>
          <p:nvSpPr>
            <p:cNvPr id="3" name="Shape 333"/>
            <p:cNvSpPr/>
            <p:nvPr/>
          </p:nvSpPr>
          <p:spPr>
            <a:xfrm>
              <a:off x="1" y="0"/>
              <a:ext cx="4392858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335"/>
            <p:cNvSpPr/>
            <p:nvPr/>
          </p:nvSpPr>
          <p:spPr>
            <a:xfrm>
              <a:off x="1498551" y="1229870"/>
              <a:ext cx="2042947" cy="44799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42"/>
          <p:cNvGrpSpPr/>
          <p:nvPr/>
        </p:nvGrpSpPr>
        <p:grpSpPr>
          <a:xfrm>
            <a:off x="3181743" y="2680221"/>
            <a:ext cx="2316294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8" name="Shape 33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340"/>
            <p:cNvSpPr/>
            <p:nvPr/>
          </p:nvSpPr>
          <p:spPr>
            <a:xfrm>
              <a:off x="1194479" y="1289712"/>
              <a:ext cx="285243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347"/>
          <p:cNvGrpSpPr/>
          <p:nvPr/>
        </p:nvGrpSpPr>
        <p:grpSpPr>
          <a:xfrm>
            <a:off x="5248957" y="2680221"/>
            <a:ext cx="2316294" cy="1514496"/>
            <a:chOff x="0" y="0"/>
            <a:chExt cx="4392859" cy="2872248"/>
          </a:xfrm>
        </p:grpSpPr>
        <p:sp>
          <p:nvSpPr>
            <p:cNvPr id="13" name="Shape 34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Shape 345"/>
            <p:cNvSpPr/>
            <p:nvPr/>
          </p:nvSpPr>
          <p:spPr>
            <a:xfrm>
              <a:off x="1086541" y="1289712"/>
              <a:ext cx="2972476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352"/>
          <p:cNvGrpSpPr/>
          <p:nvPr/>
        </p:nvGrpSpPr>
        <p:grpSpPr>
          <a:xfrm>
            <a:off x="7299143" y="2680221"/>
            <a:ext cx="2316291" cy="1514496"/>
            <a:chOff x="0" y="0"/>
            <a:chExt cx="4392859" cy="2872248"/>
          </a:xfrm>
          <a:solidFill>
            <a:srgbClr val="E60000"/>
          </a:solidFill>
        </p:grpSpPr>
        <p:sp>
          <p:nvSpPr>
            <p:cNvPr id="18" name="Shape 348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Shape 350"/>
            <p:cNvSpPr/>
            <p:nvPr/>
          </p:nvSpPr>
          <p:spPr>
            <a:xfrm>
              <a:off x="1186403" y="1289712"/>
              <a:ext cx="2924718" cy="431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357"/>
          <p:cNvGrpSpPr/>
          <p:nvPr/>
        </p:nvGrpSpPr>
        <p:grpSpPr>
          <a:xfrm>
            <a:off x="9378091" y="2680221"/>
            <a:ext cx="2316291" cy="1514496"/>
            <a:chOff x="0" y="0"/>
            <a:chExt cx="4392859" cy="2872248"/>
          </a:xfrm>
        </p:grpSpPr>
        <p:sp>
          <p:nvSpPr>
            <p:cNvPr id="23" name="Shape 353"/>
            <p:cNvSpPr/>
            <p:nvPr/>
          </p:nvSpPr>
          <p:spPr>
            <a:xfrm>
              <a:off x="0" y="0"/>
              <a:ext cx="4392859" cy="28722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5030" y="10904"/>
                  </a:lnTo>
                  <a:lnTo>
                    <a:pt x="0" y="21600"/>
                  </a:lnTo>
                  <a:lnTo>
                    <a:pt x="16497" y="21600"/>
                  </a:lnTo>
                  <a:lnTo>
                    <a:pt x="21600" y="10886"/>
                  </a:lnTo>
                  <a:lnTo>
                    <a:pt x="16483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4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355"/>
            <p:cNvSpPr/>
            <p:nvPr/>
          </p:nvSpPr>
          <p:spPr>
            <a:xfrm>
              <a:off x="1186405" y="1289715"/>
              <a:ext cx="3014432" cy="36933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2000">
                  <a:solidFill>
                    <a:srgbClr val="FAF9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algn="ctr">
                <a:lnSpc>
                  <a:spcPct val="120000"/>
                </a:lnSpc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输入文本内容</a:t>
              </a:r>
              <a:endParaRPr lang="id-ID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360"/>
          <p:cNvGrpSpPr/>
          <p:nvPr/>
        </p:nvGrpSpPr>
        <p:grpSpPr>
          <a:xfrm>
            <a:off x="2098263" y="3978266"/>
            <a:ext cx="448507" cy="448507"/>
            <a:chOff x="0" y="0"/>
            <a:chExt cx="850594" cy="850594"/>
          </a:xfrm>
        </p:grpSpPr>
        <p:sp>
          <p:nvSpPr>
            <p:cNvPr id="28" name="Shape 358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359"/>
            <p:cNvSpPr/>
            <p:nvPr/>
          </p:nvSpPr>
          <p:spPr>
            <a:xfrm>
              <a:off x="300082" y="114147"/>
              <a:ext cx="250430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1</a:t>
              </a:r>
            </a:p>
          </p:txBody>
        </p:sp>
      </p:grpSp>
      <p:grpSp>
        <p:nvGrpSpPr>
          <p:cNvPr id="30" name="Group 363"/>
          <p:cNvGrpSpPr/>
          <p:nvPr/>
        </p:nvGrpSpPr>
        <p:grpSpPr>
          <a:xfrm>
            <a:off x="4119893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1" name="Shape 361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362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2</a:t>
              </a:r>
            </a:p>
          </p:txBody>
        </p:sp>
      </p:grpSp>
      <p:grpSp>
        <p:nvGrpSpPr>
          <p:cNvPr id="33" name="Group 366"/>
          <p:cNvGrpSpPr/>
          <p:nvPr/>
        </p:nvGrpSpPr>
        <p:grpSpPr>
          <a:xfrm>
            <a:off x="6182851" y="3978266"/>
            <a:ext cx="448507" cy="448507"/>
            <a:chOff x="0" y="0"/>
            <a:chExt cx="850594" cy="850594"/>
          </a:xfrm>
        </p:grpSpPr>
        <p:sp>
          <p:nvSpPr>
            <p:cNvPr id="34" name="Shape 364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365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</a:t>
              </a:r>
            </a:p>
          </p:txBody>
        </p:sp>
      </p:grpSp>
      <p:grpSp>
        <p:nvGrpSpPr>
          <p:cNvPr id="36" name="Group 369"/>
          <p:cNvGrpSpPr/>
          <p:nvPr/>
        </p:nvGrpSpPr>
        <p:grpSpPr>
          <a:xfrm>
            <a:off x="8233035" y="3978266"/>
            <a:ext cx="448507" cy="448507"/>
            <a:chOff x="0" y="0"/>
            <a:chExt cx="850594" cy="850594"/>
          </a:xfrm>
          <a:solidFill>
            <a:srgbClr val="E60000"/>
          </a:solidFill>
        </p:grpSpPr>
        <p:sp>
          <p:nvSpPr>
            <p:cNvPr id="37" name="Shape 367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368"/>
            <p:cNvSpPr/>
            <p:nvPr/>
          </p:nvSpPr>
          <p:spPr>
            <a:xfrm>
              <a:off x="243825" y="114147"/>
              <a:ext cx="362944" cy="6223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4</a:t>
              </a:r>
            </a:p>
          </p:txBody>
        </p:sp>
      </p:grpSp>
      <p:grpSp>
        <p:nvGrpSpPr>
          <p:cNvPr id="39" name="Group 372"/>
          <p:cNvGrpSpPr/>
          <p:nvPr/>
        </p:nvGrpSpPr>
        <p:grpSpPr>
          <a:xfrm>
            <a:off x="10311984" y="3978266"/>
            <a:ext cx="448507" cy="448507"/>
            <a:chOff x="0" y="0"/>
            <a:chExt cx="850594" cy="850594"/>
          </a:xfrm>
        </p:grpSpPr>
        <p:sp>
          <p:nvSpPr>
            <p:cNvPr id="40" name="Shape 370"/>
            <p:cNvSpPr/>
            <p:nvPr/>
          </p:nvSpPr>
          <p:spPr>
            <a:xfrm>
              <a:off x="0" y="0"/>
              <a:ext cx="850594" cy="8505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50800" cap="flat">
              <a:solidFill>
                <a:srgbClr val="FBF9FC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120000"/>
                </a:lnSpc>
                <a:defRPr sz="11200"/>
              </a:pPr>
              <a:endParaRPr sz="109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Shape 371"/>
            <p:cNvSpPr/>
            <p:nvPr/>
          </p:nvSpPr>
          <p:spPr>
            <a:xfrm>
              <a:off x="331243" y="202702"/>
              <a:ext cx="188486" cy="4451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3200" b="1">
                  <a:solidFill>
                    <a:srgbClr val="FAF9FC"/>
                  </a:solidFill>
                  <a:latin typeface="Oxygen"/>
                  <a:ea typeface="Oxygen"/>
                  <a:cs typeface="Oxygen"/>
                  <a:sym typeface="Oxygen"/>
                </a:defRPr>
              </a:lvl1pPr>
            </a:lstStyle>
            <a:p>
              <a:pPr lvl="0" algn="ctr">
                <a:lnSpc>
                  <a:spcPct val="120000"/>
                </a:lnSpc>
                <a:defRPr sz="1800" b="0">
                  <a:solidFill>
                    <a:srgbClr val="000000"/>
                  </a:solidFill>
                </a:defRPr>
              </a:pPr>
              <a:r>
                <a:rPr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</a:t>
              </a:r>
            </a:p>
          </p:txBody>
        </p:sp>
      </p:grpSp>
      <p:sp>
        <p:nvSpPr>
          <p:cNvPr id="43" name="Shape 373"/>
          <p:cNvSpPr/>
          <p:nvPr/>
        </p:nvSpPr>
        <p:spPr>
          <a:xfrm>
            <a:off x="139364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Shape 376"/>
          <p:cNvSpPr/>
          <p:nvPr/>
        </p:nvSpPr>
        <p:spPr>
          <a:xfrm>
            <a:off x="345462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Shape 379"/>
          <p:cNvSpPr/>
          <p:nvPr/>
        </p:nvSpPr>
        <p:spPr>
          <a:xfrm>
            <a:off x="5479631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Shape 382"/>
          <p:cNvSpPr/>
          <p:nvPr/>
        </p:nvSpPr>
        <p:spPr>
          <a:xfrm>
            <a:off x="7569908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606B83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Shape 385"/>
          <p:cNvSpPr/>
          <p:nvPr/>
        </p:nvSpPr>
        <p:spPr>
          <a:xfrm>
            <a:off x="9630886" y="4794002"/>
            <a:ext cx="1804918" cy="4296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t">
            <a:spAutoFit/>
          </a:bodyPr>
          <a:lstStyle>
            <a:lvl1pPr>
              <a:defRPr sz="2000">
                <a:solidFill>
                  <a:srgbClr val="828589"/>
                </a:solidFill>
                <a:latin typeface="STIXGeneral-Bold"/>
                <a:ea typeface="STIXGeneral-Bold"/>
                <a:cs typeface="STIXGeneral-Bold"/>
                <a:sym typeface="STIXGeneral-Bold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7" name="直接连接符 46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86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8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4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8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8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3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8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3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8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dvAuto="0"/>
      <p:bldP spid="7" grpId="0" animBg="1" advAuto="0"/>
      <p:bldP spid="12" grpId="0" advAuto="0"/>
      <p:bldP spid="17" grpId="0" animBg="1" advAuto="0"/>
      <p:bldP spid="22" grpId="0" advAuto="0"/>
      <p:bldP spid="27" grpId="0" advAuto="0"/>
      <p:bldP spid="30" grpId="0" animBg="1" advAuto="0"/>
      <p:bldP spid="33" grpId="0" advAuto="0"/>
      <p:bldP spid="36" grpId="0" animBg="1" advAuto="0"/>
      <p:bldP spid="39" grpId="0" advAuto="0"/>
      <p:bldP spid="43" grpId="0"/>
      <p:bldP spid="46" grpId="0"/>
      <p:bldP spid="49" grpId="0"/>
      <p:bldP spid="52" grpId="0"/>
      <p:bldP spid="5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0862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409811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923273" y="4927190"/>
            <a:ext cx="724534" cy="724534"/>
            <a:chOff x="875113" y="4924847"/>
            <a:chExt cx="687003" cy="687003"/>
          </a:xfrm>
        </p:grpSpPr>
        <p:sp>
          <p:nvSpPr>
            <p:cNvPr id="10" name="Rectangle 9"/>
            <p:cNvSpPr/>
            <p:nvPr/>
          </p:nvSpPr>
          <p:spPr>
            <a:xfrm>
              <a:off x="875113" y="4924847"/>
              <a:ext cx="687003" cy="68700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1019196" y="5093738"/>
              <a:ext cx="389292" cy="349219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923273" y="1828206"/>
            <a:ext cx="724534" cy="724534"/>
            <a:chOff x="875113" y="2012837"/>
            <a:chExt cx="687003" cy="687003"/>
          </a:xfrm>
        </p:grpSpPr>
        <p:sp>
          <p:nvSpPr>
            <p:cNvPr id="7" name="Rectangle 6"/>
            <p:cNvSpPr/>
            <p:nvPr/>
          </p:nvSpPr>
          <p:spPr>
            <a:xfrm>
              <a:off x="875113" y="2012837"/>
              <a:ext cx="687003" cy="68700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 noEditPoints="1"/>
            </p:cNvSpPr>
            <p:nvPr/>
          </p:nvSpPr>
          <p:spPr bwMode="auto">
            <a:xfrm>
              <a:off x="1045913" y="2205582"/>
              <a:ext cx="345401" cy="301511"/>
            </a:xfrm>
            <a:custGeom>
              <a:avLst/>
              <a:gdLst>
                <a:gd name="T0" fmla="*/ 18 w 84"/>
                <a:gd name="T1" fmla="*/ 0 h 73"/>
                <a:gd name="T2" fmla="*/ 26 w 84"/>
                <a:gd name="T3" fmla="*/ 7 h 73"/>
                <a:gd name="T4" fmla="*/ 10 w 84"/>
                <a:gd name="T5" fmla="*/ 7 h 73"/>
                <a:gd name="T6" fmla="*/ 18 w 84"/>
                <a:gd name="T7" fmla="*/ 0 h 73"/>
                <a:gd name="T8" fmla="*/ 49 w 84"/>
                <a:gd name="T9" fmla="*/ 15 h 73"/>
                <a:gd name="T10" fmla="*/ 67 w 84"/>
                <a:gd name="T11" fmla="*/ 22 h 73"/>
                <a:gd name="T12" fmla="*/ 75 w 84"/>
                <a:gd name="T13" fmla="*/ 41 h 73"/>
                <a:gd name="T14" fmla="*/ 67 w 84"/>
                <a:gd name="T15" fmla="*/ 60 h 73"/>
                <a:gd name="T16" fmla="*/ 49 w 84"/>
                <a:gd name="T17" fmla="*/ 67 h 73"/>
                <a:gd name="T18" fmla="*/ 30 w 84"/>
                <a:gd name="T19" fmla="*/ 60 h 73"/>
                <a:gd name="T20" fmla="*/ 22 w 84"/>
                <a:gd name="T21" fmla="*/ 41 h 73"/>
                <a:gd name="T22" fmla="*/ 30 w 84"/>
                <a:gd name="T23" fmla="*/ 22 h 73"/>
                <a:gd name="T24" fmla="*/ 49 w 84"/>
                <a:gd name="T25" fmla="*/ 15 h 73"/>
                <a:gd name="T26" fmla="*/ 45 w 84"/>
                <a:gd name="T27" fmla="*/ 28 h 73"/>
                <a:gd name="T28" fmla="*/ 35 w 84"/>
                <a:gd name="T29" fmla="*/ 33 h 73"/>
                <a:gd name="T30" fmla="*/ 36 w 84"/>
                <a:gd name="T31" fmla="*/ 44 h 73"/>
                <a:gd name="T32" fmla="*/ 44 w 84"/>
                <a:gd name="T33" fmla="*/ 38 h 73"/>
                <a:gd name="T34" fmla="*/ 45 w 84"/>
                <a:gd name="T35" fmla="*/ 28 h 73"/>
                <a:gd name="T36" fmla="*/ 62 w 84"/>
                <a:gd name="T37" fmla="*/ 28 h 73"/>
                <a:gd name="T38" fmla="*/ 49 w 84"/>
                <a:gd name="T39" fmla="*/ 23 h 73"/>
                <a:gd name="T40" fmla="*/ 36 w 84"/>
                <a:gd name="T41" fmla="*/ 28 h 73"/>
                <a:gd name="T42" fmla="*/ 31 w 84"/>
                <a:gd name="T43" fmla="*/ 41 h 73"/>
                <a:gd name="T44" fmla="*/ 36 w 84"/>
                <a:gd name="T45" fmla="*/ 54 h 73"/>
                <a:gd name="T46" fmla="*/ 49 w 84"/>
                <a:gd name="T47" fmla="*/ 59 h 73"/>
                <a:gd name="T48" fmla="*/ 62 w 84"/>
                <a:gd name="T49" fmla="*/ 54 h 73"/>
                <a:gd name="T50" fmla="*/ 67 w 84"/>
                <a:gd name="T51" fmla="*/ 41 h 73"/>
                <a:gd name="T52" fmla="*/ 62 w 84"/>
                <a:gd name="T53" fmla="*/ 28 h 73"/>
                <a:gd name="T54" fmla="*/ 35 w 84"/>
                <a:gd name="T55" fmla="*/ 0 h 73"/>
                <a:gd name="T56" fmla="*/ 29 w 84"/>
                <a:gd name="T57" fmla="*/ 11 h 73"/>
                <a:gd name="T58" fmla="*/ 9 w 84"/>
                <a:gd name="T59" fmla="*/ 11 h 73"/>
                <a:gd name="T60" fmla="*/ 0 w 84"/>
                <a:gd name="T61" fmla="*/ 21 h 73"/>
                <a:gd name="T62" fmla="*/ 0 w 84"/>
                <a:gd name="T63" fmla="*/ 63 h 73"/>
                <a:gd name="T64" fmla="*/ 9 w 84"/>
                <a:gd name="T65" fmla="*/ 73 h 73"/>
                <a:gd name="T66" fmla="*/ 74 w 84"/>
                <a:gd name="T67" fmla="*/ 73 h 73"/>
                <a:gd name="T68" fmla="*/ 84 w 84"/>
                <a:gd name="T69" fmla="*/ 63 h 73"/>
                <a:gd name="T70" fmla="*/ 84 w 84"/>
                <a:gd name="T71" fmla="*/ 21 h 73"/>
                <a:gd name="T72" fmla="*/ 74 w 84"/>
                <a:gd name="T73" fmla="*/ 11 h 73"/>
                <a:gd name="T74" fmla="*/ 71 w 84"/>
                <a:gd name="T75" fmla="*/ 11 h 73"/>
                <a:gd name="T76" fmla="*/ 64 w 84"/>
                <a:gd name="T77" fmla="*/ 0 h 73"/>
                <a:gd name="T78" fmla="*/ 35 w 84"/>
                <a:gd name="T7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84" h="73">
                  <a:moveTo>
                    <a:pt x="18" y="0"/>
                  </a:moveTo>
                  <a:cubicBezTo>
                    <a:pt x="22" y="0"/>
                    <a:pt x="25" y="3"/>
                    <a:pt x="26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4" y="0"/>
                    <a:pt x="18" y="0"/>
                  </a:cubicBezTo>
                  <a:close/>
                  <a:moveTo>
                    <a:pt x="49" y="15"/>
                  </a:moveTo>
                  <a:cubicBezTo>
                    <a:pt x="56" y="15"/>
                    <a:pt x="63" y="18"/>
                    <a:pt x="67" y="22"/>
                  </a:cubicBezTo>
                  <a:cubicBezTo>
                    <a:pt x="72" y="27"/>
                    <a:pt x="75" y="34"/>
                    <a:pt x="75" y="41"/>
                  </a:cubicBezTo>
                  <a:cubicBezTo>
                    <a:pt x="75" y="48"/>
                    <a:pt x="72" y="55"/>
                    <a:pt x="67" y="60"/>
                  </a:cubicBezTo>
                  <a:cubicBezTo>
                    <a:pt x="63" y="64"/>
                    <a:pt x="56" y="67"/>
                    <a:pt x="49" y="67"/>
                  </a:cubicBezTo>
                  <a:cubicBezTo>
                    <a:pt x="41" y="67"/>
                    <a:pt x="35" y="64"/>
                    <a:pt x="30" y="60"/>
                  </a:cubicBezTo>
                  <a:cubicBezTo>
                    <a:pt x="25" y="55"/>
                    <a:pt x="22" y="48"/>
                    <a:pt x="22" y="41"/>
                  </a:cubicBezTo>
                  <a:cubicBezTo>
                    <a:pt x="22" y="34"/>
                    <a:pt x="25" y="27"/>
                    <a:pt x="30" y="22"/>
                  </a:cubicBezTo>
                  <a:cubicBezTo>
                    <a:pt x="35" y="18"/>
                    <a:pt x="41" y="15"/>
                    <a:pt x="49" y="15"/>
                  </a:cubicBezTo>
                  <a:close/>
                  <a:moveTo>
                    <a:pt x="45" y="28"/>
                  </a:moveTo>
                  <a:cubicBezTo>
                    <a:pt x="42" y="26"/>
                    <a:pt x="37" y="28"/>
                    <a:pt x="35" y="33"/>
                  </a:cubicBezTo>
                  <a:cubicBezTo>
                    <a:pt x="32" y="37"/>
                    <a:pt x="33" y="42"/>
                    <a:pt x="36" y="44"/>
                  </a:cubicBezTo>
                  <a:cubicBezTo>
                    <a:pt x="40" y="46"/>
                    <a:pt x="41" y="42"/>
                    <a:pt x="44" y="38"/>
                  </a:cubicBezTo>
                  <a:cubicBezTo>
                    <a:pt x="46" y="33"/>
                    <a:pt x="49" y="30"/>
                    <a:pt x="45" y="28"/>
                  </a:cubicBezTo>
                  <a:close/>
                  <a:moveTo>
                    <a:pt x="62" y="28"/>
                  </a:moveTo>
                  <a:cubicBezTo>
                    <a:pt x="58" y="25"/>
                    <a:pt x="54" y="23"/>
                    <a:pt x="49" y="23"/>
                  </a:cubicBezTo>
                  <a:cubicBezTo>
                    <a:pt x="44" y="23"/>
                    <a:pt x="39" y="25"/>
                    <a:pt x="36" y="28"/>
                  </a:cubicBezTo>
                  <a:cubicBezTo>
                    <a:pt x="33" y="31"/>
                    <a:pt x="31" y="36"/>
                    <a:pt x="31" y="41"/>
                  </a:cubicBezTo>
                  <a:cubicBezTo>
                    <a:pt x="31" y="46"/>
                    <a:pt x="33" y="50"/>
                    <a:pt x="36" y="54"/>
                  </a:cubicBezTo>
                  <a:cubicBezTo>
                    <a:pt x="39" y="57"/>
                    <a:pt x="44" y="59"/>
                    <a:pt x="49" y="59"/>
                  </a:cubicBezTo>
                  <a:cubicBezTo>
                    <a:pt x="54" y="59"/>
                    <a:pt x="58" y="57"/>
                    <a:pt x="62" y="54"/>
                  </a:cubicBezTo>
                  <a:cubicBezTo>
                    <a:pt x="65" y="50"/>
                    <a:pt x="67" y="46"/>
                    <a:pt x="67" y="41"/>
                  </a:cubicBezTo>
                  <a:cubicBezTo>
                    <a:pt x="67" y="36"/>
                    <a:pt x="65" y="31"/>
                    <a:pt x="62" y="28"/>
                  </a:cubicBezTo>
                  <a:close/>
                  <a:moveTo>
                    <a:pt x="35" y="0"/>
                  </a:moveTo>
                  <a:cubicBezTo>
                    <a:pt x="29" y="11"/>
                    <a:pt x="29" y="11"/>
                    <a:pt x="2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4" y="11"/>
                    <a:pt x="0" y="15"/>
                    <a:pt x="0" y="2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69"/>
                    <a:pt x="4" y="73"/>
                    <a:pt x="9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9" y="73"/>
                    <a:pt x="84" y="69"/>
                    <a:pt x="84" y="63"/>
                  </a:cubicBezTo>
                  <a:cubicBezTo>
                    <a:pt x="84" y="21"/>
                    <a:pt x="84" y="21"/>
                    <a:pt x="84" y="21"/>
                  </a:cubicBezTo>
                  <a:cubicBezTo>
                    <a:pt x="84" y="15"/>
                    <a:pt x="79" y="11"/>
                    <a:pt x="74" y="11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4" y="0"/>
                    <a:pt x="64" y="0"/>
                    <a:pt x="64" y="0"/>
                  </a:cubicBezTo>
                  <a:lnTo>
                    <a:pt x="3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923273" y="2861201"/>
            <a:ext cx="724534" cy="724534"/>
            <a:chOff x="875113" y="2983507"/>
            <a:chExt cx="687003" cy="687003"/>
          </a:xfrm>
        </p:grpSpPr>
        <p:sp>
          <p:nvSpPr>
            <p:cNvPr id="8" name="Rectangle 7"/>
            <p:cNvSpPr/>
            <p:nvPr/>
          </p:nvSpPr>
          <p:spPr>
            <a:xfrm>
              <a:off x="875113" y="2983507"/>
              <a:ext cx="687003" cy="68700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 noEditPoints="1"/>
            </p:cNvSpPr>
            <p:nvPr/>
          </p:nvSpPr>
          <p:spPr bwMode="auto">
            <a:xfrm>
              <a:off x="1045913" y="3129499"/>
              <a:ext cx="337768" cy="395018"/>
            </a:xfrm>
            <a:custGeom>
              <a:avLst/>
              <a:gdLst>
                <a:gd name="T0" fmla="*/ 42 w 82"/>
                <a:gd name="T1" fmla="*/ 0 h 96"/>
                <a:gd name="T2" fmla="*/ 62 w 82"/>
                <a:gd name="T3" fmla="*/ 20 h 96"/>
                <a:gd name="T4" fmla="*/ 67 w 82"/>
                <a:gd name="T5" fmla="*/ 28 h 96"/>
                <a:gd name="T6" fmla="*/ 77 w 82"/>
                <a:gd name="T7" fmla="*/ 20 h 96"/>
                <a:gd name="T8" fmla="*/ 82 w 82"/>
                <a:gd name="T9" fmla="*/ 28 h 96"/>
                <a:gd name="T10" fmla="*/ 77 w 82"/>
                <a:gd name="T11" fmla="*/ 35 h 96"/>
                <a:gd name="T12" fmla="*/ 67 w 82"/>
                <a:gd name="T13" fmla="*/ 67 h 96"/>
                <a:gd name="T14" fmla="*/ 47 w 82"/>
                <a:gd name="T15" fmla="*/ 85 h 96"/>
                <a:gd name="T16" fmla="*/ 67 w 82"/>
                <a:gd name="T17" fmla="*/ 96 h 96"/>
                <a:gd name="T18" fmla="*/ 17 w 82"/>
                <a:gd name="T19" fmla="*/ 85 h 96"/>
                <a:gd name="T20" fmla="*/ 35 w 82"/>
                <a:gd name="T21" fmla="*/ 77 h 96"/>
                <a:gd name="T22" fmla="*/ 6 w 82"/>
                <a:gd name="T23" fmla="*/ 42 h 96"/>
                <a:gd name="T24" fmla="*/ 0 w 82"/>
                <a:gd name="T25" fmla="*/ 35 h 96"/>
                <a:gd name="T26" fmla="*/ 6 w 82"/>
                <a:gd name="T27" fmla="*/ 28 h 96"/>
                <a:gd name="T28" fmla="*/ 16 w 82"/>
                <a:gd name="T29" fmla="*/ 20 h 96"/>
                <a:gd name="T30" fmla="*/ 21 w 82"/>
                <a:gd name="T31" fmla="*/ 28 h 96"/>
                <a:gd name="T32" fmla="*/ 27 w 82"/>
                <a:gd name="T33" fmla="*/ 6 h 96"/>
                <a:gd name="T34" fmla="*/ 50 w 82"/>
                <a:gd name="T35" fmla="*/ 12 h 96"/>
                <a:gd name="T36" fmla="*/ 45 w 82"/>
                <a:gd name="T37" fmla="*/ 12 h 96"/>
                <a:gd name="T38" fmla="*/ 42 w 82"/>
                <a:gd name="T39" fmla="*/ 9 h 96"/>
                <a:gd name="T40" fmla="*/ 36 w 82"/>
                <a:gd name="T41" fmla="*/ 10 h 96"/>
                <a:gd name="T42" fmla="*/ 34 w 82"/>
                <a:gd name="T43" fmla="*/ 15 h 96"/>
                <a:gd name="T44" fmla="*/ 31 w 82"/>
                <a:gd name="T45" fmla="*/ 16 h 96"/>
                <a:gd name="T46" fmla="*/ 34 w 82"/>
                <a:gd name="T47" fmla="*/ 18 h 96"/>
                <a:gd name="T48" fmla="*/ 30 w 82"/>
                <a:gd name="T49" fmla="*/ 21 h 96"/>
                <a:gd name="T50" fmla="*/ 53 w 82"/>
                <a:gd name="T51" fmla="*/ 28 h 96"/>
                <a:gd name="T52" fmla="*/ 51 w 82"/>
                <a:gd name="T53" fmla="*/ 21 h 96"/>
                <a:gd name="T54" fmla="*/ 51 w 82"/>
                <a:gd name="T55" fmla="*/ 16 h 96"/>
                <a:gd name="T56" fmla="*/ 50 w 82"/>
                <a:gd name="T57" fmla="*/ 12 h 96"/>
                <a:gd name="T58" fmla="*/ 38 w 82"/>
                <a:gd name="T59" fmla="*/ 12 h 96"/>
                <a:gd name="T60" fmla="*/ 43 w 82"/>
                <a:gd name="T61" fmla="*/ 12 h 96"/>
                <a:gd name="T62" fmla="*/ 44 w 82"/>
                <a:gd name="T63" fmla="*/ 16 h 96"/>
                <a:gd name="T64" fmla="*/ 44 w 82"/>
                <a:gd name="T65" fmla="*/ 21 h 96"/>
                <a:gd name="T66" fmla="*/ 44 w 82"/>
                <a:gd name="T67" fmla="*/ 16 h 96"/>
                <a:gd name="T68" fmla="*/ 35 w 82"/>
                <a:gd name="T69" fmla="*/ 18 h 96"/>
                <a:gd name="T70" fmla="*/ 40 w 82"/>
                <a:gd name="T71" fmla="*/ 18 h 96"/>
                <a:gd name="T72" fmla="*/ 48 w 82"/>
                <a:gd name="T73" fmla="*/ 22 h 96"/>
                <a:gd name="T74" fmla="*/ 48 w 82"/>
                <a:gd name="T75" fmla="*/ 27 h 96"/>
                <a:gd name="T76" fmla="*/ 48 w 82"/>
                <a:gd name="T77" fmla="*/ 22 h 96"/>
                <a:gd name="T78" fmla="*/ 39 w 82"/>
                <a:gd name="T79" fmla="*/ 24 h 96"/>
                <a:gd name="T80" fmla="*/ 44 w 82"/>
                <a:gd name="T81" fmla="*/ 24 h 96"/>
                <a:gd name="T82" fmla="*/ 34 w 82"/>
                <a:gd name="T83" fmla="*/ 22 h 96"/>
                <a:gd name="T84" fmla="*/ 34 w 82"/>
                <a:gd name="T85" fmla="*/ 27 h 96"/>
                <a:gd name="T86" fmla="*/ 34 w 82"/>
                <a:gd name="T87" fmla="*/ 22 h 96"/>
                <a:gd name="T88" fmla="*/ 62 w 82"/>
                <a:gd name="T89" fmla="*/ 40 h 96"/>
                <a:gd name="T90" fmla="*/ 42 w 82"/>
                <a:gd name="T91" fmla="*/ 61 h 96"/>
                <a:gd name="T92" fmla="*/ 27 w 82"/>
                <a:gd name="T93" fmla="*/ 55 h 96"/>
                <a:gd name="T94" fmla="*/ 21 w 82"/>
                <a:gd name="T95" fmla="*/ 35 h 96"/>
                <a:gd name="T96" fmla="*/ 16 w 82"/>
                <a:gd name="T97" fmla="*/ 42 h 96"/>
                <a:gd name="T98" fmla="*/ 42 w 82"/>
                <a:gd name="T99" fmla="*/ 68 h 96"/>
                <a:gd name="T100" fmla="*/ 60 w 82"/>
                <a:gd name="T101" fmla="*/ 60 h 96"/>
                <a:gd name="T102" fmla="*/ 67 w 82"/>
                <a:gd name="T103" fmla="*/ 35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2" h="96">
                  <a:moveTo>
                    <a:pt x="42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7" y="0"/>
                    <a:pt x="52" y="2"/>
                    <a:pt x="56" y="6"/>
                  </a:cubicBezTo>
                  <a:cubicBezTo>
                    <a:pt x="59" y="9"/>
                    <a:pt x="62" y="14"/>
                    <a:pt x="62" y="20"/>
                  </a:cubicBezTo>
                  <a:cubicBezTo>
                    <a:pt x="62" y="28"/>
                    <a:pt x="62" y="28"/>
                    <a:pt x="62" y="28"/>
                  </a:cubicBezTo>
                  <a:cubicBezTo>
                    <a:pt x="67" y="28"/>
                    <a:pt x="67" y="28"/>
                    <a:pt x="67" y="28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77" y="20"/>
                    <a:pt x="77" y="20"/>
                    <a:pt x="77" y="20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82" y="35"/>
                    <a:pt x="82" y="35"/>
                    <a:pt x="82" y="35"/>
                  </a:cubicBezTo>
                  <a:cubicBezTo>
                    <a:pt x="77" y="35"/>
                    <a:pt x="77" y="35"/>
                    <a:pt x="77" y="35"/>
                  </a:cubicBezTo>
                  <a:cubicBezTo>
                    <a:pt x="77" y="42"/>
                    <a:pt x="77" y="42"/>
                    <a:pt x="77" y="42"/>
                  </a:cubicBezTo>
                  <a:cubicBezTo>
                    <a:pt x="77" y="52"/>
                    <a:pt x="73" y="61"/>
                    <a:pt x="67" y="67"/>
                  </a:cubicBezTo>
                  <a:cubicBezTo>
                    <a:pt x="61" y="72"/>
                    <a:pt x="54" y="76"/>
                    <a:pt x="47" y="77"/>
                  </a:cubicBezTo>
                  <a:cubicBezTo>
                    <a:pt x="47" y="85"/>
                    <a:pt x="47" y="85"/>
                    <a:pt x="47" y="85"/>
                  </a:cubicBezTo>
                  <a:cubicBezTo>
                    <a:pt x="67" y="85"/>
                    <a:pt x="67" y="85"/>
                    <a:pt x="67" y="85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17" y="96"/>
                    <a:pt x="17" y="96"/>
                    <a:pt x="17" y="96"/>
                  </a:cubicBezTo>
                  <a:cubicBezTo>
                    <a:pt x="17" y="85"/>
                    <a:pt x="17" y="85"/>
                    <a:pt x="17" y="85"/>
                  </a:cubicBezTo>
                  <a:cubicBezTo>
                    <a:pt x="35" y="85"/>
                    <a:pt x="35" y="85"/>
                    <a:pt x="35" y="85"/>
                  </a:cubicBezTo>
                  <a:cubicBezTo>
                    <a:pt x="35" y="77"/>
                    <a:pt x="35" y="77"/>
                    <a:pt x="35" y="77"/>
                  </a:cubicBezTo>
                  <a:cubicBezTo>
                    <a:pt x="28" y="76"/>
                    <a:pt x="21" y="72"/>
                    <a:pt x="16" y="67"/>
                  </a:cubicBezTo>
                  <a:cubicBezTo>
                    <a:pt x="10" y="61"/>
                    <a:pt x="6" y="52"/>
                    <a:pt x="6" y="42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4"/>
                    <a:pt x="24" y="9"/>
                    <a:pt x="27" y="6"/>
                  </a:cubicBezTo>
                  <a:cubicBezTo>
                    <a:pt x="31" y="2"/>
                    <a:pt x="36" y="0"/>
                    <a:pt x="42" y="0"/>
                  </a:cubicBezTo>
                  <a:close/>
                  <a:moveTo>
                    <a:pt x="50" y="12"/>
                  </a:moveTo>
                  <a:cubicBezTo>
                    <a:pt x="50" y="14"/>
                    <a:pt x="49" y="15"/>
                    <a:pt x="47" y="15"/>
                  </a:cubicBezTo>
                  <a:cubicBezTo>
                    <a:pt x="46" y="15"/>
                    <a:pt x="45" y="14"/>
                    <a:pt x="45" y="12"/>
                  </a:cubicBezTo>
                  <a:cubicBezTo>
                    <a:pt x="45" y="11"/>
                    <a:pt x="46" y="10"/>
                    <a:pt x="46" y="10"/>
                  </a:cubicBezTo>
                  <a:cubicBezTo>
                    <a:pt x="45" y="9"/>
                    <a:pt x="43" y="9"/>
                    <a:pt x="42" y="9"/>
                  </a:cubicBezTo>
                  <a:cubicBezTo>
                    <a:pt x="42" y="9"/>
                    <a:pt x="42" y="9"/>
                    <a:pt x="42" y="9"/>
                  </a:cubicBezTo>
                  <a:cubicBezTo>
                    <a:pt x="39" y="9"/>
                    <a:pt x="37" y="9"/>
                    <a:pt x="36" y="10"/>
                  </a:cubicBezTo>
                  <a:cubicBezTo>
                    <a:pt x="36" y="11"/>
                    <a:pt x="36" y="11"/>
                    <a:pt x="36" y="12"/>
                  </a:cubicBezTo>
                  <a:cubicBezTo>
                    <a:pt x="36" y="14"/>
                    <a:pt x="35" y="15"/>
                    <a:pt x="34" y="15"/>
                  </a:cubicBezTo>
                  <a:cubicBezTo>
                    <a:pt x="33" y="15"/>
                    <a:pt x="32" y="14"/>
                    <a:pt x="32" y="14"/>
                  </a:cubicBezTo>
                  <a:cubicBezTo>
                    <a:pt x="32" y="15"/>
                    <a:pt x="31" y="15"/>
                    <a:pt x="31" y="16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3" y="16"/>
                    <a:pt x="34" y="17"/>
                    <a:pt x="34" y="18"/>
                  </a:cubicBezTo>
                  <a:cubicBezTo>
                    <a:pt x="34" y="20"/>
                    <a:pt x="33" y="21"/>
                    <a:pt x="31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8"/>
                    <a:pt x="30" y="28"/>
                    <a:pt x="30" y="28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52" y="21"/>
                    <a:pt x="52" y="21"/>
                    <a:pt x="51" y="21"/>
                  </a:cubicBezTo>
                  <a:cubicBezTo>
                    <a:pt x="50" y="21"/>
                    <a:pt x="49" y="20"/>
                    <a:pt x="49" y="18"/>
                  </a:cubicBezTo>
                  <a:cubicBezTo>
                    <a:pt x="49" y="17"/>
                    <a:pt x="50" y="16"/>
                    <a:pt x="51" y="16"/>
                  </a:cubicBezTo>
                  <a:cubicBezTo>
                    <a:pt x="51" y="16"/>
                    <a:pt x="52" y="16"/>
                    <a:pt x="52" y="16"/>
                  </a:cubicBezTo>
                  <a:cubicBezTo>
                    <a:pt x="52" y="15"/>
                    <a:pt x="51" y="13"/>
                    <a:pt x="50" y="12"/>
                  </a:cubicBezTo>
                  <a:close/>
                  <a:moveTo>
                    <a:pt x="41" y="10"/>
                  </a:moveTo>
                  <a:cubicBezTo>
                    <a:pt x="39" y="10"/>
                    <a:pt x="38" y="11"/>
                    <a:pt x="38" y="12"/>
                  </a:cubicBezTo>
                  <a:cubicBezTo>
                    <a:pt x="38" y="14"/>
                    <a:pt x="39" y="15"/>
                    <a:pt x="41" y="15"/>
                  </a:cubicBezTo>
                  <a:cubicBezTo>
                    <a:pt x="42" y="15"/>
                    <a:pt x="43" y="14"/>
                    <a:pt x="43" y="12"/>
                  </a:cubicBezTo>
                  <a:cubicBezTo>
                    <a:pt x="43" y="11"/>
                    <a:pt x="42" y="10"/>
                    <a:pt x="41" y="10"/>
                  </a:cubicBezTo>
                  <a:close/>
                  <a:moveTo>
                    <a:pt x="44" y="16"/>
                  </a:moveTo>
                  <a:cubicBezTo>
                    <a:pt x="43" y="16"/>
                    <a:pt x="42" y="17"/>
                    <a:pt x="42" y="18"/>
                  </a:cubicBezTo>
                  <a:cubicBezTo>
                    <a:pt x="42" y="20"/>
                    <a:pt x="43" y="21"/>
                    <a:pt x="44" y="21"/>
                  </a:cubicBezTo>
                  <a:cubicBezTo>
                    <a:pt x="46" y="21"/>
                    <a:pt x="47" y="20"/>
                    <a:pt x="47" y="18"/>
                  </a:cubicBezTo>
                  <a:cubicBezTo>
                    <a:pt x="47" y="17"/>
                    <a:pt x="46" y="16"/>
                    <a:pt x="44" y="16"/>
                  </a:cubicBezTo>
                  <a:close/>
                  <a:moveTo>
                    <a:pt x="37" y="16"/>
                  </a:moveTo>
                  <a:cubicBezTo>
                    <a:pt x="36" y="16"/>
                    <a:pt x="35" y="17"/>
                    <a:pt x="35" y="18"/>
                  </a:cubicBezTo>
                  <a:cubicBezTo>
                    <a:pt x="35" y="20"/>
                    <a:pt x="36" y="21"/>
                    <a:pt x="37" y="21"/>
                  </a:cubicBezTo>
                  <a:cubicBezTo>
                    <a:pt x="39" y="21"/>
                    <a:pt x="40" y="20"/>
                    <a:pt x="40" y="18"/>
                  </a:cubicBezTo>
                  <a:cubicBezTo>
                    <a:pt x="40" y="17"/>
                    <a:pt x="39" y="16"/>
                    <a:pt x="37" y="16"/>
                  </a:cubicBezTo>
                  <a:close/>
                  <a:moveTo>
                    <a:pt x="48" y="22"/>
                  </a:moveTo>
                  <a:cubicBezTo>
                    <a:pt x="47" y="22"/>
                    <a:pt x="46" y="23"/>
                    <a:pt x="46" y="24"/>
                  </a:cubicBezTo>
                  <a:cubicBezTo>
                    <a:pt x="46" y="26"/>
                    <a:pt x="47" y="27"/>
                    <a:pt x="48" y="27"/>
                  </a:cubicBezTo>
                  <a:cubicBezTo>
                    <a:pt x="50" y="27"/>
                    <a:pt x="51" y="26"/>
                    <a:pt x="51" y="24"/>
                  </a:cubicBezTo>
                  <a:cubicBezTo>
                    <a:pt x="51" y="23"/>
                    <a:pt x="50" y="22"/>
                    <a:pt x="48" y="22"/>
                  </a:cubicBezTo>
                  <a:close/>
                  <a:moveTo>
                    <a:pt x="41" y="22"/>
                  </a:moveTo>
                  <a:cubicBezTo>
                    <a:pt x="40" y="22"/>
                    <a:pt x="39" y="23"/>
                    <a:pt x="39" y="24"/>
                  </a:cubicBezTo>
                  <a:cubicBezTo>
                    <a:pt x="39" y="26"/>
                    <a:pt x="40" y="27"/>
                    <a:pt x="41" y="27"/>
                  </a:cubicBezTo>
                  <a:cubicBezTo>
                    <a:pt x="43" y="27"/>
                    <a:pt x="44" y="26"/>
                    <a:pt x="44" y="24"/>
                  </a:cubicBezTo>
                  <a:cubicBezTo>
                    <a:pt x="44" y="23"/>
                    <a:pt x="43" y="22"/>
                    <a:pt x="41" y="22"/>
                  </a:cubicBezTo>
                  <a:close/>
                  <a:moveTo>
                    <a:pt x="34" y="22"/>
                  </a:moveTo>
                  <a:cubicBezTo>
                    <a:pt x="33" y="22"/>
                    <a:pt x="32" y="23"/>
                    <a:pt x="32" y="24"/>
                  </a:cubicBezTo>
                  <a:cubicBezTo>
                    <a:pt x="32" y="26"/>
                    <a:pt x="33" y="27"/>
                    <a:pt x="34" y="27"/>
                  </a:cubicBezTo>
                  <a:cubicBezTo>
                    <a:pt x="36" y="27"/>
                    <a:pt x="37" y="26"/>
                    <a:pt x="37" y="24"/>
                  </a:cubicBezTo>
                  <a:cubicBezTo>
                    <a:pt x="37" y="23"/>
                    <a:pt x="36" y="22"/>
                    <a:pt x="34" y="22"/>
                  </a:cubicBezTo>
                  <a:close/>
                  <a:moveTo>
                    <a:pt x="62" y="35"/>
                  </a:moveTo>
                  <a:cubicBezTo>
                    <a:pt x="62" y="40"/>
                    <a:pt x="62" y="40"/>
                    <a:pt x="62" y="40"/>
                  </a:cubicBezTo>
                  <a:cubicBezTo>
                    <a:pt x="62" y="46"/>
                    <a:pt x="59" y="51"/>
                    <a:pt x="56" y="55"/>
                  </a:cubicBezTo>
                  <a:cubicBezTo>
                    <a:pt x="52" y="58"/>
                    <a:pt x="47" y="61"/>
                    <a:pt x="42" y="61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36" y="61"/>
                    <a:pt x="31" y="58"/>
                    <a:pt x="27" y="55"/>
                  </a:cubicBezTo>
                  <a:cubicBezTo>
                    <a:pt x="24" y="51"/>
                    <a:pt x="21" y="46"/>
                    <a:pt x="21" y="40"/>
                  </a:cubicBezTo>
                  <a:cubicBezTo>
                    <a:pt x="21" y="35"/>
                    <a:pt x="21" y="35"/>
                    <a:pt x="21" y="35"/>
                  </a:cubicBezTo>
                  <a:cubicBezTo>
                    <a:pt x="16" y="35"/>
                    <a:pt x="16" y="35"/>
                    <a:pt x="16" y="35"/>
                  </a:cubicBezTo>
                  <a:cubicBezTo>
                    <a:pt x="16" y="42"/>
                    <a:pt x="16" y="42"/>
                    <a:pt x="16" y="42"/>
                  </a:cubicBezTo>
                  <a:cubicBezTo>
                    <a:pt x="16" y="49"/>
                    <a:pt x="18" y="56"/>
                    <a:pt x="23" y="60"/>
                  </a:cubicBezTo>
                  <a:cubicBezTo>
                    <a:pt x="28" y="65"/>
                    <a:pt x="34" y="68"/>
                    <a:pt x="42" y="68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9" y="68"/>
                    <a:pt x="55" y="65"/>
                    <a:pt x="60" y="60"/>
                  </a:cubicBezTo>
                  <a:cubicBezTo>
                    <a:pt x="65" y="56"/>
                    <a:pt x="67" y="49"/>
                    <a:pt x="67" y="42"/>
                  </a:cubicBezTo>
                  <a:cubicBezTo>
                    <a:pt x="67" y="35"/>
                    <a:pt x="67" y="35"/>
                    <a:pt x="67" y="35"/>
                  </a:cubicBezTo>
                  <a:lnTo>
                    <a:pt x="62" y="3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23273" y="3894196"/>
            <a:ext cx="724534" cy="724534"/>
            <a:chOff x="875113" y="3954177"/>
            <a:chExt cx="687003" cy="687003"/>
          </a:xfrm>
        </p:grpSpPr>
        <p:sp>
          <p:nvSpPr>
            <p:cNvPr id="9" name="Rectangle 8"/>
            <p:cNvSpPr/>
            <p:nvPr/>
          </p:nvSpPr>
          <p:spPr>
            <a:xfrm>
              <a:off x="875113" y="3954177"/>
              <a:ext cx="687003" cy="687003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1021105" y="4104940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endParaRPr lang="zh-CN" altLang="en-US" sz="1898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827937" y="1786815"/>
            <a:ext cx="4411347" cy="865305"/>
            <a:chOff x="7855640" y="3619632"/>
            <a:chExt cx="4182840" cy="820481"/>
          </a:xfrm>
        </p:grpSpPr>
        <p:sp>
          <p:nvSpPr>
            <p:cNvPr id="17" name="TextBox 16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855640" y="3914813"/>
              <a:ext cx="4182840" cy="52530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827937" y="2810513"/>
            <a:ext cx="4411347" cy="843376"/>
            <a:chOff x="7855640" y="3619632"/>
            <a:chExt cx="4182840" cy="799688"/>
          </a:xfrm>
        </p:grpSpPr>
        <p:sp>
          <p:nvSpPr>
            <p:cNvPr id="20" name="TextBox 19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27937" y="3834210"/>
            <a:ext cx="4411347" cy="843376"/>
            <a:chOff x="7855640" y="3619632"/>
            <a:chExt cx="4182840" cy="799688"/>
          </a:xfrm>
        </p:grpSpPr>
        <p:sp>
          <p:nvSpPr>
            <p:cNvPr id="23" name="TextBox 22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827937" y="4857906"/>
            <a:ext cx="4411347" cy="843376"/>
            <a:chOff x="7855640" y="3619632"/>
            <a:chExt cx="4182840" cy="799688"/>
          </a:xfrm>
        </p:grpSpPr>
        <p:sp>
          <p:nvSpPr>
            <p:cNvPr id="26" name="TextBox 25"/>
            <p:cNvSpPr txBox="1"/>
            <p:nvPr/>
          </p:nvSpPr>
          <p:spPr>
            <a:xfrm>
              <a:off x="7855640" y="3619632"/>
              <a:ext cx="1191654" cy="20428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7855640" y="3914813"/>
              <a:ext cx="4182840" cy="50450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6751179" y="1828206"/>
            <a:ext cx="6107571" cy="3873076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5" name="直接连接符 3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9945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641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6" name="直接连接符 3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049027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8" name="直接连接符 3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908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205239" y="3746625"/>
            <a:ext cx="7653511" cy="2461988"/>
          </a:xfrm>
          <a:prstGeom prst="rect">
            <a:avLst/>
          </a:prstGeom>
          <a:solidFill>
            <a:srgbClr val="00939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5637287" y="4091706"/>
            <a:ext cx="7056784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bg1"/>
                </a:solidFill>
                <a:cs typeface="Arial" panose="020B0604020202020204" pitchFamily="34" charset="0"/>
              </a:rPr>
              <a:t>Thank you</a:t>
            </a:r>
            <a:endParaRPr lang="zh-CN" altLang="en-US" sz="8800" b="1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5637287" y="5360072"/>
            <a:ext cx="3744416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10085434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5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5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50"/>
                            </p:stCondLst>
                            <p:childTnLst>
                              <p:par>
                                <p:cTn id="3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5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  <p:bldP spid="9" grpId="0"/>
      <p:bldP spid="9" grpId="1"/>
      <p:bldP spid="11" grpId="0"/>
      <p:bldP spid="11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60824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3452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7569469" y="1632878"/>
            <a:ext cx="2144681" cy="455054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932170" y="1632878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id-ID" sz="4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144604" y="1632878"/>
            <a:ext cx="2144681" cy="22440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357038" y="1632878"/>
            <a:ext cx="2144681" cy="224402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9781903" y="1632878"/>
            <a:ext cx="2144681" cy="22440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932172" y="3939392"/>
            <a:ext cx="4357113" cy="224402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357038" y="3939391"/>
            <a:ext cx="2144681" cy="22440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9781903" y="3939391"/>
            <a:ext cx="2144681" cy="224402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AU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33955" y="2233681"/>
            <a:ext cx="1590846" cy="22711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zh-CN" altLang="en-US" sz="1476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76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2"/>
          <p:cNvSpPr txBox="1">
            <a:spLocks/>
          </p:cNvSpPr>
          <p:nvPr/>
        </p:nvSpPr>
        <p:spPr>
          <a:xfrm>
            <a:off x="5633955" y="2562638"/>
            <a:ext cx="1590846" cy="738664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32"/>
          <p:cNvSpPr txBox="1">
            <a:spLocks/>
          </p:cNvSpPr>
          <p:nvPr/>
        </p:nvSpPr>
        <p:spPr>
          <a:xfrm>
            <a:off x="1449134" y="4404814"/>
            <a:ext cx="3275291" cy="1313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  <p:sp>
        <p:nvSpPr>
          <p:cNvPr id="61" name="Text Placeholder 32"/>
          <p:cNvSpPr txBox="1">
            <a:spLocks/>
          </p:cNvSpPr>
          <p:nvPr/>
        </p:nvSpPr>
        <p:spPr>
          <a:xfrm>
            <a:off x="7807012" y="2754891"/>
            <a:ext cx="1697976" cy="276998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3" name="直接连接符 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0367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34" grpId="0" animBg="1"/>
      <p:bldP spid="35" grpId="0" animBg="1"/>
      <p:bldP spid="36" grpId="0" animBg="1"/>
      <p:bldP spid="39" grpId="0" animBg="1"/>
      <p:bldP spid="42" grpId="0" animBg="1"/>
      <p:bldP spid="44" grpId="0" animBg="1"/>
      <p:bldP spid="4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Hexagon 23"/>
          <p:cNvSpPr/>
          <p:nvPr/>
        </p:nvSpPr>
        <p:spPr>
          <a:xfrm>
            <a:off x="7093350" y="2353961"/>
            <a:ext cx="1765093" cy="1521633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Hexagon 24"/>
          <p:cNvSpPr/>
          <p:nvPr/>
        </p:nvSpPr>
        <p:spPr>
          <a:xfrm>
            <a:off x="5546828" y="1610331"/>
            <a:ext cx="1765093" cy="1521633"/>
          </a:xfrm>
          <a:prstGeom prst="hexag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Hexagon 32"/>
          <p:cNvSpPr/>
          <p:nvPr/>
        </p:nvSpPr>
        <p:spPr>
          <a:xfrm>
            <a:off x="7088102" y="4061474"/>
            <a:ext cx="1765093" cy="1521633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Hexagon 33"/>
          <p:cNvSpPr/>
          <p:nvPr/>
        </p:nvSpPr>
        <p:spPr>
          <a:xfrm>
            <a:off x="3989751" y="2353961"/>
            <a:ext cx="1765093" cy="1521633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Hexagon 34"/>
          <p:cNvSpPr/>
          <p:nvPr/>
        </p:nvSpPr>
        <p:spPr>
          <a:xfrm>
            <a:off x="3989751" y="4061474"/>
            <a:ext cx="1765093" cy="1521633"/>
          </a:xfrm>
          <a:prstGeom prst="hexag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Hexagon 36"/>
          <p:cNvSpPr/>
          <p:nvPr/>
        </p:nvSpPr>
        <p:spPr>
          <a:xfrm>
            <a:off x="5566772" y="4822043"/>
            <a:ext cx="1765093" cy="1521633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2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455013" y="3200320"/>
            <a:ext cx="7934279" cy="1531416"/>
            <a:chOff x="52530" y="1944143"/>
            <a:chExt cx="7968598" cy="1538041"/>
          </a:xfrm>
          <a:solidFill>
            <a:schemeClr val="bg1"/>
          </a:solidFill>
        </p:grpSpPr>
        <p:grpSp>
          <p:nvGrpSpPr>
            <p:cNvPr id="3" name="Group 2"/>
            <p:cNvGrpSpPr/>
            <p:nvPr/>
          </p:nvGrpSpPr>
          <p:grpSpPr>
            <a:xfrm>
              <a:off x="3145192" y="1953970"/>
              <a:ext cx="1772728" cy="1528214"/>
              <a:chOff x="3145192" y="1953970"/>
              <a:chExt cx="1772728" cy="1528214"/>
            </a:xfrm>
            <a:grpFill/>
          </p:grpSpPr>
          <p:sp>
            <p:nvSpPr>
              <p:cNvPr id="23" name="Hexagon 22"/>
              <p:cNvSpPr/>
              <p:nvPr/>
            </p:nvSpPr>
            <p:spPr>
              <a:xfrm>
                <a:off x="3145192" y="1953970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dk1">
                  <a:shade val="50000"/>
                </a:schemeClr>
              </a:lnRef>
              <a:fillRef idx="1">
                <a:schemeClr val="dk1"/>
              </a:fillRef>
              <a:effectRef idx="0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13"/>
              <p:cNvSpPr>
                <a:spLocks noEditPoints="1"/>
              </p:cNvSpPr>
              <p:nvPr/>
            </p:nvSpPr>
            <p:spPr bwMode="auto">
              <a:xfrm>
                <a:off x="3676028" y="2509633"/>
                <a:ext cx="664606" cy="397235"/>
              </a:xfrm>
              <a:custGeom>
                <a:avLst/>
                <a:gdLst>
                  <a:gd name="T0" fmla="*/ 226 w 256"/>
                  <a:gd name="T1" fmla="*/ 131 h 154"/>
                  <a:gd name="T2" fmla="*/ 226 w 256"/>
                  <a:gd name="T3" fmla="*/ 130 h 154"/>
                  <a:gd name="T4" fmla="*/ 226 w 256"/>
                  <a:gd name="T5" fmla="*/ 10 h 154"/>
                  <a:gd name="T6" fmla="*/ 217 w 256"/>
                  <a:gd name="T7" fmla="*/ 0 h 154"/>
                  <a:gd name="T8" fmla="*/ 38 w 256"/>
                  <a:gd name="T9" fmla="*/ 0 h 154"/>
                  <a:gd name="T10" fmla="*/ 29 w 256"/>
                  <a:gd name="T11" fmla="*/ 10 h 154"/>
                  <a:gd name="T12" fmla="*/ 29 w 256"/>
                  <a:gd name="T13" fmla="*/ 130 h 154"/>
                  <a:gd name="T14" fmla="*/ 29 w 256"/>
                  <a:gd name="T15" fmla="*/ 131 h 154"/>
                  <a:gd name="T16" fmla="*/ 0 w 256"/>
                  <a:gd name="T17" fmla="*/ 138 h 154"/>
                  <a:gd name="T18" fmla="*/ 3 w 256"/>
                  <a:gd name="T19" fmla="*/ 154 h 154"/>
                  <a:gd name="T20" fmla="*/ 253 w 256"/>
                  <a:gd name="T21" fmla="*/ 154 h 154"/>
                  <a:gd name="T22" fmla="*/ 256 w 256"/>
                  <a:gd name="T23" fmla="*/ 138 h 154"/>
                  <a:gd name="T24" fmla="*/ 226 w 256"/>
                  <a:gd name="T25" fmla="*/ 131 h 154"/>
                  <a:gd name="T26" fmla="*/ 207 w 256"/>
                  <a:gd name="T27" fmla="*/ 119 h 154"/>
                  <a:gd name="T28" fmla="*/ 48 w 256"/>
                  <a:gd name="T29" fmla="*/ 119 h 154"/>
                  <a:gd name="T30" fmla="*/ 48 w 256"/>
                  <a:gd name="T31" fmla="*/ 20 h 154"/>
                  <a:gd name="T32" fmla="*/ 207 w 256"/>
                  <a:gd name="T33" fmla="*/ 20 h 154"/>
                  <a:gd name="T34" fmla="*/ 207 w 256"/>
                  <a:gd name="T35" fmla="*/ 119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6" h="154">
                    <a:moveTo>
                      <a:pt x="226" y="131"/>
                    </a:moveTo>
                    <a:cubicBezTo>
                      <a:pt x="226" y="131"/>
                      <a:pt x="226" y="131"/>
                      <a:pt x="226" y="130"/>
                    </a:cubicBezTo>
                    <a:cubicBezTo>
                      <a:pt x="226" y="10"/>
                      <a:pt x="226" y="10"/>
                      <a:pt x="226" y="10"/>
                    </a:cubicBezTo>
                    <a:cubicBezTo>
                      <a:pt x="226" y="5"/>
                      <a:pt x="222" y="0"/>
                      <a:pt x="217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33" y="0"/>
                      <a:pt x="29" y="5"/>
                      <a:pt x="29" y="10"/>
                    </a:cubicBezTo>
                    <a:cubicBezTo>
                      <a:pt x="29" y="130"/>
                      <a:pt x="29" y="130"/>
                      <a:pt x="29" y="130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0" y="138"/>
                      <a:pt x="0" y="138"/>
                      <a:pt x="0" y="138"/>
                    </a:cubicBezTo>
                    <a:cubicBezTo>
                      <a:pt x="3" y="154"/>
                      <a:pt x="3" y="154"/>
                      <a:pt x="3" y="154"/>
                    </a:cubicBezTo>
                    <a:cubicBezTo>
                      <a:pt x="253" y="154"/>
                      <a:pt x="253" y="154"/>
                      <a:pt x="253" y="154"/>
                    </a:cubicBezTo>
                    <a:cubicBezTo>
                      <a:pt x="256" y="138"/>
                      <a:pt x="256" y="138"/>
                      <a:pt x="256" y="138"/>
                    </a:cubicBezTo>
                    <a:lnTo>
                      <a:pt x="226" y="131"/>
                    </a:lnTo>
                    <a:close/>
                    <a:moveTo>
                      <a:pt x="207" y="119"/>
                    </a:moveTo>
                    <a:cubicBezTo>
                      <a:pt x="48" y="119"/>
                      <a:pt x="48" y="119"/>
                      <a:pt x="48" y="119"/>
                    </a:cubicBezTo>
                    <a:cubicBezTo>
                      <a:pt x="48" y="20"/>
                      <a:pt x="48" y="20"/>
                      <a:pt x="48" y="20"/>
                    </a:cubicBezTo>
                    <a:cubicBezTo>
                      <a:pt x="207" y="20"/>
                      <a:pt x="207" y="20"/>
                      <a:pt x="207" y="20"/>
                    </a:cubicBezTo>
                    <a:lnTo>
                      <a:pt x="207" y="119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52530" y="1944143"/>
              <a:ext cx="1772728" cy="1528214"/>
              <a:chOff x="52530" y="1944143"/>
              <a:chExt cx="1772728" cy="1528214"/>
            </a:xfrm>
            <a:grpFill/>
          </p:grpSpPr>
          <p:sp>
            <p:nvSpPr>
              <p:cNvPr id="62" name="Hexagon 61"/>
              <p:cNvSpPr/>
              <p:nvPr/>
            </p:nvSpPr>
            <p:spPr>
              <a:xfrm>
                <a:off x="5253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8"/>
              <p:cNvSpPr>
                <a:spLocks noEditPoints="1"/>
              </p:cNvSpPr>
              <p:nvPr/>
            </p:nvSpPr>
            <p:spPr bwMode="auto">
              <a:xfrm>
                <a:off x="731020" y="2460800"/>
                <a:ext cx="311889" cy="464415"/>
              </a:xfrm>
              <a:custGeom>
                <a:avLst/>
                <a:gdLst>
                  <a:gd name="T0" fmla="*/ 201 w 202"/>
                  <a:gd name="T1" fmla="*/ 138 h 300"/>
                  <a:gd name="T2" fmla="*/ 2 w 202"/>
                  <a:gd name="T3" fmla="*/ 138 h 300"/>
                  <a:gd name="T4" fmla="*/ 0 w 202"/>
                  <a:gd name="T5" fmla="*/ 173 h 300"/>
                  <a:gd name="T6" fmla="*/ 101 w 202"/>
                  <a:gd name="T7" fmla="*/ 300 h 300"/>
                  <a:gd name="T8" fmla="*/ 201 w 202"/>
                  <a:gd name="T9" fmla="*/ 173 h 300"/>
                  <a:gd name="T10" fmla="*/ 201 w 202"/>
                  <a:gd name="T11" fmla="*/ 138 h 300"/>
                  <a:gd name="T12" fmla="*/ 113 w 202"/>
                  <a:gd name="T13" fmla="*/ 0 h 300"/>
                  <a:gd name="T14" fmla="*/ 113 w 202"/>
                  <a:gd name="T15" fmla="*/ 115 h 300"/>
                  <a:gd name="T16" fmla="*/ 200 w 202"/>
                  <a:gd name="T17" fmla="*/ 115 h 300"/>
                  <a:gd name="T18" fmla="*/ 113 w 202"/>
                  <a:gd name="T19" fmla="*/ 0 h 300"/>
                  <a:gd name="T20" fmla="*/ 89 w 202"/>
                  <a:gd name="T21" fmla="*/ 0 h 300"/>
                  <a:gd name="T22" fmla="*/ 2 w 202"/>
                  <a:gd name="T23" fmla="*/ 115 h 300"/>
                  <a:gd name="T24" fmla="*/ 89 w 202"/>
                  <a:gd name="T25" fmla="*/ 115 h 300"/>
                  <a:gd name="T26" fmla="*/ 89 w 202"/>
                  <a:gd name="T27" fmla="*/ 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2" h="300">
                    <a:moveTo>
                      <a:pt x="201" y="138"/>
                    </a:moveTo>
                    <a:cubicBezTo>
                      <a:pt x="2" y="138"/>
                      <a:pt x="2" y="138"/>
                      <a:pt x="2" y="138"/>
                    </a:cubicBezTo>
                    <a:cubicBezTo>
                      <a:pt x="1" y="152"/>
                      <a:pt x="0" y="159"/>
                      <a:pt x="0" y="173"/>
                    </a:cubicBezTo>
                    <a:cubicBezTo>
                      <a:pt x="0" y="247"/>
                      <a:pt x="0" y="300"/>
                      <a:pt x="101" y="300"/>
                    </a:cubicBezTo>
                    <a:cubicBezTo>
                      <a:pt x="201" y="300"/>
                      <a:pt x="201" y="247"/>
                      <a:pt x="201" y="173"/>
                    </a:cubicBezTo>
                    <a:cubicBezTo>
                      <a:pt x="201" y="159"/>
                      <a:pt x="202" y="152"/>
                      <a:pt x="201" y="138"/>
                    </a:cubicBezTo>
                    <a:close/>
                    <a:moveTo>
                      <a:pt x="113" y="0"/>
                    </a:moveTo>
                    <a:cubicBezTo>
                      <a:pt x="113" y="115"/>
                      <a:pt x="113" y="115"/>
                      <a:pt x="113" y="115"/>
                    </a:cubicBezTo>
                    <a:cubicBezTo>
                      <a:pt x="200" y="115"/>
                      <a:pt x="200" y="115"/>
                      <a:pt x="200" y="115"/>
                    </a:cubicBezTo>
                    <a:cubicBezTo>
                      <a:pt x="192" y="55"/>
                      <a:pt x="173" y="3"/>
                      <a:pt x="113" y="0"/>
                    </a:cubicBezTo>
                    <a:close/>
                    <a:moveTo>
                      <a:pt x="89" y="0"/>
                    </a:moveTo>
                    <a:cubicBezTo>
                      <a:pt x="21" y="2"/>
                      <a:pt x="8" y="55"/>
                      <a:pt x="2" y="115"/>
                    </a:cubicBezTo>
                    <a:cubicBezTo>
                      <a:pt x="89" y="115"/>
                      <a:pt x="89" y="115"/>
                      <a:pt x="89" y="115"/>
                    </a:cubicBezTo>
                    <a:lnTo>
                      <a:pt x="89" y="0"/>
                    </a:lnTo>
                    <a:close/>
                  </a:path>
                </a:pathLst>
              </a:custGeom>
              <a:grpFill/>
              <a:ln>
                <a:noFill/>
              </a:ln>
              <a:extLst/>
            </p:spPr>
            <p:txBody>
              <a:bodyPr vert="horz" wrap="square" lIns="91046" tIns="45523" rIns="91046" bIns="4552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" name="Group 1"/>
            <p:cNvGrpSpPr/>
            <p:nvPr/>
          </p:nvGrpSpPr>
          <p:grpSpPr>
            <a:xfrm>
              <a:off x="6248400" y="1944143"/>
              <a:ext cx="1772728" cy="1528214"/>
              <a:chOff x="6248400" y="1944143"/>
              <a:chExt cx="1772728" cy="1528214"/>
            </a:xfrm>
            <a:grpFill/>
          </p:grpSpPr>
          <p:sp>
            <p:nvSpPr>
              <p:cNvPr id="61" name="Hexagon 60"/>
              <p:cNvSpPr/>
              <p:nvPr/>
            </p:nvSpPr>
            <p:spPr>
              <a:xfrm>
                <a:off x="6248400" y="1944143"/>
                <a:ext cx="1772728" cy="1528214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 sz="12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42" name="Group 41"/>
              <p:cNvGrpSpPr/>
              <p:nvPr/>
            </p:nvGrpSpPr>
            <p:grpSpPr>
              <a:xfrm>
                <a:off x="6930594" y="2443673"/>
                <a:ext cx="422683" cy="479107"/>
                <a:chOff x="6109895" y="1540361"/>
                <a:chExt cx="133147" cy="150921"/>
              </a:xfrm>
              <a:grpFill/>
            </p:grpSpPr>
            <p:sp>
              <p:nvSpPr>
                <p:cNvPr id="43" name="Freeform 143"/>
                <p:cNvSpPr>
                  <a:spLocks noEditPoints="1"/>
                </p:cNvSpPr>
                <p:nvPr/>
              </p:nvSpPr>
              <p:spPr bwMode="auto">
                <a:xfrm>
                  <a:off x="6130176" y="1540361"/>
                  <a:ext cx="92585" cy="92585"/>
                </a:xfrm>
                <a:custGeom>
                  <a:avLst/>
                  <a:gdLst>
                    <a:gd name="T0" fmla="*/ 77 w 154"/>
                    <a:gd name="T1" fmla="*/ 0 h 155"/>
                    <a:gd name="T2" fmla="*/ 0 w 154"/>
                    <a:gd name="T3" fmla="*/ 78 h 155"/>
                    <a:gd name="T4" fmla="*/ 77 w 154"/>
                    <a:gd name="T5" fmla="*/ 155 h 155"/>
                    <a:gd name="T6" fmla="*/ 154 w 154"/>
                    <a:gd name="T7" fmla="*/ 78 h 155"/>
                    <a:gd name="T8" fmla="*/ 77 w 154"/>
                    <a:gd name="T9" fmla="*/ 0 h 155"/>
                    <a:gd name="T10" fmla="*/ 81 w 154"/>
                    <a:gd name="T11" fmla="*/ 139 h 155"/>
                    <a:gd name="T12" fmla="*/ 26 w 154"/>
                    <a:gd name="T13" fmla="*/ 101 h 155"/>
                    <a:gd name="T14" fmla="*/ 136 w 154"/>
                    <a:gd name="T15" fmla="*/ 101 h 155"/>
                    <a:gd name="T16" fmla="*/ 81 w 154"/>
                    <a:gd name="T17" fmla="*/ 139 h 1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54" h="155">
                      <a:moveTo>
                        <a:pt x="77" y="0"/>
                      </a:moveTo>
                      <a:cubicBezTo>
                        <a:pt x="34" y="0"/>
                        <a:pt x="0" y="35"/>
                        <a:pt x="0" y="78"/>
                      </a:cubicBezTo>
                      <a:cubicBezTo>
                        <a:pt x="0" y="120"/>
                        <a:pt x="34" y="155"/>
                        <a:pt x="77" y="155"/>
                      </a:cubicBezTo>
                      <a:cubicBezTo>
                        <a:pt x="120" y="155"/>
                        <a:pt x="154" y="120"/>
                        <a:pt x="154" y="78"/>
                      </a:cubicBezTo>
                      <a:cubicBezTo>
                        <a:pt x="154" y="35"/>
                        <a:pt x="120" y="0"/>
                        <a:pt x="77" y="0"/>
                      </a:cubicBezTo>
                      <a:close/>
                      <a:moveTo>
                        <a:pt x="81" y="139"/>
                      </a:moveTo>
                      <a:cubicBezTo>
                        <a:pt x="58" y="139"/>
                        <a:pt x="37" y="124"/>
                        <a:pt x="26" y="101"/>
                      </a:cubicBezTo>
                      <a:cubicBezTo>
                        <a:pt x="136" y="101"/>
                        <a:pt x="136" y="101"/>
                        <a:pt x="136" y="101"/>
                      </a:cubicBezTo>
                      <a:cubicBezTo>
                        <a:pt x="124" y="124"/>
                        <a:pt x="104" y="139"/>
                        <a:pt x="81" y="139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6" name="Freeform 146"/>
                <p:cNvSpPr>
                  <a:spLocks/>
                </p:cNvSpPr>
                <p:nvPr/>
              </p:nvSpPr>
              <p:spPr bwMode="auto">
                <a:xfrm>
                  <a:off x="6109895" y="1650721"/>
                  <a:ext cx="133147" cy="40561"/>
                </a:xfrm>
                <a:custGeom>
                  <a:avLst/>
                  <a:gdLst>
                    <a:gd name="T0" fmla="*/ 158 w 222"/>
                    <a:gd name="T1" fmla="*/ 0 h 67"/>
                    <a:gd name="T2" fmla="*/ 111 w 222"/>
                    <a:gd name="T3" fmla="*/ 12 h 67"/>
                    <a:gd name="T4" fmla="*/ 64 w 222"/>
                    <a:gd name="T5" fmla="*/ 0 h 67"/>
                    <a:gd name="T6" fmla="*/ 0 w 222"/>
                    <a:gd name="T7" fmla="*/ 67 h 67"/>
                    <a:gd name="T8" fmla="*/ 222 w 222"/>
                    <a:gd name="T9" fmla="*/ 67 h 67"/>
                    <a:gd name="T10" fmla="*/ 158 w 222"/>
                    <a:gd name="T11" fmla="*/ 0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67">
                      <a:moveTo>
                        <a:pt x="158" y="0"/>
                      </a:moveTo>
                      <a:cubicBezTo>
                        <a:pt x="144" y="7"/>
                        <a:pt x="128" y="12"/>
                        <a:pt x="111" y="12"/>
                      </a:cubicBezTo>
                      <a:cubicBezTo>
                        <a:pt x="94" y="12"/>
                        <a:pt x="78" y="7"/>
                        <a:pt x="64" y="0"/>
                      </a:cubicBezTo>
                      <a:cubicBezTo>
                        <a:pt x="34" y="8"/>
                        <a:pt x="11" y="26"/>
                        <a:pt x="0" y="67"/>
                      </a:cubicBezTo>
                      <a:cubicBezTo>
                        <a:pt x="222" y="67"/>
                        <a:pt x="222" y="67"/>
                        <a:pt x="222" y="67"/>
                      </a:cubicBezTo>
                      <a:cubicBezTo>
                        <a:pt x="211" y="26"/>
                        <a:pt x="188" y="8"/>
                        <a:pt x="158" y="0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91046" tIns="45523" rIns="91046" bIns="4552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50000"/>
                    </a:lnSpc>
                  </a:pPr>
                  <a:endParaRPr lang="en-US" sz="1276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7" name="Text Placeholder 32"/>
          <p:cNvSpPr txBox="1">
            <a:spLocks/>
          </p:cNvSpPr>
          <p:nvPr/>
        </p:nvSpPr>
        <p:spPr>
          <a:xfrm>
            <a:off x="154368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1529274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2"/>
          <p:cNvSpPr txBox="1">
            <a:spLocks/>
          </p:cNvSpPr>
          <p:nvPr/>
        </p:nvSpPr>
        <p:spPr>
          <a:xfrm>
            <a:off x="8627848" y="1695636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9589301" y="1394887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2"/>
          <p:cNvSpPr txBox="1">
            <a:spLocks/>
          </p:cNvSpPr>
          <p:nvPr/>
        </p:nvSpPr>
        <p:spPr>
          <a:xfrm>
            <a:off x="154368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33"/>
          <p:cNvSpPr txBox="1">
            <a:spLocks/>
          </p:cNvSpPr>
          <p:nvPr/>
        </p:nvSpPr>
        <p:spPr>
          <a:xfrm>
            <a:off x="1529274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32"/>
          <p:cNvSpPr txBox="1">
            <a:spLocks/>
          </p:cNvSpPr>
          <p:nvPr/>
        </p:nvSpPr>
        <p:spPr>
          <a:xfrm>
            <a:off x="8627848" y="5585465"/>
            <a:ext cx="2666143" cy="9233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33"/>
          <p:cNvSpPr txBox="1">
            <a:spLocks/>
          </p:cNvSpPr>
          <p:nvPr/>
        </p:nvSpPr>
        <p:spPr>
          <a:xfrm>
            <a:off x="9589301" y="5284716"/>
            <a:ext cx="1704690" cy="2154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0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8" name="组合 47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9" name="直接连接符 48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03825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33" grpId="0" animBg="1"/>
      <p:bldP spid="34" grpId="0" animBg="1"/>
      <p:bldP spid="35" grpId="0" animBg="1"/>
      <p:bldP spid="37" grpId="0" animBg="1"/>
      <p:bldP spid="27" grpId="0"/>
      <p:bldP spid="28" grpId="0"/>
      <p:bldP spid="29" grpId="0"/>
      <p:bldP spid="30" grpId="0"/>
      <p:bldP spid="31" grpId="0"/>
      <p:bldP spid="32" grpId="0"/>
      <p:bldP spid="36" grpId="0"/>
      <p:bldP spid="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4" name="组合 63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65" name="直接连接符 6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366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3" name="TextBox 8"/>
          <p:cNvSpPr txBox="1"/>
          <p:nvPr/>
        </p:nvSpPr>
        <p:spPr>
          <a:xfrm>
            <a:off x="4454798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15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014" y="726011"/>
            <a:ext cx="11780723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1855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408654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54" y="-3332"/>
            <a:ext cx="12858043" cy="4915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7178352" y="0"/>
            <a:ext cx="4393103" cy="491246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GB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84623" y="1271372"/>
            <a:ext cx="293318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384624" y="1737623"/>
            <a:ext cx="3980558" cy="256339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6"/>
          <p:cNvSpPr/>
          <p:nvPr/>
        </p:nvSpPr>
        <p:spPr>
          <a:xfrm>
            <a:off x="1100783" y="5653832"/>
            <a:ext cx="1044177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r>
              <a: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1100784" y="5233679"/>
            <a:ext cx="2664296" cy="3058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直接复制你的内容到此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2835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8" grpId="0"/>
      <p:bldP spid="9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8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20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BB2A5"/>
      </a:accent1>
      <a:accent2>
        <a:srgbClr val="FF9900"/>
      </a:accent2>
      <a:accent3>
        <a:srgbClr val="2BB2A5"/>
      </a:accent3>
      <a:accent4>
        <a:srgbClr val="FF9900"/>
      </a:accent4>
      <a:accent5>
        <a:srgbClr val="2BB2A5"/>
      </a:accent5>
      <a:accent6>
        <a:srgbClr val="FF9900"/>
      </a:accent6>
      <a:hlink>
        <a:srgbClr val="2BB2A5"/>
      </a:hlink>
      <a:folHlink>
        <a:srgbClr val="FF99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5319</Words>
  <Application>Microsoft Office PowerPoint</Application>
  <PresentationFormat>自定义</PresentationFormat>
  <Paragraphs>244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物流运输</dc:title>
  <dc:creator/>
  <cp:keywords>www.1ppt.com</cp:keywords>
  <cp:lastModifiedBy/>
  <cp:revision>1</cp:revision>
  <dcterms:created xsi:type="dcterms:W3CDTF">2016-12-16T14:52:34Z</dcterms:created>
  <dcterms:modified xsi:type="dcterms:W3CDTF">2018-11-15T08:43:09Z</dcterms:modified>
</cp:coreProperties>
</file>