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4C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894" y="-144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284C78"/>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284C78"/>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284C78"/>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C00000"/>
            </a:solidFill>
            <a:ln>
              <a:noFill/>
            </a:ln>
            <a:effectLst/>
          </c:spPr>
          <c:dPt>
            <c:idx val="0"/>
            <c:bubble3D val="0"/>
            <c:spPr>
              <a:solidFill>
                <a:srgbClr val="C00000"/>
              </a:solidFill>
              <a:ln w="19050">
                <a:noFill/>
              </a:ln>
              <a:effectLst>
                <a:innerShdw blurRad="63500" dist="50800" dir="13500000">
                  <a:prstClr val="black">
                    <a:alpha val="50000"/>
                  </a:prstClr>
                </a:innerShdw>
              </a:effectLst>
            </c:spPr>
          </c:dPt>
          <c:dPt>
            <c:idx val="1"/>
            <c:bubble3D val="0"/>
            <c:spPr>
              <a:solidFill>
                <a:srgbClr val="284C78"/>
              </a:solidFill>
              <a:ln w="19050">
                <a:noFill/>
              </a:ln>
              <a:effectLst>
                <a:innerShdw blurRad="63500" dist="50800" dir="13500000">
                  <a:prstClr val="black">
                    <a:alpha val="50000"/>
                  </a:prstClr>
                </a:innerShdw>
              </a:effectLst>
            </c:spPr>
          </c:dPt>
          <c:dPt>
            <c:idx val="2"/>
            <c:bubble3D val="0"/>
            <c:spPr>
              <a:solidFill>
                <a:srgbClr val="C00000"/>
              </a:solidFill>
              <a:ln w="19050">
                <a:noFill/>
              </a:ln>
              <a:effectLst/>
            </c:spPr>
          </c:dPt>
          <c:dPt>
            <c:idx val="3"/>
            <c:bubble3D val="0"/>
            <c:spPr>
              <a:solidFill>
                <a:srgbClr val="C00000"/>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3106817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1083683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2654633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4295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9358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9419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71975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33115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2744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06132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72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17176449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48012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96513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2735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3879456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5CC0F5-32FD-4DD2-AD1F-91A25067B1CD}" type="slidenum">
              <a:rPr lang="zh-CN" altLang="en-US" smtClean="0"/>
              <a:t>‹#›</a:t>
            </a:fld>
            <a:endParaRPr lang="zh-CN" altLang="en-US"/>
          </a:p>
        </p:txBody>
      </p:sp>
      <p:sp>
        <p:nvSpPr>
          <p:cNvPr id="9" name="矩形 8"/>
          <p:cNvSpPr/>
          <p:nvPr userDrawn="1"/>
        </p:nvSpPr>
        <p:spPr>
          <a:xfrm>
            <a:off x="6813928" y="400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824940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372690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2982311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3843198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3889463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697FF2-85C8-4682-8912-13F15C006518}"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27580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1697FF2-85C8-4682-8912-13F15C006518}" type="datetimeFigureOut">
              <a:rPr lang="zh-CN" altLang="en-US" smtClean="0"/>
              <a:t>2018/11/15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35CC0F5-32FD-4DD2-AD1F-91A25067B1CD}" type="slidenum">
              <a:rPr lang="zh-CN" altLang="en-US" smtClean="0"/>
              <a:t>‹#›</a:t>
            </a:fld>
            <a:endParaRPr lang="zh-CN" altLang="en-US"/>
          </a:p>
        </p:txBody>
      </p:sp>
    </p:spTree>
    <p:extLst>
      <p:ext uri="{BB962C8B-B14F-4D97-AF65-F5344CB8AC3E}">
        <p14:creationId xmlns:p14="http://schemas.microsoft.com/office/powerpoint/2010/main" val="8283642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654341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8004583" flipH="1">
            <a:off x="1060992" y="52722"/>
            <a:ext cx="596551" cy="4348161"/>
          </a:xfrm>
          <a:custGeom>
            <a:avLst/>
            <a:gdLst>
              <a:gd name="connsiteX0" fmla="*/ 795401 w 795401"/>
              <a:gd name="connsiteY0" fmla="*/ 5797548 h 5797548"/>
              <a:gd name="connsiteX1" fmla="*/ 362924 w 795401"/>
              <a:gd name="connsiteY1" fmla="*/ 0 h 5797548"/>
              <a:gd name="connsiteX2" fmla="*/ 0 w 795401"/>
              <a:gd name="connsiteY2" fmla="*/ 5045119 h 5797548"/>
            </a:gdLst>
            <a:ahLst/>
            <a:cxnLst>
              <a:cxn ang="0">
                <a:pos x="connsiteX0" y="connsiteY0"/>
              </a:cxn>
              <a:cxn ang="0">
                <a:pos x="connsiteX1" y="connsiteY1"/>
              </a:cxn>
              <a:cxn ang="0">
                <a:pos x="connsiteX2" y="connsiteY2"/>
              </a:cxn>
            </a:cxnLst>
            <a:rect l="l" t="t" r="r" b="b"/>
            <a:pathLst>
              <a:path w="795401" h="5797548">
                <a:moveTo>
                  <a:pt x="795401" y="5797548"/>
                </a:moveTo>
                <a:lnTo>
                  <a:pt x="362924" y="0"/>
                </a:lnTo>
                <a:lnTo>
                  <a:pt x="0" y="5045119"/>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任意多边形 29"/>
          <p:cNvSpPr/>
          <p:nvPr/>
        </p:nvSpPr>
        <p:spPr>
          <a:xfrm rot="8004583" flipH="1">
            <a:off x="236596" y="960703"/>
            <a:ext cx="1338569" cy="3785984"/>
          </a:xfrm>
          <a:custGeom>
            <a:avLst/>
            <a:gdLst>
              <a:gd name="connsiteX0" fmla="*/ 795401 w 795401"/>
              <a:gd name="connsiteY0" fmla="*/ 5797548 h 5797548"/>
              <a:gd name="connsiteX1" fmla="*/ 362924 w 795401"/>
              <a:gd name="connsiteY1" fmla="*/ 0 h 5797548"/>
              <a:gd name="connsiteX2" fmla="*/ 0 w 795401"/>
              <a:gd name="connsiteY2" fmla="*/ 5045119 h 5797548"/>
              <a:gd name="connsiteX0" fmla="*/ 795401 w 822653"/>
              <a:gd name="connsiteY0" fmla="*/ 5047978 h 5047978"/>
              <a:gd name="connsiteX1" fmla="*/ 822653 w 822653"/>
              <a:gd name="connsiteY1" fmla="*/ 0 h 5047978"/>
              <a:gd name="connsiteX2" fmla="*/ 0 w 822653"/>
              <a:gd name="connsiteY2" fmla="*/ 4295549 h 5047978"/>
              <a:gd name="connsiteX3" fmla="*/ 795401 w 822653"/>
              <a:gd name="connsiteY3" fmla="*/ 5047978 h 5047978"/>
              <a:gd name="connsiteX0" fmla="*/ 1757507 w 1784759"/>
              <a:gd name="connsiteY0" fmla="*/ 5047978 h 5047978"/>
              <a:gd name="connsiteX1" fmla="*/ 1784759 w 1784759"/>
              <a:gd name="connsiteY1" fmla="*/ 0 h 5047978"/>
              <a:gd name="connsiteX2" fmla="*/ 0 w 1784759"/>
              <a:gd name="connsiteY2" fmla="*/ 3340468 h 5047978"/>
              <a:gd name="connsiteX3" fmla="*/ 1757507 w 1784759"/>
              <a:gd name="connsiteY3" fmla="*/ 5047978 h 5047978"/>
            </a:gdLst>
            <a:ahLst/>
            <a:cxnLst>
              <a:cxn ang="0">
                <a:pos x="connsiteX0" y="connsiteY0"/>
              </a:cxn>
              <a:cxn ang="0">
                <a:pos x="connsiteX1" y="connsiteY1"/>
              </a:cxn>
              <a:cxn ang="0">
                <a:pos x="connsiteX2" y="connsiteY2"/>
              </a:cxn>
              <a:cxn ang="0">
                <a:pos x="connsiteX3" y="connsiteY3"/>
              </a:cxn>
            </a:cxnLst>
            <a:rect l="l" t="t" r="r" b="b"/>
            <a:pathLst>
              <a:path w="1784759" h="5047978">
                <a:moveTo>
                  <a:pt x="1757507" y="5047978"/>
                </a:moveTo>
                <a:lnTo>
                  <a:pt x="1784759" y="0"/>
                </a:lnTo>
                <a:lnTo>
                  <a:pt x="0" y="3340468"/>
                </a:lnTo>
                <a:lnTo>
                  <a:pt x="1757507" y="5047978"/>
                </a:lnTo>
                <a:close/>
              </a:path>
            </a:pathLst>
          </a:cu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等腰三角形 5"/>
          <p:cNvSpPr/>
          <p:nvPr/>
        </p:nvSpPr>
        <p:spPr>
          <a:xfrm rot="7074466" flipH="1" flipV="1">
            <a:off x="2074953" y="-1703223"/>
            <a:ext cx="1097141" cy="5743667"/>
          </a:xfrm>
          <a:custGeom>
            <a:avLst/>
            <a:gdLst>
              <a:gd name="connsiteX0" fmla="*/ 0 w 1004740"/>
              <a:gd name="connsiteY0" fmla="*/ 1632857 h 1632857"/>
              <a:gd name="connsiteX1" fmla="*/ 435002 w 1004740"/>
              <a:gd name="connsiteY1" fmla="*/ 0 h 1632857"/>
              <a:gd name="connsiteX2" fmla="*/ 1004740 w 1004740"/>
              <a:gd name="connsiteY2" fmla="*/ 1632857 h 1632857"/>
              <a:gd name="connsiteX3" fmla="*/ 0 w 1004740"/>
              <a:gd name="connsiteY3" fmla="*/ 1632857 h 1632857"/>
              <a:gd name="connsiteX0" fmla="*/ 143384 w 1148124"/>
              <a:gd name="connsiteY0" fmla="*/ 2878257 h 2878257"/>
              <a:gd name="connsiteX1" fmla="*/ 0 w 1148124"/>
              <a:gd name="connsiteY1" fmla="*/ 0 h 2878257"/>
              <a:gd name="connsiteX2" fmla="*/ 1148124 w 1148124"/>
              <a:gd name="connsiteY2" fmla="*/ 2878257 h 2878257"/>
              <a:gd name="connsiteX3" fmla="*/ 143384 w 1148124"/>
              <a:gd name="connsiteY3" fmla="*/ 2878257 h 2878257"/>
              <a:gd name="connsiteX0" fmla="*/ 440952 w 1148124"/>
              <a:gd name="connsiteY0" fmla="*/ 2777740 h 2878257"/>
              <a:gd name="connsiteX1" fmla="*/ 0 w 1148124"/>
              <a:gd name="connsiteY1" fmla="*/ 0 h 2878257"/>
              <a:gd name="connsiteX2" fmla="*/ 1148124 w 1148124"/>
              <a:gd name="connsiteY2" fmla="*/ 2878257 h 2878257"/>
              <a:gd name="connsiteX3" fmla="*/ 440952 w 1148124"/>
              <a:gd name="connsiteY3" fmla="*/ 2777740 h 2878257"/>
              <a:gd name="connsiteX0" fmla="*/ 440952 w 1147441"/>
              <a:gd name="connsiteY0" fmla="*/ 2777740 h 2841751"/>
              <a:gd name="connsiteX1" fmla="*/ 0 w 1147441"/>
              <a:gd name="connsiteY1" fmla="*/ 0 h 2841751"/>
              <a:gd name="connsiteX2" fmla="*/ 1147441 w 1147441"/>
              <a:gd name="connsiteY2" fmla="*/ 2841751 h 2841751"/>
              <a:gd name="connsiteX3" fmla="*/ 440952 w 1147441"/>
              <a:gd name="connsiteY3" fmla="*/ 2777740 h 2841751"/>
              <a:gd name="connsiteX0" fmla="*/ 506389 w 1212878"/>
              <a:gd name="connsiteY0" fmla="*/ 2761909 h 2825920"/>
              <a:gd name="connsiteX1" fmla="*/ 0 w 1212878"/>
              <a:gd name="connsiteY1" fmla="*/ 0 h 2825920"/>
              <a:gd name="connsiteX2" fmla="*/ 1212878 w 1212878"/>
              <a:gd name="connsiteY2" fmla="*/ 2825920 h 2825920"/>
              <a:gd name="connsiteX3" fmla="*/ 506389 w 1212878"/>
              <a:gd name="connsiteY3" fmla="*/ 2761909 h 2825920"/>
              <a:gd name="connsiteX0" fmla="*/ 418229 w 1124718"/>
              <a:gd name="connsiteY0" fmla="*/ 2734345 h 2798356"/>
              <a:gd name="connsiteX1" fmla="*/ 0 w 1124718"/>
              <a:gd name="connsiteY1" fmla="*/ 0 h 2798356"/>
              <a:gd name="connsiteX2" fmla="*/ 1124718 w 1124718"/>
              <a:gd name="connsiteY2" fmla="*/ 2798356 h 2798356"/>
              <a:gd name="connsiteX3" fmla="*/ 418229 w 1124718"/>
              <a:gd name="connsiteY3" fmla="*/ 2734345 h 2798356"/>
              <a:gd name="connsiteX0" fmla="*/ 418229 w 1881083"/>
              <a:gd name="connsiteY0" fmla="*/ 2734345 h 2734345"/>
              <a:gd name="connsiteX1" fmla="*/ 0 w 1881083"/>
              <a:gd name="connsiteY1" fmla="*/ 0 h 2734345"/>
              <a:gd name="connsiteX2" fmla="*/ 1881083 w 1881083"/>
              <a:gd name="connsiteY2" fmla="*/ 2236427 h 2734345"/>
              <a:gd name="connsiteX3" fmla="*/ 418229 w 1881083"/>
              <a:gd name="connsiteY3" fmla="*/ 2734345 h 2734345"/>
              <a:gd name="connsiteX0" fmla="*/ 0 w 1462854"/>
              <a:gd name="connsiteY0" fmla="*/ 4626924 h 4626924"/>
              <a:gd name="connsiteX1" fmla="*/ 802574 w 1462854"/>
              <a:gd name="connsiteY1" fmla="*/ 0 h 4626924"/>
              <a:gd name="connsiteX2" fmla="*/ 1462854 w 1462854"/>
              <a:gd name="connsiteY2" fmla="*/ 4129006 h 4626924"/>
              <a:gd name="connsiteX3" fmla="*/ 0 w 1462854"/>
              <a:gd name="connsiteY3" fmla="*/ 4626924 h 4626924"/>
              <a:gd name="connsiteX0" fmla="*/ 0 w 1462854"/>
              <a:gd name="connsiteY0" fmla="*/ 7649725 h 7649725"/>
              <a:gd name="connsiteX1" fmla="*/ 439547 w 1462854"/>
              <a:gd name="connsiteY1" fmla="*/ 0 h 7649725"/>
              <a:gd name="connsiteX2" fmla="*/ 1462854 w 1462854"/>
              <a:gd name="connsiteY2" fmla="*/ 7151807 h 7649725"/>
              <a:gd name="connsiteX3" fmla="*/ 0 w 1462854"/>
              <a:gd name="connsiteY3" fmla="*/ 7649725 h 7649725"/>
              <a:gd name="connsiteX0" fmla="*/ 0 w 1462854"/>
              <a:gd name="connsiteY0" fmla="*/ 7658223 h 7658223"/>
              <a:gd name="connsiteX1" fmla="*/ 490478 w 1462854"/>
              <a:gd name="connsiteY1" fmla="*/ 0 h 7658223"/>
              <a:gd name="connsiteX2" fmla="*/ 1462854 w 1462854"/>
              <a:gd name="connsiteY2" fmla="*/ 7160305 h 7658223"/>
              <a:gd name="connsiteX3" fmla="*/ 0 w 1462854"/>
              <a:gd name="connsiteY3" fmla="*/ 7658223 h 7658223"/>
            </a:gdLst>
            <a:ahLst/>
            <a:cxnLst>
              <a:cxn ang="0">
                <a:pos x="connsiteX0" y="connsiteY0"/>
              </a:cxn>
              <a:cxn ang="0">
                <a:pos x="connsiteX1" y="connsiteY1"/>
              </a:cxn>
              <a:cxn ang="0">
                <a:pos x="connsiteX2" y="connsiteY2"/>
              </a:cxn>
              <a:cxn ang="0">
                <a:pos x="connsiteX3" y="connsiteY3"/>
              </a:cxn>
            </a:cxnLst>
            <a:rect l="l" t="t" r="r" b="b"/>
            <a:pathLst>
              <a:path w="1462854" h="7658223">
                <a:moveTo>
                  <a:pt x="0" y="7658223"/>
                </a:moveTo>
                <a:lnTo>
                  <a:pt x="490478" y="0"/>
                </a:lnTo>
                <a:lnTo>
                  <a:pt x="1462854" y="7160305"/>
                </a:lnTo>
                <a:lnTo>
                  <a:pt x="0" y="7658223"/>
                </a:lnTo>
                <a:close/>
              </a:path>
            </a:pathLst>
          </a:custGeom>
          <a:gradFill>
            <a:gsLst>
              <a:gs pos="0">
                <a:srgbClr val="CDCDCD"/>
              </a:gs>
              <a:gs pos="100000">
                <a:srgbClr val="E3E3E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2" name="等腰三角形 31"/>
          <p:cNvSpPr/>
          <p:nvPr/>
        </p:nvSpPr>
        <p:spPr>
          <a:xfrm flipV="1">
            <a:off x="-1" y="-16698"/>
            <a:ext cx="8092252" cy="1868888"/>
          </a:xfrm>
          <a:prstGeom prst="triangle">
            <a:avLst>
              <a:gd name="adj" fmla="val 62561"/>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等腰三角形 5"/>
          <p:cNvSpPr/>
          <p:nvPr/>
        </p:nvSpPr>
        <p:spPr>
          <a:xfrm rot="18549240" flipH="1">
            <a:off x="3707310" y="1625223"/>
            <a:ext cx="529867" cy="1970474"/>
          </a:xfrm>
          <a:custGeom>
            <a:avLst/>
            <a:gdLst>
              <a:gd name="connsiteX0" fmla="*/ 0 w 1004740"/>
              <a:gd name="connsiteY0" fmla="*/ 1632857 h 1632857"/>
              <a:gd name="connsiteX1" fmla="*/ 435002 w 1004740"/>
              <a:gd name="connsiteY1" fmla="*/ 0 h 1632857"/>
              <a:gd name="connsiteX2" fmla="*/ 1004740 w 1004740"/>
              <a:gd name="connsiteY2" fmla="*/ 1632857 h 1632857"/>
              <a:gd name="connsiteX3" fmla="*/ 0 w 1004740"/>
              <a:gd name="connsiteY3" fmla="*/ 1632857 h 1632857"/>
              <a:gd name="connsiteX0" fmla="*/ 143384 w 1148124"/>
              <a:gd name="connsiteY0" fmla="*/ 2878257 h 2878257"/>
              <a:gd name="connsiteX1" fmla="*/ 0 w 1148124"/>
              <a:gd name="connsiteY1" fmla="*/ 0 h 2878257"/>
              <a:gd name="connsiteX2" fmla="*/ 1148124 w 1148124"/>
              <a:gd name="connsiteY2" fmla="*/ 2878257 h 2878257"/>
              <a:gd name="connsiteX3" fmla="*/ 143384 w 1148124"/>
              <a:gd name="connsiteY3" fmla="*/ 2878257 h 2878257"/>
              <a:gd name="connsiteX0" fmla="*/ 440952 w 1148124"/>
              <a:gd name="connsiteY0" fmla="*/ 2777740 h 2878257"/>
              <a:gd name="connsiteX1" fmla="*/ 0 w 1148124"/>
              <a:gd name="connsiteY1" fmla="*/ 0 h 2878257"/>
              <a:gd name="connsiteX2" fmla="*/ 1148124 w 1148124"/>
              <a:gd name="connsiteY2" fmla="*/ 2878257 h 2878257"/>
              <a:gd name="connsiteX3" fmla="*/ 440952 w 1148124"/>
              <a:gd name="connsiteY3" fmla="*/ 2777740 h 2878257"/>
              <a:gd name="connsiteX0" fmla="*/ 440952 w 1147441"/>
              <a:gd name="connsiteY0" fmla="*/ 2777740 h 2841751"/>
              <a:gd name="connsiteX1" fmla="*/ 0 w 1147441"/>
              <a:gd name="connsiteY1" fmla="*/ 0 h 2841751"/>
              <a:gd name="connsiteX2" fmla="*/ 1147441 w 1147441"/>
              <a:gd name="connsiteY2" fmla="*/ 2841751 h 2841751"/>
              <a:gd name="connsiteX3" fmla="*/ 440952 w 1147441"/>
              <a:gd name="connsiteY3" fmla="*/ 2777740 h 2841751"/>
              <a:gd name="connsiteX0" fmla="*/ 506389 w 1212878"/>
              <a:gd name="connsiteY0" fmla="*/ 2761909 h 2825920"/>
              <a:gd name="connsiteX1" fmla="*/ 0 w 1212878"/>
              <a:gd name="connsiteY1" fmla="*/ 0 h 2825920"/>
              <a:gd name="connsiteX2" fmla="*/ 1212878 w 1212878"/>
              <a:gd name="connsiteY2" fmla="*/ 2825920 h 2825920"/>
              <a:gd name="connsiteX3" fmla="*/ 506389 w 1212878"/>
              <a:gd name="connsiteY3" fmla="*/ 2761909 h 2825920"/>
              <a:gd name="connsiteX0" fmla="*/ 418229 w 1124718"/>
              <a:gd name="connsiteY0" fmla="*/ 2734345 h 2798356"/>
              <a:gd name="connsiteX1" fmla="*/ 0 w 1124718"/>
              <a:gd name="connsiteY1" fmla="*/ 0 h 2798356"/>
              <a:gd name="connsiteX2" fmla="*/ 1124718 w 1124718"/>
              <a:gd name="connsiteY2" fmla="*/ 2798356 h 2798356"/>
              <a:gd name="connsiteX3" fmla="*/ 418229 w 1124718"/>
              <a:gd name="connsiteY3" fmla="*/ 2734345 h 2798356"/>
              <a:gd name="connsiteX0" fmla="*/ 602806 w 1309295"/>
              <a:gd name="connsiteY0" fmla="*/ 2808086 h 2872097"/>
              <a:gd name="connsiteX1" fmla="*/ 0 w 1309295"/>
              <a:gd name="connsiteY1" fmla="*/ 0 h 2872097"/>
              <a:gd name="connsiteX2" fmla="*/ 1309295 w 1309295"/>
              <a:gd name="connsiteY2" fmla="*/ 2872097 h 2872097"/>
              <a:gd name="connsiteX3" fmla="*/ 602806 w 1309295"/>
              <a:gd name="connsiteY3" fmla="*/ 2808086 h 2872097"/>
              <a:gd name="connsiteX0" fmla="*/ 0 w 706489"/>
              <a:gd name="connsiteY0" fmla="*/ 1762013 h 1826024"/>
              <a:gd name="connsiteX1" fmla="*/ 340533 w 706489"/>
              <a:gd name="connsiteY1" fmla="*/ 0 h 1826024"/>
              <a:gd name="connsiteX2" fmla="*/ 706489 w 706489"/>
              <a:gd name="connsiteY2" fmla="*/ 1826024 h 1826024"/>
              <a:gd name="connsiteX3" fmla="*/ 0 w 706489"/>
              <a:gd name="connsiteY3" fmla="*/ 1762013 h 1826024"/>
            </a:gdLst>
            <a:ahLst/>
            <a:cxnLst>
              <a:cxn ang="0">
                <a:pos x="connsiteX0" y="connsiteY0"/>
              </a:cxn>
              <a:cxn ang="0">
                <a:pos x="connsiteX1" y="connsiteY1"/>
              </a:cxn>
              <a:cxn ang="0">
                <a:pos x="connsiteX2" y="connsiteY2"/>
              </a:cxn>
              <a:cxn ang="0">
                <a:pos x="connsiteX3" y="connsiteY3"/>
              </a:cxn>
            </a:cxnLst>
            <a:rect l="l" t="t" r="r" b="b"/>
            <a:pathLst>
              <a:path w="706489" h="1826024">
                <a:moveTo>
                  <a:pt x="0" y="1762013"/>
                </a:moveTo>
                <a:lnTo>
                  <a:pt x="340533" y="0"/>
                </a:lnTo>
                <a:lnTo>
                  <a:pt x="706489" y="1826024"/>
                </a:lnTo>
                <a:lnTo>
                  <a:pt x="0" y="1762013"/>
                </a:lnTo>
                <a:close/>
              </a:path>
            </a:pathLst>
          </a:custGeom>
          <a:gradFill>
            <a:gsLst>
              <a:gs pos="0">
                <a:srgbClr val="CDCDCD"/>
              </a:gs>
              <a:gs pos="100000">
                <a:srgbClr val="E3E3E3"/>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任意多边形 33"/>
          <p:cNvSpPr/>
          <p:nvPr/>
        </p:nvSpPr>
        <p:spPr>
          <a:xfrm rot="3376856">
            <a:off x="1700733" y="-1692860"/>
            <a:ext cx="7031780" cy="10460966"/>
          </a:xfrm>
          <a:custGeom>
            <a:avLst/>
            <a:gdLst>
              <a:gd name="connsiteX0" fmla="*/ 5242206 w 9375706"/>
              <a:gd name="connsiteY0" fmla="*/ 9781563 h 13947954"/>
              <a:gd name="connsiteX1" fmla="*/ 5236700 w 9375706"/>
              <a:gd name="connsiteY1" fmla="*/ 9799996 h 13947954"/>
              <a:gd name="connsiteX2" fmla="*/ 5249494 w 9375706"/>
              <a:gd name="connsiteY2" fmla="*/ 9823164 h 13947954"/>
              <a:gd name="connsiteX3" fmla="*/ 2874838 w 9375706"/>
              <a:gd name="connsiteY3" fmla="*/ 1193582 h 13947954"/>
              <a:gd name="connsiteX4" fmla="*/ 3671431 w 9375706"/>
              <a:gd name="connsiteY4" fmla="*/ 1 h 13947954"/>
              <a:gd name="connsiteX5" fmla="*/ 3671432 w 9375706"/>
              <a:gd name="connsiteY5" fmla="*/ 1 h 13947954"/>
              <a:gd name="connsiteX6" fmla="*/ 3671432 w 9375706"/>
              <a:gd name="connsiteY6" fmla="*/ 0 h 13947954"/>
              <a:gd name="connsiteX7" fmla="*/ 5043174 w 9375706"/>
              <a:gd name="connsiteY7" fmla="*/ 915499 h 13947954"/>
              <a:gd name="connsiteX8" fmla="*/ 5712035 w 9375706"/>
              <a:gd name="connsiteY8" fmla="*/ 1361894 h 13947954"/>
              <a:gd name="connsiteX9" fmla="*/ 9375706 w 9375706"/>
              <a:gd name="connsiteY9" fmla="*/ 3807022 h 13947954"/>
              <a:gd name="connsiteX10" fmla="*/ 5299777 w 9375706"/>
              <a:gd name="connsiteY10" fmla="*/ 9914217 h 13947954"/>
              <a:gd name="connsiteX11" fmla="*/ 5272584 w 9375706"/>
              <a:gd name="connsiteY11" fmla="*/ 9954962 h 13947954"/>
              <a:gd name="connsiteX12" fmla="*/ 2607668 w 9375706"/>
              <a:gd name="connsiteY12" fmla="*/ 13947954 h 13947954"/>
              <a:gd name="connsiteX13" fmla="*/ 0 w 9375706"/>
              <a:gd name="connsiteY13" fmla="*/ 12207601 h 13947954"/>
              <a:gd name="connsiteX14" fmla="*/ 4046466 w 9375706"/>
              <a:gd name="connsiteY14" fmla="*/ 7644689 h 13947954"/>
              <a:gd name="connsiteX15" fmla="*/ 4051701 w 9375706"/>
              <a:gd name="connsiteY15" fmla="*/ 7654168 h 13947954"/>
              <a:gd name="connsiteX16" fmla="*/ 4062177 w 9375706"/>
              <a:gd name="connsiteY16" fmla="*/ 7616572 h 13947954"/>
              <a:gd name="connsiteX17" fmla="*/ 4039971 w 9375706"/>
              <a:gd name="connsiteY17" fmla="*/ 7622629 h 13947954"/>
              <a:gd name="connsiteX18" fmla="*/ 4059912 w 9375706"/>
              <a:gd name="connsiteY18" fmla="*/ 7595359 h 13947954"/>
              <a:gd name="connsiteX19" fmla="*/ 3789733 w 9375706"/>
              <a:gd name="connsiteY19" fmla="*/ 6972995 h 13947954"/>
              <a:gd name="connsiteX20" fmla="*/ 2674548 w 9375706"/>
              <a:gd name="connsiteY20" fmla="*/ 5939253 h 13947954"/>
              <a:gd name="connsiteX21" fmla="*/ 2654560 w 9375706"/>
              <a:gd name="connsiteY21" fmla="*/ 5939253 h 13947954"/>
              <a:gd name="connsiteX22" fmla="*/ 2660592 w 9375706"/>
              <a:gd name="connsiteY22" fmla="*/ 5929519 h 13947954"/>
              <a:gd name="connsiteX23" fmla="*/ 2872243 w 9375706"/>
              <a:gd name="connsiteY23" fmla="*/ 1226882 h 13947954"/>
              <a:gd name="connsiteX24" fmla="*/ 2888148 w 9375706"/>
              <a:gd name="connsiteY24" fmla="*/ 1202465 h 1394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375706" h="13947954">
                <a:moveTo>
                  <a:pt x="5242206" y="9781563"/>
                </a:moveTo>
                <a:lnTo>
                  <a:pt x="5236700" y="9799996"/>
                </a:lnTo>
                <a:lnTo>
                  <a:pt x="5249494" y="9823164"/>
                </a:lnTo>
                <a:close/>
                <a:moveTo>
                  <a:pt x="2874838" y="1193582"/>
                </a:moveTo>
                <a:lnTo>
                  <a:pt x="3671431" y="1"/>
                </a:lnTo>
                <a:lnTo>
                  <a:pt x="3671432" y="1"/>
                </a:lnTo>
                <a:lnTo>
                  <a:pt x="3671432" y="0"/>
                </a:lnTo>
                <a:lnTo>
                  <a:pt x="5043174" y="915499"/>
                </a:lnTo>
                <a:lnTo>
                  <a:pt x="5712035" y="1361894"/>
                </a:lnTo>
                <a:lnTo>
                  <a:pt x="9375706" y="3807022"/>
                </a:lnTo>
                <a:lnTo>
                  <a:pt x="5299777" y="9914217"/>
                </a:lnTo>
                <a:lnTo>
                  <a:pt x="5272584" y="9954962"/>
                </a:lnTo>
                <a:lnTo>
                  <a:pt x="2607668" y="13947954"/>
                </a:lnTo>
                <a:lnTo>
                  <a:pt x="0" y="12207601"/>
                </a:lnTo>
                <a:lnTo>
                  <a:pt x="4046466" y="7644689"/>
                </a:lnTo>
                <a:lnTo>
                  <a:pt x="4051701" y="7654168"/>
                </a:lnTo>
                <a:lnTo>
                  <a:pt x="4062177" y="7616572"/>
                </a:lnTo>
                <a:lnTo>
                  <a:pt x="4039971" y="7622629"/>
                </a:lnTo>
                <a:lnTo>
                  <a:pt x="4059912" y="7595359"/>
                </a:lnTo>
                <a:lnTo>
                  <a:pt x="3789733" y="6972995"/>
                </a:lnTo>
                <a:lnTo>
                  <a:pt x="2674548" y="5939253"/>
                </a:lnTo>
                <a:lnTo>
                  <a:pt x="2654560" y="5939253"/>
                </a:lnTo>
                <a:lnTo>
                  <a:pt x="2660592" y="5929519"/>
                </a:lnTo>
                <a:lnTo>
                  <a:pt x="2872243" y="1226882"/>
                </a:lnTo>
                <a:lnTo>
                  <a:pt x="2888148" y="1202465"/>
                </a:lnTo>
                <a:close/>
              </a:path>
            </a:pathLst>
          </a:custGeom>
          <a:gradFill>
            <a:gsLst>
              <a:gs pos="53000">
                <a:srgbClr val="294E7B"/>
              </a:gs>
              <a:gs pos="0">
                <a:srgbClr val="132333"/>
              </a:gs>
              <a:gs pos="100000">
                <a:srgbClr val="13233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矩形 2"/>
          <p:cNvSpPr/>
          <p:nvPr/>
        </p:nvSpPr>
        <p:spPr>
          <a:xfrm>
            <a:off x="1" y="2792186"/>
            <a:ext cx="4531178" cy="2351315"/>
          </a:xfrm>
          <a:custGeom>
            <a:avLst/>
            <a:gdLst>
              <a:gd name="connsiteX0" fmla="*/ 0 w 6041571"/>
              <a:gd name="connsiteY0" fmla="*/ 0 h 3135086"/>
              <a:gd name="connsiteX1" fmla="*/ 6041571 w 6041571"/>
              <a:gd name="connsiteY1" fmla="*/ 0 h 3135086"/>
              <a:gd name="connsiteX2" fmla="*/ 6041571 w 6041571"/>
              <a:gd name="connsiteY2" fmla="*/ 3135086 h 3135086"/>
              <a:gd name="connsiteX3" fmla="*/ 0 w 6041571"/>
              <a:gd name="connsiteY3" fmla="*/ 3135086 h 3135086"/>
              <a:gd name="connsiteX4" fmla="*/ 0 w 6041571"/>
              <a:gd name="connsiteY4" fmla="*/ 0 h 3135086"/>
              <a:gd name="connsiteX0" fmla="*/ 0 w 6041571"/>
              <a:gd name="connsiteY0" fmla="*/ 0 h 3135086"/>
              <a:gd name="connsiteX1" fmla="*/ 6041571 w 6041571"/>
              <a:gd name="connsiteY1" fmla="*/ 832757 h 3135086"/>
              <a:gd name="connsiteX2" fmla="*/ 6041571 w 6041571"/>
              <a:gd name="connsiteY2" fmla="*/ 3135086 h 3135086"/>
              <a:gd name="connsiteX3" fmla="*/ 0 w 6041571"/>
              <a:gd name="connsiteY3" fmla="*/ 3135086 h 3135086"/>
              <a:gd name="connsiteX4" fmla="*/ 0 w 6041571"/>
              <a:gd name="connsiteY4" fmla="*/ 0 h 3135086"/>
              <a:gd name="connsiteX0" fmla="*/ 0 w 6041571"/>
              <a:gd name="connsiteY0" fmla="*/ 0 h 3135086"/>
              <a:gd name="connsiteX1" fmla="*/ 6041571 w 6041571"/>
              <a:gd name="connsiteY1" fmla="*/ 832757 h 3135086"/>
              <a:gd name="connsiteX2" fmla="*/ 4849586 w 6041571"/>
              <a:gd name="connsiteY2" fmla="*/ 3135086 h 3135086"/>
              <a:gd name="connsiteX3" fmla="*/ 0 w 6041571"/>
              <a:gd name="connsiteY3" fmla="*/ 3135086 h 3135086"/>
              <a:gd name="connsiteX4" fmla="*/ 0 w 6041571"/>
              <a:gd name="connsiteY4" fmla="*/ 0 h 3135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1571" h="3135086">
                <a:moveTo>
                  <a:pt x="0" y="0"/>
                </a:moveTo>
                <a:lnTo>
                  <a:pt x="6041571" y="832757"/>
                </a:lnTo>
                <a:lnTo>
                  <a:pt x="4849586" y="3135086"/>
                </a:lnTo>
                <a:lnTo>
                  <a:pt x="0" y="3135086"/>
                </a:lnTo>
                <a:lnTo>
                  <a:pt x="0" y="0"/>
                </a:lnTo>
                <a:close/>
              </a:path>
            </a:pathLst>
          </a:custGeom>
          <a:gradFill>
            <a:gsLst>
              <a:gs pos="53000">
                <a:srgbClr val="294E7B"/>
              </a:gs>
              <a:gs pos="0">
                <a:srgbClr val="132333"/>
              </a:gs>
              <a:gs pos="100000">
                <a:srgbClr val="13233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等腰三角形 5"/>
          <p:cNvSpPr/>
          <p:nvPr/>
        </p:nvSpPr>
        <p:spPr>
          <a:xfrm rot="7058238">
            <a:off x="5653032" y="2157251"/>
            <a:ext cx="981971" cy="3099297"/>
          </a:xfrm>
          <a:custGeom>
            <a:avLst/>
            <a:gdLst>
              <a:gd name="connsiteX0" fmla="*/ 0 w 1004740"/>
              <a:gd name="connsiteY0" fmla="*/ 1632857 h 1632857"/>
              <a:gd name="connsiteX1" fmla="*/ 435002 w 1004740"/>
              <a:gd name="connsiteY1" fmla="*/ 0 h 1632857"/>
              <a:gd name="connsiteX2" fmla="*/ 1004740 w 1004740"/>
              <a:gd name="connsiteY2" fmla="*/ 1632857 h 1632857"/>
              <a:gd name="connsiteX3" fmla="*/ 0 w 1004740"/>
              <a:gd name="connsiteY3" fmla="*/ 1632857 h 1632857"/>
              <a:gd name="connsiteX0" fmla="*/ 143384 w 1148124"/>
              <a:gd name="connsiteY0" fmla="*/ 2878257 h 2878257"/>
              <a:gd name="connsiteX1" fmla="*/ 0 w 1148124"/>
              <a:gd name="connsiteY1" fmla="*/ 0 h 2878257"/>
              <a:gd name="connsiteX2" fmla="*/ 1148124 w 1148124"/>
              <a:gd name="connsiteY2" fmla="*/ 2878257 h 2878257"/>
              <a:gd name="connsiteX3" fmla="*/ 143384 w 1148124"/>
              <a:gd name="connsiteY3" fmla="*/ 2878257 h 2878257"/>
              <a:gd name="connsiteX0" fmla="*/ 440952 w 1148124"/>
              <a:gd name="connsiteY0" fmla="*/ 2777740 h 2878257"/>
              <a:gd name="connsiteX1" fmla="*/ 0 w 1148124"/>
              <a:gd name="connsiteY1" fmla="*/ 0 h 2878257"/>
              <a:gd name="connsiteX2" fmla="*/ 1148124 w 1148124"/>
              <a:gd name="connsiteY2" fmla="*/ 2878257 h 2878257"/>
              <a:gd name="connsiteX3" fmla="*/ 440952 w 1148124"/>
              <a:gd name="connsiteY3" fmla="*/ 2777740 h 2878257"/>
              <a:gd name="connsiteX0" fmla="*/ 440952 w 1147441"/>
              <a:gd name="connsiteY0" fmla="*/ 2777740 h 2841751"/>
              <a:gd name="connsiteX1" fmla="*/ 0 w 1147441"/>
              <a:gd name="connsiteY1" fmla="*/ 0 h 2841751"/>
              <a:gd name="connsiteX2" fmla="*/ 1147441 w 1147441"/>
              <a:gd name="connsiteY2" fmla="*/ 2841751 h 2841751"/>
              <a:gd name="connsiteX3" fmla="*/ 440952 w 1147441"/>
              <a:gd name="connsiteY3" fmla="*/ 2777740 h 2841751"/>
              <a:gd name="connsiteX0" fmla="*/ 506389 w 1212878"/>
              <a:gd name="connsiteY0" fmla="*/ 2761909 h 2825920"/>
              <a:gd name="connsiteX1" fmla="*/ 0 w 1212878"/>
              <a:gd name="connsiteY1" fmla="*/ 0 h 2825920"/>
              <a:gd name="connsiteX2" fmla="*/ 1212878 w 1212878"/>
              <a:gd name="connsiteY2" fmla="*/ 2825920 h 2825920"/>
              <a:gd name="connsiteX3" fmla="*/ 506389 w 1212878"/>
              <a:gd name="connsiteY3" fmla="*/ 2761909 h 2825920"/>
              <a:gd name="connsiteX0" fmla="*/ 418229 w 1124718"/>
              <a:gd name="connsiteY0" fmla="*/ 2734345 h 2798356"/>
              <a:gd name="connsiteX1" fmla="*/ 0 w 1124718"/>
              <a:gd name="connsiteY1" fmla="*/ 0 h 2798356"/>
              <a:gd name="connsiteX2" fmla="*/ 1124718 w 1124718"/>
              <a:gd name="connsiteY2" fmla="*/ 2798356 h 2798356"/>
              <a:gd name="connsiteX3" fmla="*/ 418229 w 1124718"/>
              <a:gd name="connsiteY3" fmla="*/ 2734345 h 2798356"/>
              <a:gd name="connsiteX0" fmla="*/ 602806 w 1309295"/>
              <a:gd name="connsiteY0" fmla="*/ 2808086 h 2872097"/>
              <a:gd name="connsiteX1" fmla="*/ 0 w 1309295"/>
              <a:gd name="connsiteY1" fmla="*/ 0 h 2872097"/>
              <a:gd name="connsiteX2" fmla="*/ 1309295 w 1309295"/>
              <a:gd name="connsiteY2" fmla="*/ 2872097 h 2872097"/>
              <a:gd name="connsiteX3" fmla="*/ 602806 w 1309295"/>
              <a:gd name="connsiteY3" fmla="*/ 2808086 h 2872097"/>
            </a:gdLst>
            <a:ahLst/>
            <a:cxnLst>
              <a:cxn ang="0">
                <a:pos x="connsiteX0" y="connsiteY0"/>
              </a:cxn>
              <a:cxn ang="0">
                <a:pos x="connsiteX1" y="connsiteY1"/>
              </a:cxn>
              <a:cxn ang="0">
                <a:pos x="connsiteX2" y="connsiteY2"/>
              </a:cxn>
              <a:cxn ang="0">
                <a:pos x="connsiteX3" y="connsiteY3"/>
              </a:cxn>
            </a:cxnLst>
            <a:rect l="l" t="t" r="r" b="b"/>
            <a:pathLst>
              <a:path w="1309295" h="2872097">
                <a:moveTo>
                  <a:pt x="602806" y="2808086"/>
                </a:moveTo>
                <a:lnTo>
                  <a:pt x="0" y="0"/>
                </a:lnTo>
                <a:lnTo>
                  <a:pt x="1309295" y="2872097"/>
                </a:lnTo>
                <a:lnTo>
                  <a:pt x="602806" y="2808086"/>
                </a:lnTo>
                <a:close/>
              </a:path>
            </a:pathLst>
          </a:custGeom>
          <a:gradFill>
            <a:gsLst>
              <a:gs pos="53000">
                <a:srgbClr val="294E7B"/>
              </a:gs>
              <a:gs pos="0">
                <a:srgbClr val="132333"/>
              </a:gs>
              <a:gs pos="100000">
                <a:srgbClr val="13233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等腰三角形 5"/>
          <p:cNvSpPr/>
          <p:nvPr/>
        </p:nvSpPr>
        <p:spPr>
          <a:xfrm rot="7074466">
            <a:off x="5753614" y="1401784"/>
            <a:ext cx="1097141" cy="3470193"/>
          </a:xfrm>
          <a:custGeom>
            <a:avLst/>
            <a:gdLst>
              <a:gd name="connsiteX0" fmla="*/ 0 w 1004740"/>
              <a:gd name="connsiteY0" fmla="*/ 1632857 h 1632857"/>
              <a:gd name="connsiteX1" fmla="*/ 435002 w 1004740"/>
              <a:gd name="connsiteY1" fmla="*/ 0 h 1632857"/>
              <a:gd name="connsiteX2" fmla="*/ 1004740 w 1004740"/>
              <a:gd name="connsiteY2" fmla="*/ 1632857 h 1632857"/>
              <a:gd name="connsiteX3" fmla="*/ 0 w 1004740"/>
              <a:gd name="connsiteY3" fmla="*/ 1632857 h 1632857"/>
              <a:gd name="connsiteX0" fmla="*/ 143384 w 1148124"/>
              <a:gd name="connsiteY0" fmla="*/ 2878257 h 2878257"/>
              <a:gd name="connsiteX1" fmla="*/ 0 w 1148124"/>
              <a:gd name="connsiteY1" fmla="*/ 0 h 2878257"/>
              <a:gd name="connsiteX2" fmla="*/ 1148124 w 1148124"/>
              <a:gd name="connsiteY2" fmla="*/ 2878257 h 2878257"/>
              <a:gd name="connsiteX3" fmla="*/ 143384 w 1148124"/>
              <a:gd name="connsiteY3" fmla="*/ 2878257 h 2878257"/>
              <a:gd name="connsiteX0" fmla="*/ 440952 w 1148124"/>
              <a:gd name="connsiteY0" fmla="*/ 2777740 h 2878257"/>
              <a:gd name="connsiteX1" fmla="*/ 0 w 1148124"/>
              <a:gd name="connsiteY1" fmla="*/ 0 h 2878257"/>
              <a:gd name="connsiteX2" fmla="*/ 1148124 w 1148124"/>
              <a:gd name="connsiteY2" fmla="*/ 2878257 h 2878257"/>
              <a:gd name="connsiteX3" fmla="*/ 440952 w 1148124"/>
              <a:gd name="connsiteY3" fmla="*/ 2777740 h 2878257"/>
              <a:gd name="connsiteX0" fmla="*/ 440952 w 1147441"/>
              <a:gd name="connsiteY0" fmla="*/ 2777740 h 2841751"/>
              <a:gd name="connsiteX1" fmla="*/ 0 w 1147441"/>
              <a:gd name="connsiteY1" fmla="*/ 0 h 2841751"/>
              <a:gd name="connsiteX2" fmla="*/ 1147441 w 1147441"/>
              <a:gd name="connsiteY2" fmla="*/ 2841751 h 2841751"/>
              <a:gd name="connsiteX3" fmla="*/ 440952 w 1147441"/>
              <a:gd name="connsiteY3" fmla="*/ 2777740 h 2841751"/>
              <a:gd name="connsiteX0" fmla="*/ 506389 w 1212878"/>
              <a:gd name="connsiteY0" fmla="*/ 2761909 h 2825920"/>
              <a:gd name="connsiteX1" fmla="*/ 0 w 1212878"/>
              <a:gd name="connsiteY1" fmla="*/ 0 h 2825920"/>
              <a:gd name="connsiteX2" fmla="*/ 1212878 w 1212878"/>
              <a:gd name="connsiteY2" fmla="*/ 2825920 h 2825920"/>
              <a:gd name="connsiteX3" fmla="*/ 506389 w 1212878"/>
              <a:gd name="connsiteY3" fmla="*/ 2761909 h 2825920"/>
              <a:gd name="connsiteX0" fmla="*/ 418229 w 1124718"/>
              <a:gd name="connsiteY0" fmla="*/ 2734345 h 2798356"/>
              <a:gd name="connsiteX1" fmla="*/ 0 w 1124718"/>
              <a:gd name="connsiteY1" fmla="*/ 0 h 2798356"/>
              <a:gd name="connsiteX2" fmla="*/ 1124718 w 1124718"/>
              <a:gd name="connsiteY2" fmla="*/ 2798356 h 2798356"/>
              <a:gd name="connsiteX3" fmla="*/ 418229 w 1124718"/>
              <a:gd name="connsiteY3" fmla="*/ 2734345 h 2798356"/>
              <a:gd name="connsiteX0" fmla="*/ 418229 w 1881083"/>
              <a:gd name="connsiteY0" fmla="*/ 2734345 h 2734345"/>
              <a:gd name="connsiteX1" fmla="*/ 0 w 1881083"/>
              <a:gd name="connsiteY1" fmla="*/ 0 h 2734345"/>
              <a:gd name="connsiteX2" fmla="*/ 1881083 w 1881083"/>
              <a:gd name="connsiteY2" fmla="*/ 2236427 h 2734345"/>
              <a:gd name="connsiteX3" fmla="*/ 418229 w 1881083"/>
              <a:gd name="connsiteY3" fmla="*/ 2734345 h 2734345"/>
              <a:gd name="connsiteX0" fmla="*/ 0 w 1462854"/>
              <a:gd name="connsiteY0" fmla="*/ 4626924 h 4626924"/>
              <a:gd name="connsiteX1" fmla="*/ 802574 w 1462854"/>
              <a:gd name="connsiteY1" fmla="*/ 0 h 4626924"/>
              <a:gd name="connsiteX2" fmla="*/ 1462854 w 1462854"/>
              <a:gd name="connsiteY2" fmla="*/ 4129006 h 4626924"/>
              <a:gd name="connsiteX3" fmla="*/ 0 w 1462854"/>
              <a:gd name="connsiteY3" fmla="*/ 4626924 h 4626924"/>
            </a:gdLst>
            <a:ahLst/>
            <a:cxnLst>
              <a:cxn ang="0">
                <a:pos x="connsiteX0" y="connsiteY0"/>
              </a:cxn>
              <a:cxn ang="0">
                <a:pos x="connsiteX1" y="connsiteY1"/>
              </a:cxn>
              <a:cxn ang="0">
                <a:pos x="connsiteX2" y="connsiteY2"/>
              </a:cxn>
              <a:cxn ang="0">
                <a:pos x="connsiteX3" y="connsiteY3"/>
              </a:cxn>
            </a:cxnLst>
            <a:rect l="l" t="t" r="r" b="b"/>
            <a:pathLst>
              <a:path w="1462854" h="4626924">
                <a:moveTo>
                  <a:pt x="0" y="4626924"/>
                </a:moveTo>
                <a:lnTo>
                  <a:pt x="802574" y="0"/>
                </a:lnTo>
                <a:lnTo>
                  <a:pt x="1462854" y="4129006"/>
                </a:lnTo>
                <a:lnTo>
                  <a:pt x="0" y="4626924"/>
                </a:lnTo>
                <a:close/>
              </a:path>
            </a:pathLst>
          </a:custGeom>
          <a:gradFill>
            <a:gsLst>
              <a:gs pos="53000">
                <a:srgbClr val="294E7B"/>
              </a:gs>
              <a:gs pos="0">
                <a:srgbClr val="132333"/>
              </a:gs>
              <a:gs pos="100000">
                <a:srgbClr val="13233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文本框 37"/>
          <p:cNvSpPr txBox="1"/>
          <p:nvPr/>
        </p:nvSpPr>
        <p:spPr>
          <a:xfrm>
            <a:off x="1018263" y="699831"/>
            <a:ext cx="3381054" cy="1419619"/>
          </a:xfrm>
          <a:prstGeom prst="rect">
            <a:avLst/>
          </a:prstGeom>
          <a:noFill/>
          <a:effectLst>
            <a:outerShdw blurRad="50800" dist="50800" dir="2700000" algn="tl" rotWithShape="0">
              <a:prstClr val="black">
                <a:alpha val="50000"/>
              </a:prstClr>
            </a:outerShdw>
          </a:effectLst>
        </p:spPr>
        <p:txBody>
          <a:bodyPr wrap="none" rtlCol="0">
            <a:spAutoFit/>
          </a:bodyPr>
          <a:lstStyle/>
          <a:p>
            <a:r>
              <a:rPr lang="en-US" altLang="zh-CN" sz="8625" b="1" dirty="0" smtClean="0">
                <a:gradFill>
                  <a:gsLst>
                    <a:gs pos="0">
                      <a:srgbClr val="16293D"/>
                    </a:gs>
                    <a:gs pos="50000">
                      <a:srgbClr val="294D7A"/>
                    </a:gs>
                    <a:gs pos="100000">
                      <a:srgbClr val="142537"/>
                    </a:gs>
                  </a:gsLst>
                  <a:lin ang="5400000" scaled="1"/>
                </a:gradFill>
                <a:latin typeface="Arial Black" panose="020B0A04020102020204" pitchFamily="34" charset="0"/>
              </a:rPr>
              <a:t>20XX</a:t>
            </a:r>
            <a:endParaRPr lang="zh-CN" altLang="en-US" sz="8625" b="1" dirty="0">
              <a:gradFill>
                <a:gsLst>
                  <a:gs pos="0">
                    <a:srgbClr val="16293D"/>
                  </a:gs>
                  <a:gs pos="50000">
                    <a:srgbClr val="294D7A"/>
                  </a:gs>
                  <a:gs pos="100000">
                    <a:srgbClr val="142537"/>
                  </a:gs>
                </a:gsLst>
                <a:lin ang="5400000" scaled="1"/>
              </a:gradFill>
              <a:latin typeface="Arial Black" panose="020B0A04020102020204" pitchFamily="34" charset="0"/>
            </a:endParaRPr>
          </a:p>
        </p:txBody>
      </p:sp>
      <p:sp>
        <p:nvSpPr>
          <p:cNvPr id="39" name="文本框 38"/>
          <p:cNvSpPr txBox="1"/>
          <p:nvPr/>
        </p:nvSpPr>
        <p:spPr>
          <a:xfrm>
            <a:off x="5263192" y="1591459"/>
            <a:ext cx="3919663" cy="523220"/>
          </a:xfrm>
          <a:prstGeom prst="rect">
            <a:avLst/>
          </a:prstGeom>
          <a:noFill/>
        </p:spPr>
        <p:txBody>
          <a:bodyPr wrap="none" rtlCol="0">
            <a:spAutoFit/>
          </a:bodyPr>
          <a:lstStyle/>
          <a:p>
            <a:r>
              <a:rPr lang="en-US" altLang="zh-CN" sz="2800" b="1" dirty="0" smtClean="0">
                <a:solidFill>
                  <a:schemeClr val="bg1"/>
                </a:solidFill>
                <a:latin typeface="方正姚体" panose="02010601030101010101" pitchFamily="2" charset="-122"/>
                <a:ea typeface="方正姚体" panose="02010601030101010101" pitchFamily="2" charset="-122"/>
                <a:cs typeface="Aharoni" panose="02010803020104030203" pitchFamily="2" charset="-79"/>
              </a:rPr>
              <a:t>Year-end summary report</a:t>
            </a:r>
            <a:endParaRPr lang="zh-CN" altLang="en-US" sz="1000" dirty="0">
              <a:latin typeface="Gulim" panose="020B0600000101010101" pitchFamily="34" charset="-127"/>
              <a:ea typeface="Gulim" panose="020B0600000101010101" pitchFamily="34" charset="-127"/>
            </a:endParaRPr>
          </a:p>
        </p:txBody>
      </p:sp>
      <p:sp>
        <p:nvSpPr>
          <p:cNvPr id="40" name="文本框 39"/>
          <p:cNvSpPr txBox="1"/>
          <p:nvPr/>
        </p:nvSpPr>
        <p:spPr>
          <a:xfrm>
            <a:off x="6507332" y="2199805"/>
            <a:ext cx="1846980" cy="323165"/>
          </a:xfrm>
          <a:prstGeom prst="rect">
            <a:avLst/>
          </a:prstGeom>
          <a:noFill/>
          <a:effectLst/>
        </p:spPr>
        <p:txBody>
          <a:bodyPr wrap="none" rtlCol="0">
            <a:spAutoFit/>
          </a:bodyPr>
          <a:lstStyle/>
          <a:p>
            <a:r>
              <a:rPr lang="en-US" altLang="zh-CN" sz="1500" dirty="0">
                <a:solidFill>
                  <a:schemeClr val="bg1"/>
                </a:solidFill>
                <a:latin typeface="方正姚体" panose="02010601030101010101" pitchFamily="2" charset="-122"/>
                <a:ea typeface="方正姚体" panose="02010601030101010101" pitchFamily="2" charset="-122"/>
              </a:rPr>
              <a:t>PowerPoint  Template</a:t>
            </a:r>
            <a:endParaRPr lang="zh-CN" altLang="en-US" sz="1500" dirty="0">
              <a:solidFill>
                <a:schemeClr val="bg1"/>
              </a:solidFill>
              <a:latin typeface="方正姚体" panose="02010601030101010101" pitchFamily="2" charset="-122"/>
              <a:ea typeface="方正姚体" panose="02010601030101010101" pitchFamily="2" charset="-122"/>
            </a:endParaRPr>
          </a:p>
        </p:txBody>
      </p:sp>
      <p:grpSp>
        <p:nvGrpSpPr>
          <p:cNvPr id="58" name="组合 57"/>
          <p:cNvGrpSpPr/>
          <p:nvPr/>
        </p:nvGrpSpPr>
        <p:grpSpPr>
          <a:xfrm>
            <a:off x="2025924" y="3959398"/>
            <a:ext cx="594640" cy="512621"/>
            <a:chOff x="2025924" y="3959398"/>
            <a:chExt cx="594640" cy="512621"/>
          </a:xfrm>
        </p:grpSpPr>
        <p:sp>
          <p:nvSpPr>
            <p:cNvPr id="43" name="六边形 42"/>
            <p:cNvSpPr/>
            <p:nvPr/>
          </p:nvSpPr>
          <p:spPr>
            <a:xfrm>
              <a:off x="2025924" y="3959398"/>
              <a:ext cx="594640" cy="512621"/>
            </a:xfrm>
            <a:prstGeom prst="hexagon">
              <a:avLst/>
            </a:prstGeom>
            <a:solidFill>
              <a:srgbClr val="172A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5" name="组合 44"/>
            <p:cNvGrpSpPr/>
            <p:nvPr/>
          </p:nvGrpSpPr>
          <p:grpSpPr>
            <a:xfrm>
              <a:off x="2202737" y="4103248"/>
              <a:ext cx="225305" cy="185915"/>
              <a:chOff x="2778125" y="844550"/>
              <a:chExt cx="971550" cy="801688"/>
            </a:xfrm>
            <a:solidFill>
              <a:schemeClr val="bg1"/>
            </a:solidFill>
          </p:grpSpPr>
          <p:sp>
            <p:nvSpPr>
              <p:cNvPr id="46" name="Freeform 32"/>
              <p:cNvSpPr>
                <a:spLocks/>
              </p:cNvSpPr>
              <p:nvPr/>
            </p:nvSpPr>
            <p:spPr bwMode="auto">
              <a:xfrm>
                <a:off x="3081338" y="1498600"/>
                <a:ext cx="365125" cy="147638"/>
              </a:xfrm>
              <a:custGeom>
                <a:avLst/>
                <a:gdLst>
                  <a:gd name="T0" fmla="*/ 88 w 96"/>
                  <a:gd name="T1" fmla="*/ 23 h 39"/>
                  <a:gd name="T2" fmla="*/ 56 w 96"/>
                  <a:gd name="T3" fmla="*/ 23 h 39"/>
                  <a:gd name="T4" fmla="*/ 56 w 96"/>
                  <a:gd name="T5" fmla="*/ 8 h 39"/>
                  <a:gd name="T6" fmla="*/ 48 w 96"/>
                  <a:gd name="T7" fmla="*/ 0 h 39"/>
                  <a:gd name="T8" fmla="*/ 40 w 96"/>
                  <a:gd name="T9" fmla="*/ 8 h 39"/>
                  <a:gd name="T10" fmla="*/ 40 w 96"/>
                  <a:gd name="T11" fmla="*/ 23 h 39"/>
                  <a:gd name="T12" fmla="*/ 8 w 96"/>
                  <a:gd name="T13" fmla="*/ 23 h 39"/>
                  <a:gd name="T14" fmla="*/ 0 w 96"/>
                  <a:gd name="T15" fmla="*/ 31 h 39"/>
                  <a:gd name="T16" fmla="*/ 8 w 96"/>
                  <a:gd name="T17" fmla="*/ 39 h 39"/>
                  <a:gd name="T18" fmla="*/ 88 w 96"/>
                  <a:gd name="T19" fmla="*/ 39 h 39"/>
                  <a:gd name="T20" fmla="*/ 96 w 96"/>
                  <a:gd name="T21" fmla="*/ 31 h 39"/>
                  <a:gd name="T22" fmla="*/ 88 w 96"/>
                  <a:gd name="T23"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39">
                    <a:moveTo>
                      <a:pt x="88" y="23"/>
                    </a:moveTo>
                    <a:cubicBezTo>
                      <a:pt x="56" y="23"/>
                      <a:pt x="56" y="23"/>
                      <a:pt x="56" y="23"/>
                    </a:cubicBezTo>
                    <a:cubicBezTo>
                      <a:pt x="56" y="8"/>
                      <a:pt x="56" y="8"/>
                      <a:pt x="56" y="8"/>
                    </a:cubicBezTo>
                    <a:cubicBezTo>
                      <a:pt x="56" y="4"/>
                      <a:pt x="53" y="0"/>
                      <a:pt x="48" y="0"/>
                    </a:cubicBezTo>
                    <a:cubicBezTo>
                      <a:pt x="44" y="0"/>
                      <a:pt x="40" y="4"/>
                      <a:pt x="40" y="8"/>
                    </a:cubicBezTo>
                    <a:cubicBezTo>
                      <a:pt x="40" y="23"/>
                      <a:pt x="40" y="23"/>
                      <a:pt x="40" y="23"/>
                    </a:cubicBezTo>
                    <a:cubicBezTo>
                      <a:pt x="8" y="23"/>
                      <a:pt x="8" y="23"/>
                      <a:pt x="8" y="23"/>
                    </a:cubicBezTo>
                    <a:cubicBezTo>
                      <a:pt x="3" y="23"/>
                      <a:pt x="0" y="26"/>
                      <a:pt x="0" y="31"/>
                    </a:cubicBezTo>
                    <a:cubicBezTo>
                      <a:pt x="0" y="35"/>
                      <a:pt x="3" y="39"/>
                      <a:pt x="8" y="39"/>
                    </a:cubicBezTo>
                    <a:cubicBezTo>
                      <a:pt x="88" y="39"/>
                      <a:pt x="88" y="39"/>
                      <a:pt x="88" y="39"/>
                    </a:cubicBezTo>
                    <a:cubicBezTo>
                      <a:pt x="93" y="39"/>
                      <a:pt x="96" y="35"/>
                      <a:pt x="96" y="31"/>
                    </a:cubicBezTo>
                    <a:cubicBezTo>
                      <a:pt x="96" y="26"/>
                      <a:pt x="93" y="23"/>
                      <a:pt x="88" y="23"/>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33"/>
              <p:cNvSpPr>
                <a:spLocks noEditPoints="1"/>
              </p:cNvSpPr>
              <p:nvPr/>
            </p:nvSpPr>
            <p:spPr bwMode="auto">
              <a:xfrm>
                <a:off x="2778125" y="844550"/>
                <a:ext cx="971550" cy="615950"/>
              </a:xfrm>
              <a:custGeom>
                <a:avLst/>
                <a:gdLst>
                  <a:gd name="T0" fmla="*/ 240 w 256"/>
                  <a:gd name="T1" fmla="*/ 0 h 162"/>
                  <a:gd name="T2" fmla="*/ 16 w 256"/>
                  <a:gd name="T3" fmla="*/ 0 h 162"/>
                  <a:gd name="T4" fmla="*/ 0 w 256"/>
                  <a:gd name="T5" fmla="*/ 16 h 162"/>
                  <a:gd name="T6" fmla="*/ 0 w 256"/>
                  <a:gd name="T7" fmla="*/ 146 h 162"/>
                  <a:gd name="T8" fmla="*/ 16 w 256"/>
                  <a:gd name="T9" fmla="*/ 162 h 162"/>
                  <a:gd name="T10" fmla="*/ 240 w 256"/>
                  <a:gd name="T11" fmla="*/ 162 h 162"/>
                  <a:gd name="T12" fmla="*/ 256 w 256"/>
                  <a:gd name="T13" fmla="*/ 146 h 162"/>
                  <a:gd name="T14" fmla="*/ 256 w 256"/>
                  <a:gd name="T15" fmla="*/ 16 h 162"/>
                  <a:gd name="T16" fmla="*/ 240 w 256"/>
                  <a:gd name="T17" fmla="*/ 0 h 162"/>
                  <a:gd name="T18" fmla="*/ 16 w 256"/>
                  <a:gd name="T19" fmla="*/ 146 h 162"/>
                  <a:gd name="T20" fmla="*/ 16 w 256"/>
                  <a:gd name="T21" fmla="*/ 134 h 162"/>
                  <a:gd name="T22" fmla="*/ 169 w 256"/>
                  <a:gd name="T23" fmla="*/ 134 h 162"/>
                  <a:gd name="T24" fmla="*/ 175 w 256"/>
                  <a:gd name="T25" fmla="*/ 129 h 162"/>
                  <a:gd name="T26" fmla="*/ 169 w 256"/>
                  <a:gd name="T27" fmla="*/ 123 h 162"/>
                  <a:gd name="T28" fmla="*/ 16 w 256"/>
                  <a:gd name="T29" fmla="*/ 123 h 162"/>
                  <a:gd name="T30" fmla="*/ 16 w 256"/>
                  <a:gd name="T31" fmla="*/ 16 h 162"/>
                  <a:gd name="T32" fmla="*/ 240 w 256"/>
                  <a:gd name="T33" fmla="*/ 16 h 162"/>
                  <a:gd name="T34" fmla="*/ 240 w 256"/>
                  <a:gd name="T35" fmla="*/ 123 h 162"/>
                  <a:gd name="T36" fmla="*/ 202 w 256"/>
                  <a:gd name="T37" fmla="*/ 123 h 162"/>
                  <a:gd name="T38" fmla="*/ 197 w 256"/>
                  <a:gd name="T39" fmla="*/ 129 h 162"/>
                  <a:gd name="T40" fmla="*/ 202 w 256"/>
                  <a:gd name="T41" fmla="*/ 134 h 162"/>
                  <a:gd name="T42" fmla="*/ 240 w 256"/>
                  <a:gd name="T43" fmla="*/ 134 h 162"/>
                  <a:gd name="T44" fmla="*/ 240 w 256"/>
                  <a:gd name="T45" fmla="*/ 146 h 162"/>
                  <a:gd name="T46" fmla="*/ 16 w 256"/>
                  <a:gd name="T47"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6" h="162">
                    <a:moveTo>
                      <a:pt x="240" y="0"/>
                    </a:moveTo>
                    <a:cubicBezTo>
                      <a:pt x="16" y="0"/>
                      <a:pt x="16" y="0"/>
                      <a:pt x="16" y="0"/>
                    </a:cubicBezTo>
                    <a:cubicBezTo>
                      <a:pt x="7" y="0"/>
                      <a:pt x="0" y="7"/>
                      <a:pt x="0" y="16"/>
                    </a:cubicBezTo>
                    <a:cubicBezTo>
                      <a:pt x="0" y="146"/>
                      <a:pt x="0" y="146"/>
                      <a:pt x="0" y="146"/>
                    </a:cubicBezTo>
                    <a:cubicBezTo>
                      <a:pt x="0" y="154"/>
                      <a:pt x="7" y="162"/>
                      <a:pt x="16" y="162"/>
                    </a:cubicBezTo>
                    <a:cubicBezTo>
                      <a:pt x="240" y="162"/>
                      <a:pt x="240" y="162"/>
                      <a:pt x="240" y="162"/>
                    </a:cubicBezTo>
                    <a:cubicBezTo>
                      <a:pt x="249" y="162"/>
                      <a:pt x="256" y="154"/>
                      <a:pt x="256" y="146"/>
                    </a:cubicBezTo>
                    <a:cubicBezTo>
                      <a:pt x="256" y="16"/>
                      <a:pt x="256" y="16"/>
                      <a:pt x="256" y="16"/>
                    </a:cubicBezTo>
                    <a:cubicBezTo>
                      <a:pt x="256" y="7"/>
                      <a:pt x="249" y="0"/>
                      <a:pt x="240" y="0"/>
                    </a:cubicBezTo>
                    <a:close/>
                    <a:moveTo>
                      <a:pt x="16" y="146"/>
                    </a:moveTo>
                    <a:cubicBezTo>
                      <a:pt x="16" y="134"/>
                      <a:pt x="16" y="134"/>
                      <a:pt x="16" y="134"/>
                    </a:cubicBezTo>
                    <a:cubicBezTo>
                      <a:pt x="169" y="134"/>
                      <a:pt x="169" y="134"/>
                      <a:pt x="169" y="134"/>
                    </a:cubicBezTo>
                    <a:cubicBezTo>
                      <a:pt x="172" y="134"/>
                      <a:pt x="175" y="132"/>
                      <a:pt x="175" y="129"/>
                    </a:cubicBezTo>
                    <a:cubicBezTo>
                      <a:pt x="175" y="126"/>
                      <a:pt x="172" y="123"/>
                      <a:pt x="169" y="123"/>
                    </a:cubicBezTo>
                    <a:cubicBezTo>
                      <a:pt x="16" y="123"/>
                      <a:pt x="16" y="123"/>
                      <a:pt x="16" y="123"/>
                    </a:cubicBezTo>
                    <a:cubicBezTo>
                      <a:pt x="16" y="16"/>
                      <a:pt x="16" y="16"/>
                      <a:pt x="16" y="16"/>
                    </a:cubicBezTo>
                    <a:cubicBezTo>
                      <a:pt x="240" y="16"/>
                      <a:pt x="240" y="16"/>
                      <a:pt x="240" y="16"/>
                    </a:cubicBezTo>
                    <a:cubicBezTo>
                      <a:pt x="240" y="123"/>
                      <a:pt x="240" y="123"/>
                      <a:pt x="240" y="123"/>
                    </a:cubicBezTo>
                    <a:cubicBezTo>
                      <a:pt x="202" y="123"/>
                      <a:pt x="202" y="123"/>
                      <a:pt x="202" y="123"/>
                    </a:cubicBezTo>
                    <a:cubicBezTo>
                      <a:pt x="199" y="123"/>
                      <a:pt x="197" y="126"/>
                      <a:pt x="197" y="129"/>
                    </a:cubicBezTo>
                    <a:cubicBezTo>
                      <a:pt x="197" y="132"/>
                      <a:pt x="199" y="134"/>
                      <a:pt x="202" y="134"/>
                    </a:cubicBezTo>
                    <a:cubicBezTo>
                      <a:pt x="240" y="134"/>
                      <a:pt x="240" y="134"/>
                      <a:pt x="240" y="134"/>
                    </a:cubicBezTo>
                    <a:cubicBezTo>
                      <a:pt x="240" y="146"/>
                      <a:pt x="240" y="146"/>
                      <a:pt x="240" y="146"/>
                    </a:cubicBezTo>
                    <a:lnTo>
                      <a:pt x="16" y="146"/>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9" name="组合 58"/>
          <p:cNvGrpSpPr/>
          <p:nvPr/>
        </p:nvGrpSpPr>
        <p:grpSpPr>
          <a:xfrm>
            <a:off x="2632810" y="3959398"/>
            <a:ext cx="594640" cy="512621"/>
            <a:chOff x="2632810" y="3959398"/>
            <a:chExt cx="594640" cy="512621"/>
          </a:xfrm>
        </p:grpSpPr>
        <p:sp>
          <p:nvSpPr>
            <p:cNvPr id="44" name="六边形 43"/>
            <p:cNvSpPr/>
            <p:nvPr/>
          </p:nvSpPr>
          <p:spPr>
            <a:xfrm>
              <a:off x="2632810" y="3959398"/>
              <a:ext cx="594640" cy="512621"/>
            </a:xfrm>
            <a:prstGeom prst="hexagon">
              <a:avLst/>
            </a:prstGeom>
            <a:solidFill>
              <a:srgbClr val="172A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8" name="组合 47"/>
            <p:cNvGrpSpPr/>
            <p:nvPr/>
          </p:nvGrpSpPr>
          <p:grpSpPr>
            <a:xfrm>
              <a:off x="2818499" y="4040411"/>
              <a:ext cx="224915" cy="284398"/>
              <a:chOff x="10891838" y="1392238"/>
              <a:chExt cx="768350" cy="971551"/>
            </a:xfrm>
            <a:solidFill>
              <a:schemeClr val="bg1"/>
            </a:solidFill>
          </p:grpSpPr>
          <p:sp>
            <p:nvSpPr>
              <p:cNvPr id="49" name="Freeform 66"/>
              <p:cNvSpPr>
                <a:spLocks noEditPoints="1"/>
              </p:cNvSpPr>
              <p:nvPr/>
            </p:nvSpPr>
            <p:spPr bwMode="auto">
              <a:xfrm>
                <a:off x="11183938" y="1392238"/>
                <a:ext cx="182563" cy="182563"/>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16 h 48"/>
                  <a:gd name="T12" fmla="*/ 32 w 48"/>
                  <a:gd name="T13" fmla="*/ 24 h 48"/>
                  <a:gd name="T14" fmla="*/ 24 w 48"/>
                  <a:gd name="T15" fmla="*/ 32 h 48"/>
                  <a:gd name="T16" fmla="*/ 16 w 48"/>
                  <a:gd name="T17" fmla="*/ 24 h 48"/>
                  <a:gd name="T18" fmla="*/ 24 w 48"/>
                  <a:gd name="T19"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1"/>
                      <a:pt x="37" y="0"/>
                      <a:pt x="24" y="0"/>
                    </a:cubicBezTo>
                    <a:cubicBezTo>
                      <a:pt x="11" y="0"/>
                      <a:pt x="0" y="11"/>
                      <a:pt x="0" y="24"/>
                    </a:cubicBezTo>
                    <a:cubicBezTo>
                      <a:pt x="0" y="37"/>
                      <a:pt x="11" y="48"/>
                      <a:pt x="24" y="48"/>
                    </a:cubicBezTo>
                    <a:close/>
                    <a:moveTo>
                      <a:pt x="24" y="16"/>
                    </a:moveTo>
                    <a:cubicBezTo>
                      <a:pt x="28" y="16"/>
                      <a:pt x="32" y="20"/>
                      <a:pt x="32" y="24"/>
                    </a:cubicBezTo>
                    <a:cubicBezTo>
                      <a:pt x="32" y="28"/>
                      <a:pt x="28" y="32"/>
                      <a:pt x="24" y="32"/>
                    </a:cubicBezTo>
                    <a:cubicBezTo>
                      <a:pt x="20" y="32"/>
                      <a:pt x="16" y="28"/>
                      <a:pt x="16" y="24"/>
                    </a:cubicBezTo>
                    <a:cubicBezTo>
                      <a:pt x="16" y="20"/>
                      <a:pt x="20" y="16"/>
                      <a:pt x="2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67"/>
              <p:cNvSpPr>
                <a:spLocks noEditPoints="1"/>
              </p:cNvSpPr>
              <p:nvPr/>
            </p:nvSpPr>
            <p:spPr bwMode="auto">
              <a:xfrm>
                <a:off x="10891838" y="1616076"/>
                <a:ext cx="768350" cy="747713"/>
              </a:xfrm>
              <a:custGeom>
                <a:avLst/>
                <a:gdLst>
                  <a:gd name="T0" fmla="*/ 193 w 202"/>
                  <a:gd name="T1" fmla="*/ 154 h 197"/>
                  <a:gd name="T2" fmla="*/ 186 w 202"/>
                  <a:gd name="T3" fmla="*/ 154 h 197"/>
                  <a:gd name="T4" fmla="*/ 186 w 202"/>
                  <a:gd name="T5" fmla="*/ 85 h 197"/>
                  <a:gd name="T6" fmla="*/ 101 w 202"/>
                  <a:gd name="T7" fmla="*/ 0 h 197"/>
                  <a:gd name="T8" fmla="*/ 16 w 202"/>
                  <a:gd name="T9" fmla="*/ 85 h 197"/>
                  <a:gd name="T10" fmla="*/ 16 w 202"/>
                  <a:gd name="T11" fmla="*/ 154 h 197"/>
                  <a:gd name="T12" fmla="*/ 8 w 202"/>
                  <a:gd name="T13" fmla="*/ 154 h 197"/>
                  <a:gd name="T14" fmla="*/ 0 w 202"/>
                  <a:gd name="T15" fmla="*/ 162 h 197"/>
                  <a:gd name="T16" fmla="*/ 8 w 202"/>
                  <a:gd name="T17" fmla="*/ 170 h 197"/>
                  <a:gd name="T18" fmla="*/ 24 w 202"/>
                  <a:gd name="T19" fmla="*/ 170 h 197"/>
                  <a:gd name="T20" fmla="*/ 66 w 202"/>
                  <a:gd name="T21" fmla="*/ 170 h 197"/>
                  <a:gd name="T22" fmla="*/ 101 w 202"/>
                  <a:gd name="T23" fmla="*/ 197 h 197"/>
                  <a:gd name="T24" fmla="*/ 136 w 202"/>
                  <a:gd name="T25" fmla="*/ 170 h 197"/>
                  <a:gd name="T26" fmla="*/ 177 w 202"/>
                  <a:gd name="T27" fmla="*/ 170 h 197"/>
                  <a:gd name="T28" fmla="*/ 193 w 202"/>
                  <a:gd name="T29" fmla="*/ 170 h 197"/>
                  <a:gd name="T30" fmla="*/ 202 w 202"/>
                  <a:gd name="T31" fmla="*/ 162 h 197"/>
                  <a:gd name="T32" fmla="*/ 193 w 202"/>
                  <a:gd name="T33" fmla="*/ 154 h 197"/>
                  <a:gd name="T34" fmla="*/ 101 w 202"/>
                  <a:gd name="T35" fmla="*/ 181 h 197"/>
                  <a:gd name="T36" fmla="*/ 83 w 202"/>
                  <a:gd name="T37" fmla="*/ 170 h 197"/>
                  <a:gd name="T38" fmla="*/ 119 w 202"/>
                  <a:gd name="T39" fmla="*/ 170 h 197"/>
                  <a:gd name="T40" fmla="*/ 101 w 202"/>
                  <a:gd name="T41" fmla="*/ 181 h 197"/>
                  <a:gd name="T42" fmla="*/ 32 w 202"/>
                  <a:gd name="T43" fmla="*/ 142 h 197"/>
                  <a:gd name="T44" fmla="*/ 117 w 202"/>
                  <a:gd name="T45" fmla="*/ 142 h 197"/>
                  <a:gd name="T46" fmla="*/ 122 w 202"/>
                  <a:gd name="T47" fmla="*/ 136 h 197"/>
                  <a:gd name="T48" fmla="*/ 117 w 202"/>
                  <a:gd name="T49" fmla="*/ 131 h 197"/>
                  <a:gd name="T50" fmla="*/ 32 w 202"/>
                  <a:gd name="T51" fmla="*/ 131 h 197"/>
                  <a:gd name="T52" fmla="*/ 32 w 202"/>
                  <a:gd name="T53" fmla="*/ 85 h 197"/>
                  <a:gd name="T54" fmla="*/ 101 w 202"/>
                  <a:gd name="T55" fmla="*/ 17 h 197"/>
                  <a:gd name="T56" fmla="*/ 169 w 202"/>
                  <a:gd name="T57" fmla="*/ 85 h 197"/>
                  <a:gd name="T58" fmla="*/ 169 w 202"/>
                  <a:gd name="T59" fmla="*/ 131 h 197"/>
                  <a:gd name="T60" fmla="*/ 149 w 202"/>
                  <a:gd name="T61" fmla="*/ 131 h 197"/>
                  <a:gd name="T62" fmla="*/ 143 w 202"/>
                  <a:gd name="T63" fmla="*/ 136 h 197"/>
                  <a:gd name="T64" fmla="*/ 149 w 202"/>
                  <a:gd name="T65" fmla="*/ 142 h 197"/>
                  <a:gd name="T66" fmla="*/ 169 w 202"/>
                  <a:gd name="T67" fmla="*/ 142 h 197"/>
                  <a:gd name="T68" fmla="*/ 169 w 202"/>
                  <a:gd name="T69" fmla="*/ 154 h 197"/>
                  <a:gd name="T70" fmla="*/ 32 w 202"/>
                  <a:gd name="T71" fmla="*/ 154 h 197"/>
                  <a:gd name="T72" fmla="*/ 32 w 202"/>
                  <a:gd name="T73" fmla="*/ 14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2" h="197">
                    <a:moveTo>
                      <a:pt x="193" y="154"/>
                    </a:moveTo>
                    <a:cubicBezTo>
                      <a:pt x="186" y="154"/>
                      <a:pt x="186" y="154"/>
                      <a:pt x="186" y="154"/>
                    </a:cubicBezTo>
                    <a:cubicBezTo>
                      <a:pt x="186" y="85"/>
                      <a:pt x="186" y="85"/>
                      <a:pt x="186" y="85"/>
                    </a:cubicBezTo>
                    <a:cubicBezTo>
                      <a:pt x="186" y="38"/>
                      <a:pt x="148" y="0"/>
                      <a:pt x="101" y="0"/>
                    </a:cubicBezTo>
                    <a:cubicBezTo>
                      <a:pt x="54" y="0"/>
                      <a:pt x="16" y="38"/>
                      <a:pt x="16" y="85"/>
                    </a:cubicBezTo>
                    <a:cubicBezTo>
                      <a:pt x="16" y="154"/>
                      <a:pt x="16" y="154"/>
                      <a:pt x="16" y="154"/>
                    </a:cubicBezTo>
                    <a:cubicBezTo>
                      <a:pt x="8" y="154"/>
                      <a:pt x="8" y="154"/>
                      <a:pt x="8" y="154"/>
                    </a:cubicBezTo>
                    <a:cubicBezTo>
                      <a:pt x="4" y="154"/>
                      <a:pt x="0" y="157"/>
                      <a:pt x="0" y="162"/>
                    </a:cubicBezTo>
                    <a:cubicBezTo>
                      <a:pt x="0" y="166"/>
                      <a:pt x="4" y="170"/>
                      <a:pt x="8" y="170"/>
                    </a:cubicBezTo>
                    <a:cubicBezTo>
                      <a:pt x="24" y="170"/>
                      <a:pt x="24" y="170"/>
                      <a:pt x="24" y="170"/>
                    </a:cubicBezTo>
                    <a:cubicBezTo>
                      <a:pt x="66" y="170"/>
                      <a:pt x="66" y="170"/>
                      <a:pt x="66" y="170"/>
                    </a:cubicBezTo>
                    <a:cubicBezTo>
                      <a:pt x="70" y="185"/>
                      <a:pt x="84" y="197"/>
                      <a:pt x="101" y="197"/>
                    </a:cubicBezTo>
                    <a:cubicBezTo>
                      <a:pt x="118" y="197"/>
                      <a:pt x="132" y="185"/>
                      <a:pt x="136" y="170"/>
                    </a:cubicBezTo>
                    <a:cubicBezTo>
                      <a:pt x="177" y="170"/>
                      <a:pt x="177" y="170"/>
                      <a:pt x="177" y="170"/>
                    </a:cubicBezTo>
                    <a:cubicBezTo>
                      <a:pt x="193" y="170"/>
                      <a:pt x="193" y="170"/>
                      <a:pt x="193" y="170"/>
                    </a:cubicBezTo>
                    <a:cubicBezTo>
                      <a:pt x="198" y="170"/>
                      <a:pt x="202" y="166"/>
                      <a:pt x="202" y="162"/>
                    </a:cubicBezTo>
                    <a:cubicBezTo>
                      <a:pt x="202" y="157"/>
                      <a:pt x="198" y="154"/>
                      <a:pt x="193" y="154"/>
                    </a:cubicBezTo>
                    <a:close/>
                    <a:moveTo>
                      <a:pt x="101" y="181"/>
                    </a:moveTo>
                    <a:cubicBezTo>
                      <a:pt x="93" y="181"/>
                      <a:pt x="86" y="176"/>
                      <a:pt x="83" y="170"/>
                    </a:cubicBezTo>
                    <a:cubicBezTo>
                      <a:pt x="119" y="170"/>
                      <a:pt x="119" y="170"/>
                      <a:pt x="119" y="170"/>
                    </a:cubicBezTo>
                    <a:cubicBezTo>
                      <a:pt x="116" y="176"/>
                      <a:pt x="109" y="181"/>
                      <a:pt x="101" y="181"/>
                    </a:cubicBezTo>
                    <a:close/>
                    <a:moveTo>
                      <a:pt x="32" y="142"/>
                    </a:moveTo>
                    <a:cubicBezTo>
                      <a:pt x="117" y="142"/>
                      <a:pt x="117" y="142"/>
                      <a:pt x="117" y="142"/>
                    </a:cubicBezTo>
                    <a:cubicBezTo>
                      <a:pt x="120" y="142"/>
                      <a:pt x="122" y="139"/>
                      <a:pt x="122" y="136"/>
                    </a:cubicBezTo>
                    <a:cubicBezTo>
                      <a:pt x="122" y="134"/>
                      <a:pt x="120" y="131"/>
                      <a:pt x="117" y="131"/>
                    </a:cubicBezTo>
                    <a:cubicBezTo>
                      <a:pt x="32" y="131"/>
                      <a:pt x="32" y="131"/>
                      <a:pt x="32" y="131"/>
                    </a:cubicBezTo>
                    <a:cubicBezTo>
                      <a:pt x="32" y="85"/>
                      <a:pt x="32" y="85"/>
                      <a:pt x="32" y="85"/>
                    </a:cubicBezTo>
                    <a:cubicBezTo>
                      <a:pt x="32" y="47"/>
                      <a:pt x="63" y="17"/>
                      <a:pt x="101" y="17"/>
                    </a:cubicBezTo>
                    <a:cubicBezTo>
                      <a:pt x="139" y="17"/>
                      <a:pt x="169" y="47"/>
                      <a:pt x="169" y="85"/>
                    </a:cubicBezTo>
                    <a:cubicBezTo>
                      <a:pt x="169" y="131"/>
                      <a:pt x="169" y="131"/>
                      <a:pt x="169" y="131"/>
                    </a:cubicBezTo>
                    <a:cubicBezTo>
                      <a:pt x="149" y="131"/>
                      <a:pt x="149" y="131"/>
                      <a:pt x="149" y="131"/>
                    </a:cubicBezTo>
                    <a:cubicBezTo>
                      <a:pt x="146" y="131"/>
                      <a:pt x="143" y="134"/>
                      <a:pt x="143" y="136"/>
                    </a:cubicBezTo>
                    <a:cubicBezTo>
                      <a:pt x="143" y="139"/>
                      <a:pt x="146" y="142"/>
                      <a:pt x="149" y="142"/>
                    </a:cubicBezTo>
                    <a:cubicBezTo>
                      <a:pt x="169" y="142"/>
                      <a:pt x="169" y="142"/>
                      <a:pt x="169" y="142"/>
                    </a:cubicBezTo>
                    <a:cubicBezTo>
                      <a:pt x="169" y="154"/>
                      <a:pt x="169" y="154"/>
                      <a:pt x="169" y="154"/>
                    </a:cubicBezTo>
                    <a:cubicBezTo>
                      <a:pt x="32" y="154"/>
                      <a:pt x="32" y="154"/>
                      <a:pt x="32" y="154"/>
                    </a:cubicBezTo>
                    <a:lnTo>
                      <a:pt x="32" y="142"/>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7" name="组合 56"/>
          <p:cNvGrpSpPr/>
          <p:nvPr/>
        </p:nvGrpSpPr>
        <p:grpSpPr>
          <a:xfrm>
            <a:off x="1411468" y="3959398"/>
            <a:ext cx="594640" cy="512621"/>
            <a:chOff x="1411468" y="3959398"/>
            <a:chExt cx="594640" cy="512621"/>
          </a:xfrm>
        </p:grpSpPr>
        <p:sp>
          <p:nvSpPr>
            <p:cNvPr id="42" name="六边形 41"/>
            <p:cNvSpPr/>
            <p:nvPr/>
          </p:nvSpPr>
          <p:spPr>
            <a:xfrm>
              <a:off x="1411468" y="3959398"/>
              <a:ext cx="594640" cy="512621"/>
            </a:xfrm>
            <a:prstGeom prst="hexagon">
              <a:avLst/>
            </a:prstGeom>
            <a:solidFill>
              <a:srgbClr val="172A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Freeform 86"/>
            <p:cNvSpPr>
              <a:spLocks noEditPoints="1"/>
            </p:cNvSpPr>
            <p:nvPr/>
          </p:nvSpPr>
          <p:spPr bwMode="auto">
            <a:xfrm>
              <a:off x="1586220" y="4062018"/>
              <a:ext cx="230167" cy="258463"/>
            </a:xfrm>
            <a:custGeom>
              <a:avLst/>
              <a:gdLst>
                <a:gd name="T0" fmla="*/ 119 w 228"/>
                <a:gd name="T1" fmla="*/ 14 h 256"/>
                <a:gd name="T2" fmla="*/ 114 w 228"/>
                <a:gd name="T3" fmla="*/ 0 h 256"/>
                <a:gd name="T4" fmla="*/ 109 w 228"/>
                <a:gd name="T5" fmla="*/ 14 h 256"/>
                <a:gd name="T6" fmla="*/ 109 w 228"/>
                <a:gd name="T7" fmla="*/ 242 h 256"/>
                <a:gd name="T8" fmla="*/ 114 w 228"/>
                <a:gd name="T9" fmla="*/ 256 h 256"/>
                <a:gd name="T10" fmla="*/ 119 w 228"/>
                <a:gd name="T11" fmla="*/ 242 h 256"/>
                <a:gd name="T12" fmla="*/ 206 w 228"/>
                <a:gd name="T13" fmla="*/ 163 h 256"/>
                <a:gd name="T14" fmla="*/ 183 w 228"/>
                <a:gd name="T15" fmla="*/ 128 h 256"/>
                <a:gd name="T16" fmla="*/ 206 w 228"/>
                <a:gd name="T17" fmla="*/ 93 h 256"/>
                <a:gd name="T18" fmla="*/ 206 w 228"/>
                <a:gd name="T19" fmla="*/ 163 h 256"/>
                <a:gd name="T20" fmla="*/ 119 w 228"/>
                <a:gd name="T21" fmla="*/ 226 h 256"/>
                <a:gd name="T22" fmla="*/ 167 w 228"/>
                <a:gd name="T23" fmla="*/ 167 h 256"/>
                <a:gd name="T24" fmla="*/ 61 w 228"/>
                <a:gd name="T25" fmla="*/ 167 h 256"/>
                <a:gd name="T26" fmla="*/ 109 w 228"/>
                <a:gd name="T27" fmla="*/ 226 h 256"/>
                <a:gd name="T28" fmla="*/ 61 w 228"/>
                <a:gd name="T29" fmla="*/ 167 h 256"/>
                <a:gd name="T30" fmla="*/ 58 w 228"/>
                <a:gd name="T31" fmla="*/ 100 h 256"/>
                <a:gd name="T32" fmla="*/ 109 w 228"/>
                <a:gd name="T33" fmla="*/ 154 h 256"/>
                <a:gd name="T34" fmla="*/ 56 w 228"/>
                <a:gd name="T35" fmla="*/ 128 h 256"/>
                <a:gd name="T36" fmla="*/ 119 w 228"/>
                <a:gd name="T37" fmla="*/ 102 h 256"/>
                <a:gd name="T38" fmla="*/ 172 w 228"/>
                <a:gd name="T39" fmla="*/ 128 h 256"/>
                <a:gd name="T40" fmla="*/ 119 w 228"/>
                <a:gd name="T41" fmla="*/ 154 h 256"/>
                <a:gd name="T42" fmla="*/ 69 w 228"/>
                <a:gd name="T43" fmla="*/ 43 h 256"/>
                <a:gd name="T44" fmla="*/ 78 w 228"/>
                <a:gd name="T45" fmla="*/ 50 h 256"/>
                <a:gd name="T46" fmla="*/ 109 w 228"/>
                <a:gd name="T47" fmla="*/ 30 h 256"/>
                <a:gd name="T48" fmla="*/ 114 w 228"/>
                <a:gd name="T49" fmla="*/ 55 h 256"/>
                <a:gd name="T50" fmla="*/ 119 w 228"/>
                <a:gd name="T51" fmla="*/ 30 h 256"/>
                <a:gd name="T52" fmla="*/ 150 w 228"/>
                <a:gd name="T53" fmla="*/ 50 h 256"/>
                <a:gd name="T54" fmla="*/ 158 w 228"/>
                <a:gd name="T55" fmla="*/ 51 h 256"/>
                <a:gd name="T56" fmla="*/ 156 w 228"/>
                <a:gd name="T57" fmla="*/ 39 h 256"/>
                <a:gd name="T58" fmla="*/ 178 w 228"/>
                <a:gd name="T59" fmla="*/ 88 h 256"/>
                <a:gd name="T60" fmla="*/ 164 w 228"/>
                <a:gd name="T61" fmla="*/ 64 h 256"/>
                <a:gd name="T62" fmla="*/ 167 w 228"/>
                <a:gd name="T63" fmla="*/ 89 h 256"/>
                <a:gd name="T64" fmla="*/ 119 w 228"/>
                <a:gd name="T65" fmla="*/ 74 h 256"/>
                <a:gd name="T66" fmla="*/ 109 w 228"/>
                <a:gd name="T67" fmla="*/ 74 h 256"/>
                <a:gd name="T68" fmla="*/ 61 w 228"/>
                <a:gd name="T69" fmla="*/ 89 h 256"/>
                <a:gd name="T70" fmla="*/ 63 w 228"/>
                <a:gd name="T71" fmla="*/ 64 h 256"/>
                <a:gd name="T72" fmla="*/ 50 w 228"/>
                <a:gd name="T73" fmla="*/ 88 h 256"/>
                <a:gd name="T74" fmla="*/ 72 w 228"/>
                <a:gd name="T75" fmla="*/ 39 h 256"/>
                <a:gd name="T76" fmla="*/ 48 w 228"/>
                <a:gd name="T77" fmla="*/ 98 h 256"/>
                <a:gd name="T78" fmla="*/ 48 w 228"/>
                <a:gd name="T79" fmla="*/ 157 h 256"/>
                <a:gd name="T80" fmla="*/ 16 w 228"/>
                <a:gd name="T81" fmla="*/ 128 h 256"/>
                <a:gd name="T82" fmla="*/ 27 w 228"/>
                <a:gd name="T83" fmla="*/ 173 h 256"/>
                <a:gd name="T84" fmla="*/ 73 w 228"/>
                <a:gd name="T85" fmla="*/ 217 h 256"/>
                <a:gd name="T86" fmla="*/ 155 w 228"/>
                <a:gd name="T87" fmla="*/ 217 h 256"/>
                <a:gd name="T88" fmla="*/ 201 w 228"/>
                <a:gd name="T89" fmla="*/ 17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8" h="256">
                  <a:moveTo>
                    <a:pt x="228" y="128"/>
                  </a:moveTo>
                  <a:cubicBezTo>
                    <a:pt x="228" y="67"/>
                    <a:pt x="180" y="17"/>
                    <a:pt x="119" y="14"/>
                  </a:cubicBezTo>
                  <a:cubicBezTo>
                    <a:pt x="119" y="6"/>
                    <a:pt x="119" y="6"/>
                    <a:pt x="119" y="6"/>
                  </a:cubicBezTo>
                  <a:cubicBezTo>
                    <a:pt x="119" y="3"/>
                    <a:pt x="117" y="0"/>
                    <a:pt x="114" y="0"/>
                  </a:cubicBezTo>
                  <a:cubicBezTo>
                    <a:pt x="111" y="0"/>
                    <a:pt x="109" y="3"/>
                    <a:pt x="109" y="6"/>
                  </a:cubicBezTo>
                  <a:cubicBezTo>
                    <a:pt x="109" y="14"/>
                    <a:pt x="109" y="14"/>
                    <a:pt x="109" y="14"/>
                  </a:cubicBezTo>
                  <a:cubicBezTo>
                    <a:pt x="48" y="17"/>
                    <a:pt x="0" y="67"/>
                    <a:pt x="0" y="128"/>
                  </a:cubicBezTo>
                  <a:cubicBezTo>
                    <a:pt x="0" y="189"/>
                    <a:pt x="48" y="239"/>
                    <a:pt x="109" y="242"/>
                  </a:cubicBezTo>
                  <a:cubicBezTo>
                    <a:pt x="109" y="251"/>
                    <a:pt x="109" y="251"/>
                    <a:pt x="109" y="251"/>
                  </a:cubicBezTo>
                  <a:cubicBezTo>
                    <a:pt x="109" y="254"/>
                    <a:pt x="111" y="256"/>
                    <a:pt x="114" y="256"/>
                  </a:cubicBezTo>
                  <a:cubicBezTo>
                    <a:pt x="117" y="256"/>
                    <a:pt x="119" y="254"/>
                    <a:pt x="119" y="251"/>
                  </a:cubicBezTo>
                  <a:cubicBezTo>
                    <a:pt x="119" y="242"/>
                    <a:pt x="119" y="242"/>
                    <a:pt x="119" y="242"/>
                  </a:cubicBezTo>
                  <a:cubicBezTo>
                    <a:pt x="180" y="239"/>
                    <a:pt x="228" y="189"/>
                    <a:pt x="228" y="128"/>
                  </a:cubicBezTo>
                  <a:close/>
                  <a:moveTo>
                    <a:pt x="206" y="163"/>
                  </a:moveTo>
                  <a:cubicBezTo>
                    <a:pt x="201" y="161"/>
                    <a:pt x="193" y="159"/>
                    <a:pt x="180" y="157"/>
                  </a:cubicBezTo>
                  <a:cubicBezTo>
                    <a:pt x="182" y="148"/>
                    <a:pt x="183" y="138"/>
                    <a:pt x="183" y="128"/>
                  </a:cubicBezTo>
                  <a:cubicBezTo>
                    <a:pt x="183" y="118"/>
                    <a:pt x="182" y="108"/>
                    <a:pt x="180" y="98"/>
                  </a:cubicBezTo>
                  <a:cubicBezTo>
                    <a:pt x="193" y="97"/>
                    <a:pt x="201" y="95"/>
                    <a:pt x="206" y="93"/>
                  </a:cubicBezTo>
                  <a:cubicBezTo>
                    <a:pt x="210" y="104"/>
                    <a:pt x="212" y="116"/>
                    <a:pt x="212" y="128"/>
                  </a:cubicBezTo>
                  <a:cubicBezTo>
                    <a:pt x="212" y="140"/>
                    <a:pt x="210" y="152"/>
                    <a:pt x="206" y="163"/>
                  </a:cubicBezTo>
                  <a:close/>
                  <a:moveTo>
                    <a:pt x="130" y="225"/>
                  </a:moveTo>
                  <a:cubicBezTo>
                    <a:pt x="127" y="225"/>
                    <a:pt x="123" y="226"/>
                    <a:pt x="119" y="226"/>
                  </a:cubicBezTo>
                  <a:cubicBezTo>
                    <a:pt x="119" y="165"/>
                    <a:pt x="119" y="165"/>
                    <a:pt x="119" y="165"/>
                  </a:cubicBezTo>
                  <a:cubicBezTo>
                    <a:pt x="138" y="165"/>
                    <a:pt x="154" y="166"/>
                    <a:pt x="167" y="167"/>
                  </a:cubicBezTo>
                  <a:cubicBezTo>
                    <a:pt x="161" y="195"/>
                    <a:pt x="147" y="216"/>
                    <a:pt x="130" y="225"/>
                  </a:cubicBezTo>
                  <a:close/>
                  <a:moveTo>
                    <a:pt x="61" y="167"/>
                  </a:moveTo>
                  <a:cubicBezTo>
                    <a:pt x="74" y="166"/>
                    <a:pt x="90" y="165"/>
                    <a:pt x="109" y="165"/>
                  </a:cubicBezTo>
                  <a:cubicBezTo>
                    <a:pt x="109" y="226"/>
                    <a:pt x="109" y="226"/>
                    <a:pt x="109" y="226"/>
                  </a:cubicBezTo>
                  <a:cubicBezTo>
                    <a:pt x="105" y="226"/>
                    <a:pt x="101" y="225"/>
                    <a:pt x="98" y="225"/>
                  </a:cubicBezTo>
                  <a:cubicBezTo>
                    <a:pt x="81" y="216"/>
                    <a:pt x="67" y="195"/>
                    <a:pt x="61" y="167"/>
                  </a:cubicBezTo>
                  <a:close/>
                  <a:moveTo>
                    <a:pt x="56" y="128"/>
                  </a:moveTo>
                  <a:cubicBezTo>
                    <a:pt x="56" y="118"/>
                    <a:pt x="57" y="109"/>
                    <a:pt x="58" y="100"/>
                  </a:cubicBezTo>
                  <a:cubicBezTo>
                    <a:pt x="73" y="101"/>
                    <a:pt x="90" y="102"/>
                    <a:pt x="109" y="102"/>
                  </a:cubicBezTo>
                  <a:cubicBezTo>
                    <a:pt x="109" y="154"/>
                    <a:pt x="109" y="154"/>
                    <a:pt x="109" y="154"/>
                  </a:cubicBezTo>
                  <a:cubicBezTo>
                    <a:pt x="90" y="154"/>
                    <a:pt x="73" y="155"/>
                    <a:pt x="58" y="156"/>
                  </a:cubicBezTo>
                  <a:cubicBezTo>
                    <a:pt x="57" y="147"/>
                    <a:pt x="56" y="138"/>
                    <a:pt x="56" y="128"/>
                  </a:cubicBezTo>
                  <a:close/>
                  <a:moveTo>
                    <a:pt x="119" y="154"/>
                  </a:moveTo>
                  <a:cubicBezTo>
                    <a:pt x="119" y="102"/>
                    <a:pt x="119" y="102"/>
                    <a:pt x="119" y="102"/>
                  </a:cubicBezTo>
                  <a:cubicBezTo>
                    <a:pt x="138" y="102"/>
                    <a:pt x="155" y="101"/>
                    <a:pt x="169" y="100"/>
                  </a:cubicBezTo>
                  <a:cubicBezTo>
                    <a:pt x="171" y="109"/>
                    <a:pt x="172" y="118"/>
                    <a:pt x="172" y="128"/>
                  </a:cubicBezTo>
                  <a:cubicBezTo>
                    <a:pt x="172" y="138"/>
                    <a:pt x="171" y="147"/>
                    <a:pt x="170" y="156"/>
                  </a:cubicBezTo>
                  <a:cubicBezTo>
                    <a:pt x="155" y="155"/>
                    <a:pt x="138" y="154"/>
                    <a:pt x="119" y="154"/>
                  </a:cubicBezTo>
                  <a:close/>
                  <a:moveTo>
                    <a:pt x="72" y="39"/>
                  </a:moveTo>
                  <a:cubicBezTo>
                    <a:pt x="71" y="40"/>
                    <a:pt x="70" y="42"/>
                    <a:pt x="69" y="43"/>
                  </a:cubicBezTo>
                  <a:cubicBezTo>
                    <a:pt x="67" y="46"/>
                    <a:pt x="68" y="49"/>
                    <a:pt x="70" y="51"/>
                  </a:cubicBezTo>
                  <a:cubicBezTo>
                    <a:pt x="73" y="52"/>
                    <a:pt x="76" y="52"/>
                    <a:pt x="78" y="50"/>
                  </a:cubicBezTo>
                  <a:cubicBezTo>
                    <a:pt x="84" y="41"/>
                    <a:pt x="91" y="35"/>
                    <a:pt x="98" y="31"/>
                  </a:cubicBezTo>
                  <a:cubicBezTo>
                    <a:pt x="102" y="30"/>
                    <a:pt x="105" y="30"/>
                    <a:pt x="109" y="30"/>
                  </a:cubicBezTo>
                  <a:cubicBezTo>
                    <a:pt x="109" y="50"/>
                    <a:pt x="109" y="50"/>
                    <a:pt x="109" y="50"/>
                  </a:cubicBezTo>
                  <a:cubicBezTo>
                    <a:pt x="109" y="53"/>
                    <a:pt x="111" y="55"/>
                    <a:pt x="114" y="55"/>
                  </a:cubicBezTo>
                  <a:cubicBezTo>
                    <a:pt x="117" y="55"/>
                    <a:pt x="119" y="53"/>
                    <a:pt x="119" y="50"/>
                  </a:cubicBezTo>
                  <a:cubicBezTo>
                    <a:pt x="119" y="30"/>
                    <a:pt x="119" y="30"/>
                    <a:pt x="119" y="30"/>
                  </a:cubicBezTo>
                  <a:cubicBezTo>
                    <a:pt x="123" y="30"/>
                    <a:pt x="126" y="30"/>
                    <a:pt x="130" y="31"/>
                  </a:cubicBezTo>
                  <a:cubicBezTo>
                    <a:pt x="137" y="35"/>
                    <a:pt x="144" y="41"/>
                    <a:pt x="150" y="50"/>
                  </a:cubicBezTo>
                  <a:cubicBezTo>
                    <a:pt x="151" y="51"/>
                    <a:pt x="153" y="52"/>
                    <a:pt x="155" y="52"/>
                  </a:cubicBezTo>
                  <a:cubicBezTo>
                    <a:pt x="156" y="52"/>
                    <a:pt x="157" y="51"/>
                    <a:pt x="158" y="51"/>
                  </a:cubicBezTo>
                  <a:cubicBezTo>
                    <a:pt x="160" y="49"/>
                    <a:pt x="161" y="46"/>
                    <a:pt x="159" y="43"/>
                  </a:cubicBezTo>
                  <a:cubicBezTo>
                    <a:pt x="158" y="42"/>
                    <a:pt x="157" y="40"/>
                    <a:pt x="156" y="39"/>
                  </a:cubicBezTo>
                  <a:cubicBezTo>
                    <a:pt x="175" y="48"/>
                    <a:pt x="191" y="64"/>
                    <a:pt x="201" y="83"/>
                  </a:cubicBezTo>
                  <a:cubicBezTo>
                    <a:pt x="199" y="85"/>
                    <a:pt x="190" y="86"/>
                    <a:pt x="178" y="88"/>
                  </a:cubicBezTo>
                  <a:cubicBezTo>
                    <a:pt x="176" y="81"/>
                    <a:pt x="174" y="73"/>
                    <a:pt x="171" y="67"/>
                  </a:cubicBezTo>
                  <a:cubicBezTo>
                    <a:pt x="170" y="64"/>
                    <a:pt x="167" y="63"/>
                    <a:pt x="164" y="64"/>
                  </a:cubicBezTo>
                  <a:cubicBezTo>
                    <a:pt x="162" y="65"/>
                    <a:pt x="160" y="68"/>
                    <a:pt x="162" y="71"/>
                  </a:cubicBezTo>
                  <a:cubicBezTo>
                    <a:pt x="164" y="76"/>
                    <a:pt x="166" y="83"/>
                    <a:pt x="167" y="89"/>
                  </a:cubicBezTo>
                  <a:cubicBezTo>
                    <a:pt x="154" y="90"/>
                    <a:pt x="138" y="91"/>
                    <a:pt x="119" y="91"/>
                  </a:cubicBezTo>
                  <a:cubicBezTo>
                    <a:pt x="119" y="74"/>
                    <a:pt x="119" y="74"/>
                    <a:pt x="119" y="74"/>
                  </a:cubicBezTo>
                  <a:cubicBezTo>
                    <a:pt x="119" y="71"/>
                    <a:pt x="117" y="68"/>
                    <a:pt x="114" y="68"/>
                  </a:cubicBezTo>
                  <a:cubicBezTo>
                    <a:pt x="111" y="68"/>
                    <a:pt x="109" y="71"/>
                    <a:pt x="109" y="74"/>
                  </a:cubicBezTo>
                  <a:cubicBezTo>
                    <a:pt x="109" y="91"/>
                    <a:pt x="109" y="91"/>
                    <a:pt x="109" y="91"/>
                  </a:cubicBezTo>
                  <a:cubicBezTo>
                    <a:pt x="90" y="91"/>
                    <a:pt x="74" y="90"/>
                    <a:pt x="61" y="89"/>
                  </a:cubicBezTo>
                  <a:cubicBezTo>
                    <a:pt x="62" y="83"/>
                    <a:pt x="64" y="76"/>
                    <a:pt x="66" y="71"/>
                  </a:cubicBezTo>
                  <a:cubicBezTo>
                    <a:pt x="68" y="68"/>
                    <a:pt x="66" y="65"/>
                    <a:pt x="63" y="64"/>
                  </a:cubicBezTo>
                  <a:cubicBezTo>
                    <a:pt x="61" y="63"/>
                    <a:pt x="58" y="64"/>
                    <a:pt x="57" y="67"/>
                  </a:cubicBezTo>
                  <a:cubicBezTo>
                    <a:pt x="54" y="73"/>
                    <a:pt x="52" y="81"/>
                    <a:pt x="50" y="88"/>
                  </a:cubicBezTo>
                  <a:cubicBezTo>
                    <a:pt x="37" y="86"/>
                    <a:pt x="29" y="85"/>
                    <a:pt x="27" y="83"/>
                  </a:cubicBezTo>
                  <a:cubicBezTo>
                    <a:pt x="36" y="64"/>
                    <a:pt x="53" y="48"/>
                    <a:pt x="72" y="39"/>
                  </a:cubicBezTo>
                  <a:close/>
                  <a:moveTo>
                    <a:pt x="22" y="93"/>
                  </a:moveTo>
                  <a:cubicBezTo>
                    <a:pt x="27" y="95"/>
                    <a:pt x="35" y="97"/>
                    <a:pt x="48" y="98"/>
                  </a:cubicBezTo>
                  <a:cubicBezTo>
                    <a:pt x="46" y="108"/>
                    <a:pt x="45" y="118"/>
                    <a:pt x="45" y="128"/>
                  </a:cubicBezTo>
                  <a:cubicBezTo>
                    <a:pt x="45" y="138"/>
                    <a:pt x="46" y="148"/>
                    <a:pt x="48" y="157"/>
                  </a:cubicBezTo>
                  <a:cubicBezTo>
                    <a:pt x="35" y="159"/>
                    <a:pt x="27" y="161"/>
                    <a:pt x="22" y="163"/>
                  </a:cubicBezTo>
                  <a:cubicBezTo>
                    <a:pt x="18" y="152"/>
                    <a:pt x="16" y="140"/>
                    <a:pt x="16" y="128"/>
                  </a:cubicBezTo>
                  <a:cubicBezTo>
                    <a:pt x="16" y="116"/>
                    <a:pt x="18" y="104"/>
                    <a:pt x="22" y="93"/>
                  </a:cubicBezTo>
                  <a:close/>
                  <a:moveTo>
                    <a:pt x="27" y="173"/>
                  </a:moveTo>
                  <a:cubicBezTo>
                    <a:pt x="29" y="171"/>
                    <a:pt x="37" y="169"/>
                    <a:pt x="50" y="168"/>
                  </a:cubicBezTo>
                  <a:cubicBezTo>
                    <a:pt x="55" y="188"/>
                    <a:pt x="63" y="205"/>
                    <a:pt x="73" y="217"/>
                  </a:cubicBezTo>
                  <a:cubicBezTo>
                    <a:pt x="53" y="208"/>
                    <a:pt x="37" y="192"/>
                    <a:pt x="27" y="173"/>
                  </a:cubicBezTo>
                  <a:close/>
                  <a:moveTo>
                    <a:pt x="155" y="217"/>
                  </a:moveTo>
                  <a:cubicBezTo>
                    <a:pt x="165" y="205"/>
                    <a:pt x="173" y="188"/>
                    <a:pt x="178" y="168"/>
                  </a:cubicBezTo>
                  <a:cubicBezTo>
                    <a:pt x="190" y="169"/>
                    <a:pt x="199" y="171"/>
                    <a:pt x="201" y="173"/>
                  </a:cubicBezTo>
                  <a:cubicBezTo>
                    <a:pt x="191" y="192"/>
                    <a:pt x="175" y="208"/>
                    <a:pt x="155" y="21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6" name="组合 55"/>
          <p:cNvGrpSpPr/>
          <p:nvPr/>
        </p:nvGrpSpPr>
        <p:grpSpPr>
          <a:xfrm>
            <a:off x="797013" y="3959398"/>
            <a:ext cx="594640" cy="512621"/>
            <a:chOff x="797013" y="3959398"/>
            <a:chExt cx="594640" cy="512621"/>
          </a:xfrm>
        </p:grpSpPr>
        <p:sp>
          <p:nvSpPr>
            <p:cNvPr id="41" name="六边形 40"/>
            <p:cNvSpPr/>
            <p:nvPr/>
          </p:nvSpPr>
          <p:spPr>
            <a:xfrm>
              <a:off x="797013" y="3959398"/>
              <a:ext cx="594640" cy="512621"/>
            </a:xfrm>
            <a:prstGeom prst="hexagon">
              <a:avLst/>
            </a:prstGeom>
            <a:solidFill>
              <a:srgbClr val="172A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2" name="组合 51"/>
            <p:cNvGrpSpPr/>
            <p:nvPr/>
          </p:nvGrpSpPr>
          <p:grpSpPr>
            <a:xfrm>
              <a:off x="973602" y="4067087"/>
              <a:ext cx="217498" cy="258463"/>
              <a:chOff x="3386138" y="1465263"/>
              <a:chExt cx="817563" cy="971551"/>
            </a:xfrm>
            <a:solidFill>
              <a:schemeClr val="bg1"/>
            </a:solidFill>
          </p:grpSpPr>
          <p:sp>
            <p:nvSpPr>
              <p:cNvPr id="53" name="Freeform 94"/>
              <p:cNvSpPr>
                <a:spLocks noEditPoints="1"/>
              </p:cNvSpPr>
              <p:nvPr/>
            </p:nvSpPr>
            <p:spPr bwMode="auto">
              <a:xfrm>
                <a:off x="3560763" y="1465263"/>
                <a:ext cx="468313" cy="466725"/>
              </a:xfrm>
              <a:custGeom>
                <a:avLst/>
                <a:gdLst>
                  <a:gd name="T0" fmla="*/ 62 w 123"/>
                  <a:gd name="T1" fmla="*/ 123 h 123"/>
                  <a:gd name="T2" fmla="*/ 123 w 123"/>
                  <a:gd name="T3" fmla="*/ 62 h 123"/>
                  <a:gd name="T4" fmla="*/ 62 w 123"/>
                  <a:gd name="T5" fmla="*/ 0 h 123"/>
                  <a:gd name="T6" fmla="*/ 0 w 123"/>
                  <a:gd name="T7" fmla="*/ 62 h 123"/>
                  <a:gd name="T8" fmla="*/ 62 w 123"/>
                  <a:gd name="T9" fmla="*/ 123 h 123"/>
                  <a:gd name="T10" fmla="*/ 62 w 123"/>
                  <a:gd name="T11" fmla="*/ 16 h 123"/>
                  <a:gd name="T12" fmla="*/ 107 w 123"/>
                  <a:gd name="T13" fmla="*/ 62 h 123"/>
                  <a:gd name="T14" fmla="*/ 62 w 123"/>
                  <a:gd name="T15" fmla="*/ 107 h 123"/>
                  <a:gd name="T16" fmla="*/ 16 w 123"/>
                  <a:gd name="T17" fmla="*/ 62 h 123"/>
                  <a:gd name="T18" fmla="*/ 62 w 123"/>
                  <a:gd name="T19" fmla="*/ 1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96" y="123"/>
                      <a:pt x="123" y="96"/>
                      <a:pt x="123" y="62"/>
                    </a:cubicBezTo>
                    <a:cubicBezTo>
                      <a:pt x="123" y="28"/>
                      <a:pt x="96" y="0"/>
                      <a:pt x="62" y="0"/>
                    </a:cubicBezTo>
                    <a:cubicBezTo>
                      <a:pt x="28" y="0"/>
                      <a:pt x="0" y="28"/>
                      <a:pt x="0" y="62"/>
                    </a:cubicBezTo>
                    <a:cubicBezTo>
                      <a:pt x="0" y="96"/>
                      <a:pt x="28" y="123"/>
                      <a:pt x="62" y="123"/>
                    </a:cubicBezTo>
                    <a:close/>
                    <a:moveTo>
                      <a:pt x="62" y="16"/>
                    </a:moveTo>
                    <a:cubicBezTo>
                      <a:pt x="87" y="16"/>
                      <a:pt x="107" y="37"/>
                      <a:pt x="107" y="62"/>
                    </a:cubicBezTo>
                    <a:cubicBezTo>
                      <a:pt x="107" y="87"/>
                      <a:pt x="87" y="107"/>
                      <a:pt x="62" y="107"/>
                    </a:cubicBezTo>
                    <a:cubicBezTo>
                      <a:pt x="37" y="107"/>
                      <a:pt x="16" y="87"/>
                      <a:pt x="16" y="62"/>
                    </a:cubicBezTo>
                    <a:cubicBezTo>
                      <a:pt x="16" y="37"/>
                      <a:pt x="37" y="16"/>
                      <a:pt x="62"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95"/>
              <p:cNvSpPr>
                <a:spLocks noEditPoints="1"/>
              </p:cNvSpPr>
              <p:nvPr/>
            </p:nvSpPr>
            <p:spPr bwMode="auto">
              <a:xfrm>
                <a:off x="3386138" y="1958976"/>
                <a:ext cx="817563" cy="477838"/>
              </a:xfrm>
              <a:custGeom>
                <a:avLst/>
                <a:gdLst>
                  <a:gd name="T0" fmla="*/ 214 w 215"/>
                  <a:gd name="T1" fmla="*/ 57 h 126"/>
                  <a:gd name="T2" fmla="*/ 144 w 215"/>
                  <a:gd name="T3" fmla="*/ 1 h 126"/>
                  <a:gd name="T4" fmla="*/ 135 w 215"/>
                  <a:gd name="T5" fmla="*/ 6 h 126"/>
                  <a:gd name="T6" fmla="*/ 108 w 215"/>
                  <a:gd name="T7" fmla="*/ 37 h 126"/>
                  <a:gd name="T8" fmla="*/ 81 w 215"/>
                  <a:gd name="T9" fmla="*/ 6 h 126"/>
                  <a:gd name="T10" fmla="*/ 71 w 215"/>
                  <a:gd name="T11" fmla="*/ 1 h 126"/>
                  <a:gd name="T12" fmla="*/ 2 w 215"/>
                  <a:gd name="T13" fmla="*/ 57 h 126"/>
                  <a:gd name="T14" fmla="*/ 2 w 215"/>
                  <a:gd name="T15" fmla="*/ 65 h 126"/>
                  <a:gd name="T16" fmla="*/ 108 w 215"/>
                  <a:gd name="T17" fmla="*/ 126 h 126"/>
                  <a:gd name="T18" fmla="*/ 214 w 215"/>
                  <a:gd name="T19" fmla="*/ 65 h 126"/>
                  <a:gd name="T20" fmla="*/ 214 w 215"/>
                  <a:gd name="T21" fmla="*/ 57 h 126"/>
                  <a:gd name="T22" fmla="*/ 146 w 215"/>
                  <a:gd name="T23" fmla="*/ 19 h 126"/>
                  <a:gd name="T24" fmla="*/ 159 w 215"/>
                  <a:gd name="T25" fmla="*/ 25 h 126"/>
                  <a:gd name="T26" fmla="*/ 131 w 215"/>
                  <a:gd name="T27" fmla="*/ 60 h 126"/>
                  <a:gd name="T28" fmla="*/ 127 w 215"/>
                  <a:gd name="T29" fmla="*/ 56 h 126"/>
                  <a:gd name="T30" fmla="*/ 118 w 215"/>
                  <a:gd name="T31" fmla="*/ 49 h 126"/>
                  <a:gd name="T32" fmla="*/ 146 w 215"/>
                  <a:gd name="T33" fmla="*/ 19 h 126"/>
                  <a:gd name="T34" fmla="*/ 97 w 215"/>
                  <a:gd name="T35" fmla="*/ 49 h 126"/>
                  <a:gd name="T36" fmla="*/ 88 w 215"/>
                  <a:gd name="T37" fmla="*/ 56 h 126"/>
                  <a:gd name="T38" fmla="*/ 84 w 215"/>
                  <a:gd name="T39" fmla="*/ 60 h 126"/>
                  <a:gd name="T40" fmla="*/ 57 w 215"/>
                  <a:gd name="T41" fmla="*/ 25 h 126"/>
                  <a:gd name="T42" fmla="*/ 70 w 215"/>
                  <a:gd name="T43" fmla="*/ 19 h 126"/>
                  <a:gd name="T44" fmla="*/ 97 w 215"/>
                  <a:gd name="T45" fmla="*/ 49 h 126"/>
                  <a:gd name="T46" fmla="*/ 113 w 215"/>
                  <a:gd name="T47" fmla="*/ 110 h 126"/>
                  <a:gd name="T48" fmla="*/ 113 w 215"/>
                  <a:gd name="T49" fmla="*/ 74 h 126"/>
                  <a:gd name="T50" fmla="*/ 108 w 215"/>
                  <a:gd name="T51" fmla="*/ 69 h 126"/>
                  <a:gd name="T52" fmla="*/ 102 w 215"/>
                  <a:gd name="T53" fmla="*/ 74 h 126"/>
                  <a:gd name="T54" fmla="*/ 102 w 215"/>
                  <a:gd name="T55" fmla="*/ 110 h 126"/>
                  <a:gd name="T56" fmla="*/ 18 w 215"/>
                  <a:gd name="T57" fmla="*/ 61 h 126"/>
                  <a:gd name="T58" fmla="*/ 48 w 215"/>
                  <a:gd name="T59" fmla="*/ 30 h 126"/>
                  <a:gd name="T60" fmla="*/ 81 w 215"/>
                  <a:gd name="T61" fmla="*/ 71 h 126"/>
                  <a:gd name="T62" fmla="*/ 87 w 215"/>
                  <a:gd name="T63" fmla="*/ 71 h 126"/>
                  <a:gd name="T64" fmla="*/ 95 w 215"/>
                  <a:gd name="T65" fmla="*/ 64 h 126"/>
                  <a:gd name="T66" fmla="*/ 108 w 215"/>
                  <a:gd name="T67" fmla="*/ 54 h 126"/>
                  <a:gd name="T68" fmla="*/ 120 w 215"/>
                  <a:gd name="T69" fmla="*/ 64 h 126"/>
                  <a:gd name="T70" fmla="*/ 128 w 215"/>
                  <a:gd name="T71" fmla="*/ 71 h 126"/>
                  <a:gd name="T72" fmla="*/ 131 w 215"/>
                  <a:gd name="T73" fmla="*/ 72 h 126"/>
                  <a:gd name="T74" fmla="*/ 135 w 215"/>
                  <a:gd name="T75" fmla="*/ 71 h 126"/>
                  <a:gd name="T76" fmla="*/ 168 w 215"/>
                  <a:gd name="T77" fmla="*/ 30 h 126"/>
                  <a:gd name="T78" fmla="*/ 197 w 215"/>
                  <a:gd name="T79" fmla="*/ 61 h 126"/>
                  <a:gd name="T80" fmla="*/ 113 w 215"/>
                  <a:gd name="T81"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 h="126">
                    <a:moveTo>
                      <a:pt x="214" y="57"/>
                    </a:moveTo>
                    <a:cubicBezTo>
                      <a:pt x="198" y="30"/>
                      <a:pt x="174" y="11"/>
                      <a:pt x="144" y="1"/>
                    </a:cubicBezTo>
                    <a:cubicBezTo>
                      <a:pt x="141" y="0"/>
                      <a:pt x="137" y="2"/>
                      <a:pt x="135" y="6"/>
                    </a:cubicBezTo>
                    <a:cubicBezTo>
                      <a:pt x="129" y="18"/>
                      <a:pt x="119" y="29"/>
                      <a:pt x="108" y="37"/>
                    </a:cubicBezTo>
                    <a:cubicBezTo>
                      <a:pt x="96" y="29"/>
                      <a:pt x="87" y="18"/>
                      <a:pt x="81" y="6"/>
                    </a:cubicBezTo>
                    <a:cubicBezTo>
                      <a:pt x="79" y="2"/>
                      <a:pt x="75" y="0"/>
                      <a:pt x="71" y="1"/>
                    </a:cubicBezTo>
                    <a:cubicBezTo>
                      <a:pt x="42" y="11"/>
                      <a:pt x="17" y="30"/>
                      <a:pt x="2" y="57"/>
                    </a:cubicBezTo>
                    <a:cubicBezTo>
                      <a:pt x="0" y="59"/>
                      <a:pt x="0" y="62"/>
                      <a:pt x="2" y="65"/>
                    </a:cubicBezTo>
                    <a:cubicBezTo>
                      <a:pt x="24" y="103"/>
                      <a:pt x="64" y="126"/>
                      <a:pt x="108" y="126"/>
                    </a:cubicBezTo>
                    <a:cubicBezTo>
                      <a:pt x="151" y="126"/>
                      <a:pt x="192" y="103"/>
                      <a:pt x="214" y="65"/>
                    </a:cubicBezTo>
                    <a:cubicBezTo>
                      <a:pt x="215" y="62"/>
                      <a:pt x="215" y="59"/>
                      <a:pt x="214" y="57"/>
                    </a:cubicBezTo>
                    <a:close/>
                    <a:moveTo>
                      <a:pt x="146" y="19"/>
                    </a:moveTo>
                    <a:cubicBezTo>
                      <a:pt x="150" y="21"/>
                      <a:pt x="155" y="23"/>
                      <a:pt x="159" y="25"/>
                    </a:cubicBezTo>
                    <a:cubicBezTo>
                      <a:pt x="152" y="36"/>
                      <a:pt x="143" y="50"/>
                      <a:pt x="131" y="60"/>
                    </a:cubicBezTo>
                    <a:cubicBezTo>
                      <a:pt x="130" y="59"/>
                      <a:pt x="129" y="58"/>
                      <a:pt x="127" y="56"/>
                    </a:cubicBezTo>
                    <a:cubicBezTo>
                      <a:pt x="124" y="54"/>
                      <a:pt x="121" y="51"/>
                      <a:pt x="118" y="49"/>
                    </a:cubicBezTo>
                    <a:cubicBezTo>
                      <a:pt x="130" y="41"/>
                      <a:pt x="139" y="31"/>
                      <a:pt x="146" y="19"/>
                    </a:cubicBezTo>
                    <a:close/>
                    <a:moveTo>
                      <a:pt x="97" y="49"/>
                    </a:moveTo>
                    <a:cubicBezTo>
                      <a:pt x="94" y="51"/>
                      <a:pt x="91" y="54"/>
                      <a:pt x="88" y="56"/>
                    </a:cubicBezTo>
                    <a:cubicBezTo>
                      <a:pt x="87" y="58"/>
                      <a:pt x="85" y="59"/>
                      <a:pt x="84" y="60"/>
                    </a:cubicBezTo>
                    <a:cubicBezTo>
                      <a:pt x="72" y="50"/>
                      <a:pt x="63" y="36"/>
                      <a:pt x="57" y="25"/>
                    </a:cubicBezTo>
                    <a:cubicBezTo>
                      <a:pt x="61" y="23"/>
                      <a:pt x="65" y="21"/>
                      <a:pt x="70" y="19"/>
                    </a:cubicBezTo>
                    <a:cubicBezTo>
                      <a:pt x="76" y="31"/>
                      <a:pt x="86" y="41"/>
                      <a:pt x="97" y="49"/>
                    </a:cubicBezTo>
                    <a:close/>
                    <a:moveTo>
                      <a:pt x="113" y="110"/>
                    </a:moveTo>
                    <a:cubicBezTo>
                      <a:pt x="113" y="74"/>
                      <a:pt x="113" y="74"/>
                      <a:pt x="113" y="74"/>
                    </a:cubicBezTo>
                    <a:cubicBezTo>
                      <a:pt x="113" y="72"/>
                      <a:pt x="111" y="69"/>
                      <a:pt x="108" y="69"/>
                    </a:cubicBezTo>
                    <a:cubicBezTo>
                      <a:pt x="105" y="69"/>
                      <a:pt x="102" y="72"/>
                      <a:pt x="102" y="74"/>
                    </a:cubicBezTo>
                    <a:cubicBezTo>
                      <a:pt x="102" y="110"/>
                      <a:pt x="102" y="110"/>
                      <a:pt x="102" y="110"/>
                    </a:cubicBezTo>
                    <a:cubicBezTo>
                      <a:pt x="68" y="108"/>
                      <a:pt x="37" y="90"/>
                      <a:pt x="18" y="61"/>
                    </a:cubicBezTo>
                    <a:cubicBezTo>
                      <a:pt x="26" y="49"/>
                      <a:pt x="36" y="38"/>
                      <a:pt x="48" y="30"/>
                    </a:cubicBezTo>
                    <a:cubicBezTo>
                      <a:pt x="55" y="44"/>
                      <a:pt x="66" y="59"/>
                      <a:pt x="81" y="71"/>
                    </a:cubicBezTo>
                    <a:cubicBezTo>
                      <a:pt x="83" y="73"/>
                      <a:pt x="85" y="73"/>
                      <a:pt x="87" y="71"/>
                    </a:cubicBezTo>
                    <a:cubicBezTo>
                      <a:pt x="90" y="69"/>
                      <a:pt x="93" y="67"/>
                      <a:pt x="95" y="64"/>
                    </a:cubicBezTo>
                    <a:cubicBezTo>
                      <a:pt x="99" y="61"/>
                      <a:pt x="104" y="57"/>
                      <a:pt x="108" y="54"/>
                    </a:cubicBezTo>
                    <a:cubicBezTo>
                      <a:pt x="112" y="57"/>
                      <a:pt x="116" y="61"/>
                      <a:pt x="120" y="64"/>
                    </a:cubicBezTo>
                    <a:cubicBezTo>
                      <a:pt x="123" y="67"/>
                      <a:pt x="125" y="69"/>
                      <a:pt x="128" y="71"/>
                    </a:cubicBezTo>
                    <a:cubicBezTo>
                      <a:pt x="129" y="72"/>
                      <a:pt x="130" y="72"/>
                      <a:pt x="131" y="72"/>
                    </a:cubicBezTo>
                    <a:cubicBezTo>
                      <a:pt x="133" y="72"/>
                      <a:pt x="134" y="72"/>
                      <a:pt x="135" y="71"/>
                    </a:cubicBezTo>
                    <a:cubicBezTo>
                      <a:pt x="149" y="59"/>
                      <a:pt x="160" y="44"/>
                      <a:pt x="168" y="30"/>
                    </a:cubicBezTo>
                    <a:cubicBezTo>
                      <a:pt x="180" y="38"/>
                      <a:pt x="190" y="49"/>
                      <a:pt x="197" y="61"/>
                    </a:cubicBezTo>
                    <a:cubicBezTo>
                      <a:pt x="179" y="90"/>
                      <a:pt x="147" y="108"/>
                      <a:pt x="113" y="110"/>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55" name="文本框 54"/>
          <p:cNvSpPr txBox="1"/>
          <p:nvPr/>
        </p:nvSpPr>
        <p:spPr>
          <a:xfrm>
            <a:off x="5168731" y="4087428"/>
            <a:ext cx="3425938" cy="692497"/>
          </a:xfrm>
          <a:prstGeom prst="rect">
            <a:avLst/>
          </a:prstGeom>
          <a:noFill/>
          <a:effectLst/>
        </p:spPr>
        <p:txBody>
          <a:bodyPr wrap="none" rtlCol="0">
            <a:spAutoFit/>
          </a:bodyPr>
          <a:lstStyle/>
          <a:p>
            <a:r>
              <a:rPr lang="en-US" altLang="zh-CN" sz="2100" b="1" dirty="0">
                <a:solidFill>
                  <a:schemeClr val="bg1"/>
                </a:solidFill>
                <a:latin typeface="方正姚体" panose="02010601030101010101" pitchFamily="2" charset="-122"/>
              </a:rPr>
              <a:t>            </a:t>
            </a:r>
            <a:endParaRPr lang="en-US" altLang="zh-CN" sz="900" b="1" dirty="0">
              <a:latin typeface="方正姚体" panose="02010601030101010101" pitchFamily="2" charset="-122"/>
              <a:ea typeface="方正姚体" panose="02010601030101010101" pitchFamily="2" charset="-122"/>
            </a:endParaRPr>
          </a:p>
          <a:p>
            <a:r>
              <a:rPr lang="en-US" altLang="zh-CN" sz="900" dirty="0">
                <a:solidFill>
                  <a:schemeClr val="bg1"/>
                </a:solidFill>
                <a:latin typeface="方正姚体" panose="02010601030101010101" pitchFamily="2" charset="-122"/>
                <a:ea typeface="方正姚体" panose="02010601030101010101" pitchFamily="2" charset="-122"/>
              </a:rPr>
              <a:t>Click here to add  you to the  center of the  narrative thought  Click here</a:t>
            </a:r>
          </a:p>
          <a:p>
            <a:r>
              <a:rPr lang="en-US" altLang="zh-CN" sz="900" dirty="0">
                <a:solidFill>
                  <a:schemeClr val="bg1"/>
                </a:solidFill>
                <a:latin typeface="方正姚体" panose="02010601030101010101" pitchFamily="2" charset="-122"/>
                <a:ea typeface="方正姚体" panose="02010601030101010101" pitchFamily="2" charset="-122"/>
              </a:rPr>
              <a:t> to add  you to the  center of the  narrative thought</a:t>
            </a:r>
            <a:endParaRPr lang="en-US" altLang="zh-CN" sz="1200" dirty="0">
              <a:solidFill>
                <a:schemeClr val="bg1"/>
              </a:solidFill>
              <a:latin typeface="方正姚体" panose="02010601030101010101" pitchFamily="2" charset="-122"/>
              <a:ea typeface="方正姚体" panose="02010601030101010101" pitchFamily="2" charset="-122"/>
            </a:endParaRPr>
          </a:p>
        </p:txBody>
      </p:sp>
    </p:spTree>
    <p:extLst>
      <p:ext uri="{BB962C8B-B14F-4D97-AF65-F5344CB8AC3E}">
        <p14:creationId xmlns:p14="http://schemas.microsoft.com/office/powerpoint/2010/main" val="315822047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right)">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left)">
                                      <p:cBhvr>
                                        <p:cTn id="12" dur="500"/>
                                        <p:tgtEl>
                                          <p:spTgt spid="35"/>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left)">
                                      <p:cBhvr>
                                        <p:cTn id="18" dur="500"/>
                                        <p:tgtEl>
                                          <p:spTgt spid="36"/>
                                        </p:tgtEl>
                                      </p:cBhvr>
                                    </p:animEffect>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grpId="0" nodeType="clickEffect">
                                  <p:stCondLst>
                                    <p:cond delay="0"/>
                                  </p:stCondLst>
                                  <p:iterate type="lt">
                                    <p:tmPct val="50000"/>
                                  </p:iterate>
                                  <p:childTnLst>
                                    <p:set>
                                      <p:cBhvr>
                                        <p:cTn id="22" dur="1" fill="hold">
                                          <p:stCondLst>
                                            <p:cond delay="0"/>
                                          </p:stCondLst>
                                        </p:cTn>
                                        <p:tgtEl>
                                          <p:spTgt spid="38"/>
                                        </p:tgtEl>
                                        <p:attrNameLst>
                                          <p:attrName>style.visibility</p:attrName>
                                        </p:attrNameLst>
                                      </p:cBhvr>
                                      <p:to>
                                        <p:strVal val="visible"/>
                                      </p:to>
                                    </p:set>
                                    <p:set>
                                      <p:cBhvr>
                                        <p:cTn id="23" dur="455" fill="hold">
                                          <p:stCondLst>
                                            <p:cond delay="0"/>
                                          </p:stCondLst>
                                        </p:cTn>
                                        <p:tgtEl>
                                          <p:spTgt spid="38"/>
                                        </p:tgtEl>
                                        <p:attrNameLst>
                                          <p:attrName>style.rotation</p:attrName>
                                        </p:attrNameLst>
                                      </p:cBhvr>
                                      <p:to>
                                        <p:strVal val="-45.0"/>
                                      </p:to>
                                    </p:set>
                                    <p:anim calcmode="lin" valueType="num">
                                      <p:cBhvr>
                                        <p:cTn id="24" dur="455" fill="hold">
                                          <p:stCondLst>
                                            <p:cond delay="455"/>
                                          </p:stCondLst>
                                        </p:cTn>
                                        <p:tgtEl>
                                          <p:spTgt spid="38"/>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38"/>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38"/>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38"/>
                                        </p:tgtEl>
                                        <p:attrNameLst>
                                          <p:attrName>ppt_y</p:attrName>
                                        </p:attrNameLst>
                                      </p:cBhvr>
                                      <p:tavLst>
                                        <p:tav tm="0">
                                          <p:val>
                                            <p:strVal val="#ppt_y-(0.354*#ppt_w-0.172*#ppt_h)"/>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1" presetClass="entr" presetSubtype="0" fill="hold" grpId="0" nodeType="clickEffect">
                                  <p:stCondLst>
                                    <p:cond delay="0"/>
                                  </p:stCondLst>
                                  <p:iterate type="lt">
                                    <p:tmPct val="10000"/>
                                  </p:iterate>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9"/>
                                        </p:tgtEl>
                                        <p:attrNameLst>
                                          <p:attrName>ppt_y</p:attrName>
                                        </p:attrNameLst>
                                      </p:cBhvr>
                                      <p:tavLst>
                                        <p:tav tm="0">
                                          <p:val>
                                            <p:strVal val="#ppt_y"/>
                                          </p:val>
                                        </p:tav>
                                        <p:tav tm="100000">
                                          <p:val>
                                            <p:strVal val="#ppt_y"/>
                                          </p:val>
                                        </p:tav>
                                      </p:tavLst>
                                    </p:anim>
                                    <p:anim calcmode="lin" valueType="num">
                                      <p:cBhvr>
                                        <p:cTn id="3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9"/>
                                        </p:tgtEl>
                                      </p:cBhvr>
                                    </p:animEffect>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40"/>
                                        </p:tgtEl>
                                        <p:attrNameLst>
                                          <p:attrName>ppt_y</p:attrName>
                                        </p:attrNameLst>
                                      </p:cBhvr>
                                      <p:tavLst>
                                        <p:tav tm="0">
                                          <p:val>
                                            <p:strVal val="#ppt_y"/>
                                          </p:val>
                                        </p:tav>
                                        <p:tav tm="100000">
                                          <p:val>
                                            <p:strVal val="#ppt_y"/>
                                          </p:val>
                                        </p:tav>
                                      </p:tavLst>
                                    </p:anim>
                                    <p:anim calcmode="lin" valueType="num">
                                      <p:cBhvr>
                                        <p:cTn id="41"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40"/>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grpId="0" nodeType="clickEffect">
                                  <p:stCondLst>
                                    <p:cond delay="0"/>
                                  </p:stCondLst>
                                  <p:iterate type="lt">
                                    <p:tmPct val="10000"/>
                                  </p:iterate>
                                  <p:childTnLst>
                                    <p:set>
                                      <p:cBhvr>
                                        <p:cTn id="47" dur="1" fill="hold">
                                          <p:stCondLst>
                                            <p:cond delay="0"/>
                                          </p:stCondLst>
                                        </p:cTn>
                                        <p:tgtEl>
                                          <p:spTgt spid="55"/>
                                        </p:tgtEl>
                                        <p:attrNameLst>
                                          <p:attrName>style.visibility</p:attrName>
                                        </p:attrNameLst>
                                      </p:cBhvr>
                                      <p:to>
                                        <p:strVal val="visible"/>
                                      </p:to>
                                    </p:set>
                                    <p:animEffect transition="in" filter="barn(inVertical)">
                                      <p:cBhvr>
                                        <p:cTn id="48" dur="500"/>
                                        <p:tgtEl>
                                          <p:spTgt spid="55"/>
                                        </p:tgtEl>
                                      </p:cBhvr>
                                    </p:animEffect>
                                  </p:childTnLst>
                                </p:cTn>
                              </p:par>
                              <p:par>
                                <p:cTn id="49" presetID="53" presetClass="entr" presetSubtype="16" fill="hold" nodeType="withEffect">
                                  <p:stCondLst>
                                    <p:cond delay="1800"/>
                                  </p:stCondLst>
                                  <p:childTnLst>
                                    <p:set>
                                      <p:cBhvr>
                                        <p:cTn id="50" dur="1" fill="hold">
                                          <p:stCondLst>
                                            <p:cond delay="0"/>
                                          </p:stCondLst>
                                        </p:cTn>
                                        <p:tgtEl>
                                          <p:spTgt spid="56"/>
                                        </p:tgtEl>
                                        <p:attrNameLst>
                                          <p:attrName>style.visibility</p:attrName>
                                        </p:attrNameLst>
                                      </p:cBhvr>
                                      <p:to>
                                        <p:strVal val="visible"/>
                                      </p:to>
                                    </p:set>
                                    <p:anim calcmode="lin" valueType="num">
                                      <p:cBhvr>
                                        <p:cTn id="51" dur="500" fill="hold"/>
                                        <p:tgtEl>
                                          <p:spTgt spid="56"/>
                                        </p:tgtEl>
                                        <p:attrNameLst>
                                          <p:attrName>ppt_w</p:attrName>
                                        </p:attrNameLst>
                                      </p:cBhvr>
                                      <p:tavLst>
                                        <p:tav tm="0">
                                          <p:val>
                                            <p:fltVal val="0"/>
                                          </p:val>
                                        </p:tav>
                                        <p:tav tm="100000">
                                          <p:val>
                                            <p:strVal val="#ppt_w"/>
                                          </p:val>
                                        </p:tav>
                                      </p:tavLst>
                                    </p:anim>
                                    <p:anim calcmode="lin" valueType="num">
                                      <p:cBhvr>
                                        <p:cTn id="52" dur="500" fill="hold"/>
                                        <p:tgtEl>
                                          <p:spTgt spid="56"/>
                                        </p:tgtEl>
                                        <p:attrNameLst>
                                          <p:attrName>ppt_h</p:attrName>
                                        </p:attrNameLst>
                                      </p:cBhvr>
                                      <p:tavLst>
                                        <p:tav tm="0">
                                          <p:val>
                                            <p:fltVal val="0"/>
                                          </p:val>
                                        </p:tav>
                                        <p:tav tm="100000">
                                          <p:val>
                                            <p:strVal val="#ppt_h"/>
                                          </p:val>
                                        </p:tav>
                                      </p:tavLst>
                                    </p:anim>
                                    <p:animEffect transition="in" filter="fade">
                                      <p:cBhvr>
                                        <p:cTn id="53" dur="500"/>
                                        <p:tgtEl>
                                          <p:spTgt spid="56"/>
                                        </p:tgtEl>
                                      </p:cBhvr>
                                    </p:animEffect>
                                  </p:childTnLst>
                                </p:cTn>
                              </p:par>
                              <p:par>
                                <p:cTn id="54" presetID="53" presetClass="entr" presetSubtype="16" fill="hold" nodeType="withEffect">
                                  <p:stCondLst>
                                    <p:cond delay="1800"/>
                                  </p:stCondLst>
                                  <p:childTnLst>
                                    <p:set>
                                      <p:cBhvr>
                                        <p:cTn id="55" dur="1" fill="hold">
                                          <p:stCondLst>
                                            <p:cond delay="0"/>
                                          </p:stCondLst>
                                        </p:cTn>
                                        <p:tgtEl>
                                          <p:spTgt spid="57"/>
                                        </p:tgtEl>
                                        <p:attrNameLst>
                                          <p:attrName>style.visibility</p:attrName>
                                        </p:attrNameLst>
                                      </p:cBhvr>
                                      <p:to>
                                        <p:strVal val="visible"/>
                                      </p:to>
                                    </p:set>
                                    <p:anim calcmode="lin" valueType="num">
                                      <p:cBhvr>
                                        <p:cTn id="56" dur="500" fill="hold"/>
                                        <p:tgtEl>
                                          <p:spTgt spid="57"/>
                                        </p:tgtEl>
                                        <p:attrNameLst>
                                          <p:attrName>ppt_w</p:attrName>
                                        </p:attrNameLst>
                                      </p:cBhvr>
                                      <p:tavLst>
                                        <p:tav tm="0">
                                          <p:val>
                                            <p:fltVal val="0"/>
                                          </p:val>
                                        </p:tav>
                                        <p:tav tm="100000">
                                          <p:val>
                                            <p:strVal val="#ppt_w"/>
                                          </p:val>
                                        </p:tav>
                                      </p:tavLst>
                                    </p:anim>
                                    <p:anim calcmode="lin" valueType="num">
                                      <p:cBhvr>
                                        <p:cTn id="57" dur="500" fill="hold"/>
                                        <p:tgtEl>
                                          <p:spTgt spid="57"/>
                                        </p:tgtEl>
                                        <p:attrNameLst>
                                          <p:attrName>ppt_h</p:attrName>
                                        </p:attrNameLst>
                                      </p:cBhvr>
                                      <p:tavLst>
                                        <p:tav tm="0">
                                          <p:val>
                                            <p:fltVal val="0"/>
                                          </p:val>
                                        </p:tav>
                                        <p:tav tm="100000">
                                          <p:val>
                                            <p:strVal val="#ppt_h"/>
                                          </p:val>
                                        </p:tav>
                                      </p:tavLst>
                                    </p:anim>
                                    <p:animEffect transition="in" filter="fade">
                                      <p:cBhvr>
                                        <p:cTn id="58" dur="500"/>
                                        <p:tgtEl>
                                          <p:spTgt spid="57"/>
                                        </p:tgtEl>
                                      </p:cBhvr>
                                    </p:animEffect>
                                  </p:childTnLst>
                                </p:cTn>
                              </p:par>
                              <p:par>
                                <p:cTn id="59" presetID="53" presetClass="entr" presetSubtype="16" fill="hold" nodeType="withEffect">
                                  <p:stCondLst>
                                    <p:cond delay="180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par>
                                <p:cTn id="64" presetID="53" presetClass="entr" presetSubtype="16" fill="hold" nodeType="withEffect">
                                  <p:stCondLst>
                                    <p:cond delay="1800"/>
                                  </p:stCondLst>
                                  <p:childTnLst>
                                    <p:set>
                                      <p:cBhvr>
                                        <p:cTn id="65" dur="1" fill="hold">
                                          <p:stCondLst>
                                            <p:cond delay="0"/>
                                          </p:stCondLst>
                                        </p:cTn>
                                        <p:tgtEl>
                                          <p:spTgt spid="59"/>
                                        </p:tgtEl>
                                        <p:attrNameLst>
                                          <p:attrName>style.visibility</p:attrName>
                                        </p:attrNameLst>
                                      </p:cBhvr>
                                      <p:to>
                                        <p:strVal val="visible"/>
                                      </p:to>
                                    </p:set>
                                    <p:anim calcmode="lin" valueType="num">
                                      <p:cBhvr>
                                        <p:cTn id="66" dur="500" fill="hold"/>
                                        <p:tgtEl>
                                          <p:spTgt spid="59"/>
                                        </p:tgtEl>
                                        <p:attrNameLst>
                                          <p:attrName>ppt_w</p:attrName>
                                        </p:attrNameLst>
                                      </p:cBhvr>
                                      <p:tavLst>
                                        <p:tav tm="0">
                                          <p:val>
                                            <p:fltVal val="0"/>
                                          </p:val>
                                        </p:tav>
                                        <p:tav tm="100000">
                                          <p:val>
                                            <p:strVal val="#ppt_w"/>
                                          </p:val>
                                        </p:tav>
                                      </p:tavLst>
                                    </p:anim>
                                    <p:anim calcmode="lin" valueType="num">
                                      <p:cBhvr>
                                        <p:cTn id="67" dur="500" fill="hold"/>
                                        <p:tgtEl>
                                          <p:spTgt spid="59"/>
                                        </p:tgtEl>
                                        <p:attrNameLst>
                                          <p:attrName>ppt_h</p:attrName>
                                        </p:attrNameLst>
                                      </p:cBhvr>
                                      <p:tavLst>
                                        <p:tav tm="0">
                                          <p:val>
                                            <p:fltVal val="0"/>
                                          </p:val>
                                        </p:tav>
                                        <p:tav tm="100000">
                                          <p:val>
                                            <p:strVal val="#ppt_h"/>
                                          </p:val>
                                        </p:tav>
                                      </p:tavLst>
                                    </p:anim>
                                    <p:animEffect transition="in" filter="fade">
                                      <p:cBhvr>
                                        <p:cTn id="6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p:bldP spid="39" grpId="0"/>
      <p:bldP spid="40" grpId="0"/>
      <p:bldP spid="5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pic>
        <p:nvPicPr>
          <p:cNvPr id="10"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216" y="895869"/>
            <a:ext cx="2906609" cy="4091816"/>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3955242" y="4114325"/>
            <a:ext cx="764557" cy="764557"/>
            <a:chOff x="3832873" y="2297208"/>
            <a:chExt cx="1516550" cy="1516550"/>
          </a:xfrm>
        </p:grpSpPr>
        <p:grpSp>
          <p:nvGrpSpPr>
            <p:cNvPr id="12" name="组合 1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sp>
            <p:nvSpPr>
              <p:cNvPr id="15" name="椭圆 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grpSp>
        <p:sp>
          <p:nvSpPr>
            <p:cNvPr id="13" name="椭圆 12"/>
            <p:cNvSpPr/>
            <p:nvPr/>
          </p:nvSpPr>
          <p:spPr>
            <a:xfrm>
              <a:off x="3983164" y="2466913"/>
              <a:ext cx="1185736" cy="1185736"/>
            </a:xfrm>
            <a:prstGeom prst="ellipse">
              <a:avLst/>
            </a:prstGeom>
            <a:solidFill>
              <a:srgbClr val="284C78"/>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endParaRPr>
            </a:p>
          </p:txBody>
        </p:sp>
      </p:grpSp>
      <p:grpSp>
        <p:nvGrpSpPr>
          <p:cNvPr id="16" name="组合 15"/>
          <p:cNvGrpSpPr/>
          <p:nvPr/>
        </p:nvGrpSpPr>
        <p:grpSpPr>
          <a:xfrm>
            <a:off x="3198033" y="3298741"/>
            <a:ext cx="764557" cy="764557"/>
            <a:chOff x="3832873" y="2297208"/>
            <a:chExt cx="1516550" cy="1516550"/>
          </a:xfrm>
        </p:grpSpPr>
        <p:grpSp>
          <p:nvGrpSpPr>
            <p:cNvPr id="17" name="组合 1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sp>
            <p:nvSpPr>
              <p:cNvPr id="20" name="椭圆 1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grpSp>
        <p:sp>
          <p:nvSpPr>
            <p:cNvPr id="18" name="椭圆 17"/>
            <p:cNvSpPr/>
            <p:nvPr/>
          </p:nvSpPr>
          <p:spPr>
            <a:xfrm>
              <a:off x="3983164" y="2466913"/>
              <a:ext cx="1185736" cy="1185736"/>
            </a:xfrm>
            <a:prstGeom prst="ellipse">
              <a:avLst/>
            </a:prstGeom>
            <a:solidFill>
              <a:srgbClr val="284C78"/>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endParaRPr>
            </a:p>
          </p:txBody>
        </p:sp>
      </p:grpSp>
      <p:grpSp>
        <p:nvGrpSpPr>
          <p:cNvPr id="21" name="组合 20"/>
          <p:cNvGrpSpPr/>
          <p:nvPr/>
        </p:nvGrpSpPr>
        <p:grpSpPr>
          <a:xfrm>
            <a:off x="4724354" y="2800281"/>
            <a:ext cx="764557" cy="764557"/>
            <a:chOff x="3832873" y="2297208"/>
            <a:chExt cx="1516550" cy="1516550"/>
          </a:xfrm>
        </p:grpSpPr>
        <p:grpSp>
          <p:nvGrpSpPr>
            <p:cNvPr id="22" name="组合 2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sp>
            <p:nvSpPr>
              <p:cNvPr id="25" name="椭圆 2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grpSp>
        <p:sp>
          <p:nvSpPr>
            <p:cNvPr id="23" name="椭圆 22"/>
            <p:cNvSpPr/>
            <p:nvPr/>
          </p:nvSpPr>
          <p:spPr>
            <a:xfrm>
              <a:off x="3983164" y="2466913"/>
              <a:ext cx="1185736" cy="1185736"/>
            </a:xfrm>
            <a:prstGeom prst="ellipse">
              <a:avLst/>
            </a:prstGeom>
            <a:solidFill>
              <a:srgbClr val="284C78"/>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endParaRPr>
            </a:p>
          </p:txBody>
        </p:sp>
      </p:grpSp>
      <p:grpSp>
        <p:nvGrpSpPr>
          <p:cNvPr id="26" name="组合 25"/>
          <p:cNvGrpSpPr/>
          <p:nvPr/>
        </p:nvGrpSpPr>
        <p:grpSpPr>
          <a:xfrm>
            <a:off x="3198033" y="2327491"/>
            <a:ext cx="764557" cy="764557"/>
            <a:chOff x="3832873" y="2297208"/>
            <a:chExt cx="1516550" cy="1516550"/>
          </a:xfrm>
        </p:grpSpPr>
        <p:grpSp>
          <p:nvGrpSpPr>
            <p:cNvPr id="27" name="组合 2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sp>
            <p:nvSpPr>
              <p:cNvPr id="30" name="椭圆 2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grpSp>
        <p:sp>
          <p:nvSpPr>
            <p:cNvPr id="28" name="椭圆 27"/>
            <p:cNvSpPr/>
            <p:nvPr/>
          </p:nvSpPr>
          <p:spPr>
            <a:xfrm>
              <a:off x="3983164" y="2466913"/>
              <a:ext cx="1185736" cy="1185736"/>
            </a:xfrm>
            <a:prstGeom prst="ellipse">
              <a:avLst/>
            </a:prstGeom>
            <a:solidFill>
              <a:srgbClr val="284C78"/>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endParaRPr>
            </a:p>
          </p:txBody>
        </p:sp>
      </p:grpSp>
      <p:grpSp>
        <p:nvGrpSpPr>
          <p:cNvPr id="31" name="组合 30"/>
          <p:cNvGrpSpPr/>
          <p:nvPr/>
        </p:nvGrpSpPr>
        <p:grpSpPr>
          <a:xfrm>
            <a:off x="4724354" y="1817604"/>
            <a:ext cx="764557" cy="764557"/>
            <a:chOff x="3832873" y="2297208"/>
            <a:chExt cx="1516550" cy="1516550"/>
          </a:xfrm>
        </p:grpSpPr>
        <p:grpSp>
          <p:nvGrpSpPr>
            <p:cNvPr id="32" name="组合 3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sp>
            <p:nvSpPr>
              <p:cNvPr id="35" name="椭圆 3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grpSp>
        <p:sp>
          <p:nvSpPr>
            <p:cNvPr id="33" name="椭圆 32"/>
            <p:cNvSpPr/>
            <p:nvPr/>
          </p:nvSpPr>
          <p:spPr>
            <a:xfrm>
              <a:off x="3983164" y="2466913"/>
              <a:ext cx="1185736" cy="1185736"/>
            </a:xfrm>
            <a:prstGeom prst="ellipse">
              <a:avLst/>
            </a:prstGeom>
            <a:solidFill>
              <a:srgbClr val="284C78"/>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endParaRPr>
            </a:p>
          </p:txBody>
        </p:sp>
      </p:grpSp>
      <p:grpSp>
        <p:nvGrpSpPr>
          <p:cNvPr id="36" name="组合 35"/>
          <p:cNvGrpSpPr/>
          <p:nvPr/>
        </p:nvGrpSpPr>
        <p:grpSpPr>
          <a:xfrm>
            <a:off x="3955242" y="972045"/>
            <a:ext cx="764557" cy="764557"/>
            <a:chOff x="3832873" y="2297208"/>
            <a:chExt cx="1516550" cy="1516550"/>
          </a:xfrm>
        </p:grpSpPr>
        <p:grpSp>
          <p:nvGrpSpPr>
            <p:cNvPr id="37" name="组合 3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sp>
            <p:nvSpPr>
              <p:cNvPr id="40" name="椭圆 3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rgbClr val="284C78"/>
                  </a:solidFill>
                  <a:latin typeface="Calibri" panose="020F0502020204030204"/>
                  <a:ea typeface="宋体" panose="02010600030101010101" pitchFamily="2" charset="-122"/>
                </a:endParaRPr>
              </a:p>
            </p:txBody>
          </p:sp>
        </p:grpSp>
        <p:sp>
          <p:nvSpPr>
            <p:cNvPr id="38" name="椭圆 37"/>
            <p:cNvSpPr/>
            <p:nvPr/>
          </p:nvSpPr>
          <p:spPr>
            <a:xfrm>
              <a:off x="3983164" y="2466913"/>
              <a:ext cx="1185736" cy="1185736"/>
            </a:xfrm>
            <a:prstGeom prst="ellipse">
              <a:avLst/>
            </a:prstGeom>
            <a:solidFill>
              <a:srgbClr val="284C78"/>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endParaRPr>
            </a:p>
          </p:txBody>
        </p:sp>
      </p:grpSp>
      <p:grpSp>
        <p:nvGrpSpPr>
          <p:cNvPr id="41" name="Group 34"/>
          <p:cNvGrpSpPr/>
          <p:nvPr/>
        </p:nvGrpSpPr>
        <p:grpSpPr>
          <a:xfrm>
            <a:off x="4196422" y="1184730"/>
            <a:ext cx="299402" cy="243631"/>
            <a:chOff x="1550139" y="1314466"/>
            <a:chExt cx="509139" cy="414300"/>
          </a:xfrm>
          <a:solidFill>
            <a:schemeClr val="bg1"/>
          </a:solidFill>
        </p:grpSpPr>
        <p:sp>
          <p:nvSpPr>
            <p:cNvPr id="42"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43"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44"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grpSp>
      <p:sp>
        <p:nvSpPr>
          <p:cNvPr id="45" name="矩形 3"/>
          <p:cNvSpPr>
            <a:spLocks noChangeArrowheads="1"/>
          </p:cNvSpPr>
          <p:nvPr/>
        </p:nvSpPr>
        <p:spPr bwMode="auto">
          <a:xfrm>
            <a:off x="4863918" y="1205287"/>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284C78"/>
                </a:solidFill>
                <a:latin typeface="微软雅黑" panose="020B0503020204020204" pitchFamily="34" charset="-122"/>
                <a:ea typeface="微软雅黑" panose="020B0503020204020204" pitchFamily="34" charset="-122"/>
                <a:sym typeface="Arial" panose="020B0604020202020204" pitchFamily="34" charset="0"/>
              </a:rPr>
              <a:t>首要任务</a:t>
            </a:r>
          </a:p>
        </p:txBody>
      </p:sp>
      <p:sp>
        <p:nvSpPr>
          <p:cNvPr id="46" name="文本框 13"/>
          <p:cNvSpPr txBox="1"/>
          <p:nvPr/>
        </p:nvSpPr>
        <p:spPr>
          <a:xfrm>
            <a:off x="5714648" y="1057601"/>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rgbClr val="284C78"/>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47" name="矩形 3"/>
          <p:cNvSpPr>
            <a:spLocks noChangeArrowheads="1"/>
          </p:cNvSpPr>
          <p:nvPr/>
        </p:nvSpPr>
        <p:spPr bwMode="auto">
          <a:xfrm>
            <a:off x="5721102" y="1809985"/>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284C78"/>
                </a:solidFill>
                <a:latin typeface="微软雅黑" panose="020B0503020204020204" pitchFamily="34" charset="-122"/>
                <a:ea typeface="微软雅黑" panose="020B0503020204020204" pitchFamily="34" charset="-122"/>
                <a:sym typeface="Arial" panose="020B0604020202020204" pitchFamily="34" charset="0"/>
              </a:rPr>
              <a:t>项目运作</a:t>
            </a:r>
          </a:p>
        </p:txBody>
      </p:sp>
      <p:sp>
        <p:nvSpPr>
          <p:cNvPr id="48" name="文本框 13"/>
          <p:cNvSpPr txBox="1"/>
          <p:nvPr/>
        </p:nvSpPr>
        <p:spPr>
          <a:xfrm>
            <a:off x="5714648" y="2114692"/>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rgbClr val="284C78"/>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49" name="Freeform 20"/>
          <p:cNvSpPr>
            <a:spLocks noEditPoints="1"/>
          </p:cNvSpPr>
          <p:nvPr/>
        </p:nvSpPr>
        <p:spPr bwMode="auto">
          <a:xfrm>
            <a:off x="4949859" y="2089514"/>
            <a:ext cx="298302" cy="202707"/>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50" name="矩形 3"/>
          <p:cNvSpPr>
            <a:spLocks noChangeArrowheads="1"/>
          </p:cNvSpPr>
          <p:nvPr/>
        </p:nvSpPr>
        <p:spPr bwMode="auto">
          <a:xfrm>
            <a:off x="2058177" y="2190869"/>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284C78"/>
                </a:solidFill>
                <a:latin typeface="微软雅黑" panose="020B0503020204020204" pitchFamily="34" charset="-122"/>
                <a:ea typeface="微软雅黑" panose="020B0503020204020204" pitchFamily="34" charset="-122"/>
                <a:sym typeface="Arial" panose="020B0604020202020204" pitchFamily="34" charset="0"/>
              </a:rPr>
              <a:t>进度推进</a:t>
            </a:r>
          </a:p>
        </p:txBody>
      </p:sp>
      <p:sp>
        <p:nvSpPr>
          <p:cNvPr id="51" name="文本框 13"/>
          <p:cNvSpPr txBox="1"/>
          <p:nvPr/>
        </p:nvSpPr>
        <p:spPr>
          <a:xfrm>
            <a:off x="686998" y="2484715"/>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rgbClr val="284C78"/>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52" name="Group 20"/>
          <p:cNvGrpSpPr/>
          <p:nvPr/>
        </p:nvGrpSpPr>
        <p:grpSpPr>
          <a:xfrm>
            <a:off x="3418029" y="2586492"/>
            <a:ext cx="309318" cy="214246"/>
            <a:chOff x="7416800" y="1122363"/>
            <a:chExt cx="366713" cy="254000"/>
          </a:xfrm>
          <a:solidFill>
            <a:schemeClr val="bg1"/>
          </a:solidFill>
        </p:grpSpPr>
        <p:sp>
          <p:nvSpPr>
            <p:cNvPr id="53"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54"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grpSp>
      <p:sp>
        <p:nvSpPr>
          <p:cNvPr id="55" name="矩形 3"/>
          <p:cNvSpPr>
            <a:spLocks noChangeArrowheads="1"/>
          </p:cNvSpPr>
          <p:nvPr/>
        </p:nvSpPr>
        <p:spPr bwMode="auto">
          <a:xfrm>
            <a:off x="5714649" y="2800281"/>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284C78"/>
                </a:solidFill>
                <a:latin typeface="微软雅黑" panose="020B0503020204020204" pitchFamily="34" charset="-122"/>
                <a:ea typeface="微软雅黑" panose="020B0503020204020204" pitchFamily="34" charset="-122"/>
                <a:sym typeface="Arial" panose="020B0604020202020204" pitchFamily="34" charset="0"/>
              </a:rPr>
              <a:t>启动资金</a:t>
            </a:r>
          </a:p>
        </p:txBody>
      </p:sp>
      <p:sp>
        <p:nvSpPr>
          <p:cNvPr id="56" name="文本框 13"/>
          <p:cNvSpPr txBox="1"/>
          <p:nvPr/>
        </p:nvSpPr>
        <p:spPr>
          <a:xfrm>
            <a:off x="5714648" y="3092291"/>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rgbClr val="284C78"/>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57" name="组合 56"/>
          <p:cNvGrpSpPr/>
          <p:nvPr/>
        </p:nvGrpSpPr>
        <p:grpSpPr>
          <a:xfrm>
            <a:off x="4951340" y="2998840"/>
            <a:ext cx="316620" cy="302661"/>
            <a:chOff x="3294063" y="754063"/>
            <a:chExt cx="5600701" cy="5353051"/>
          </a:xfrm>
          <a:solidFill>
            <a:schemeClr val="bg1"/>
          </a:solidFill>
        </p:grpSpPr>
        <p:sp>
          <p:nvSpPr>
            <p:cNvPr id="58"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sp>
          <p:nvSpPr>
            <p:cNvPr id="59"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sp>
          <p:nvSpPr>
            <p:cNvPr id="60"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sp>
          <p:nvSpPr>
            <p:cNvPr id="61"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sp>
          <p:nvSpPr>
            <p:cNvPr id="62"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sp>
          <p:nvSpPr>
            <p:cNvPr id="63"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sp>
          <p:nvSpPr>
            <p:cNvPr id="64"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sp>
          <p:nvSpPr>
            <p:cNvPr id="65"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sp>
          <p:nvSpPr>
            <p:cNvPr id="66"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sp>
          <p:nvSpPr>
            <p:cNvPr id="67"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sp>
          <p:nvSpPr>
            <p:cNvPr id="68"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rgbClr val="284C78"/>
                </a:solidFill>
                <a:latin typeface="Calibri" panose="020F0502020204030204"/>
                <a:ea typeface="宋体" panose="02010600030101010101" pitchFamily="2" charset="-122"/>
              </a:endParaRPr>
            </a:p>
          </p:txBody>
        </p:sp>
      </p:grpSp>
      <p:sp>
        <p:nvSpPr>
          <p:cNvPr id="69" name="矩形 3"/>
          <p:cNvSpPr>
            <a:spLocks noChangeArrowheads="1"/>
          </p:cNvSpPr>
          <p:nvPr/>
        </p:nvSpPr>
        <p:spPr bwMode="auto">
          <a:xfrm>
            <a:off x="2058179" y="3352559"/>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284C78"/>
                </a:solidFill>
                <a:latin typeface="微软雅黑" panose="020B0503020204020204" pitchFamily="34" charset="-122"/>
                <a:ea typeface="微软雅黑" panose="020B0503020204020204" pitchFamily="34" charset="-122"/>
                <a:sym typeface="Arial" panose="020B0604020202020204" pitchFamily="34" charset="0"/>
              </a:rPr>
              <a:t>效益预测</a:t>
            </a:r>
          </a:p>
        </p:txBody>
      </p:sp>
      <p:sp>
        <p:nvSpPr>
          <p:cNvPr id="70" name="文本框 13"/>
          <p:cNvSpPr txBox="1"/>
          <p:nvPr/>
        </p:nvSpPr>
        <p:spPr>
          <a:xfrm>
            <a:off x="686998" y="3617840"/>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rgbClr val="284C78"/>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71" name="Group 23"/>
          <p:cNvGrpSpPr/>
          <p:nvPr/>
        </p:nvGrpSpPr>
        <p:grpSpPr>
          <a:xfrm>
            <a:off x="3477193" y="3562046"/>
            <a:ext cx="256866" cy="223934"/>
            <a:chOff x="7540014" y="4306907"/>
            <a:chExt cx="389342" cy="339426"/>
          </a:xfrm>
          <a:solidFill>
            <a:schemeClr val="bg1"/>
          </a:solidFill>
        </p:grpSpPr>
        <p:sp>
          <p:nvSpPr>
            <p:cNvPr id="72"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73"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74"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75"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76"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77"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78"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7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8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8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8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grpSp>
      <p:sp>
        <p:nvSpPr>
          <p:cNvPr id="83" name="矩形 3"/>
          <p:cNvSpPr>
            <a:spLocks noChangeArrowheads="1"/>
          </p:cNvSpPr>
          <p:nvPr/>
        </p:nvSpPr>
        <p:spPr bwMode="auto">
          <a:xfrm>
            <a:off x="4863918" y="4321011"/>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284C78"/>
                </a:solidFill>
                <a:latin typeface="微软雅黑" panose="020B0503020204020204" pitchFamily="34" charset="-122"/>
                <a:ea typeface="微软雅黑" panose="020B0503020204020204" pitchFamily="34" charset="-122"/>
                <a:sym typeface="Arial" panose="020B0604020202020204" pitchFamily="34" charset="0"/>
              </a:rPr>
              <a:t>团队协作</a:t>
            </a:r>
          </a:p>
        </p:txBody>
      </p:sp>
      <p:sp>
        <p:nvSpPr>
          <p:cNvPr id="84" name="文本框 13"/>
          <p:cNvSpPr txBox="1"/>
          <p:nvPr/>
        </p:nvSpPr>
        <p:spPr>
          <a:xfrm>
            <a:off x="5714648" y="4173326"/>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rgbClr val="284C78"/>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85" name="Group 9"/>
          <p:cNvGrpSpPr/>
          <p:nvPr/>
        </p:nvGrpSpPr>
        <p:grpSpPr>
          <a:xfrm>
            <a:off x="4193261" y="4407061"/>
            <a:ext cx="288519" cy="213944"/>
            <a:chOff x="4572000" y="3414713"/>
            <a:chExt cx="374651" cy="277813"/>
          </a:xfrm>
          <a:solidFill>
            <a:schemeClr val="bg1"/>
          </a:solidFill>
        </p:grpSpPr>
        <p:sp>
          <p:nvSpPr>
            <p:cNvPr id="86"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sp>
          <p:nvSpPr>
            <p:cNvPr id="87"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rgbClr val="284C78"/>
                </a:solidFill>
                <a:latin typeface="微软雅黑" panose="020B0503020204020204" pitchFamily="34" charset="-122"/>
              </a:endParaRPr>
            </a:p>
          </p:txBody>
        </p:sp>
      </p:grpSp>
    </p:spTree>
    <p:extLst>
      <p:ext uri="{BB962C8B-B14F-4D97-AF65-F5344CB8AC3E}">
        <p14:creationId xmlns:p14="http://schemas.microsoft.com/office/powerpoint/2010/main" val="32665700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500"/>
                                        <p:tgtEl>
                                          <p:spTgt spid="10"/>
                                        </p:tgtEl>
                                      </p:cBhvr>
                                    </p:animEffect>
                                  </p:childTnLst>
                                </p:cTn>
                              </p:par>
                            </p:childTnLst>
                          </p:cTn>
                        </p:par>
                        <p:par>
                          <p:cTn id="27" fill="hold">
                            <p:stCondLst>
                              <p:cond delay="2000"/>
                            </p:stCondLst>
                            <p:childTnLst>
                              <p:par>
                                <p:cTn id="28" presetID="23" presetClass="entr" presetSubtype="3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strVal val="(6*min(max(#ppt_w*#ppt_h,.3),1)-7.4)/-.7*#ppt_w"/>
                                          </p:val>
                                        </p:tav>
                                        <p:tav tm="100000">
                                          <p:val>
                                            <p:strVal val="#ppt_w"/>
                                          </p:val>
                                        </p:tav>
                                      </p:tavLst>
                                    </p:anim>
                                    <p:anim calcmode="lin" valueType="num">
                                      <p:cBhvr>
                                        <p:cTn id="31" dur="500" fill="hold"/>
                                        <p:tgtEl>
                                          <p:spTgt spid="11"/>
                                        </p:tgtEl>
                                        <p:attrNameLst>
                                          <p:attrName>ppt_h</p:attrName>
                                        </p:attrNameLst>
                                      </p:cBhvr>
                                      <p:tavLst>
                                        <p:tav tm="0">
                                          <p:val>
                                            <p:strVal val="(6*min(max(#ppt_w*#ppt_h,.3),1)-7.4)/-.7*#ppt_h"/>
                                          </p:val>
                                        </p:tav>
                                        <p:tav tm="100000">
                                          <p:val>
                                            <p:strVal val="#ppt_h"/>
                                          </p:val>
                                        </p:tav>
                                      </p:tavLst>
                                    </p:anim>
                                    <p:anim calcmode="lin" valueType="num">
                                      <p:cBhvr>
                                        <p:cTn id="32" dur="500" fill="hold"/>
                                        <p:tgtEl>
                                          <p:spTgt spid="11"/>
                                        </p:tgtEl>
                                        <p:attrNameLst>
                                          <p:attrName>ppt_x</p:attrName>
                                        </p:attrNameLst>
                                      </p:cBhvr>
                                      <p:tavLst>
                                        <p:tav tm="0">
                                          <p:val>
                                            <p:fltVal val="0.5"/>
                                          </p:val>
                                        </p:tav>
                                        <p:tav tm="100000">
                                          <p:val>
                                            <p:strVal val="#ppt_x"/>
                                          </p:val>
                                        </p:tav>
                                      </p:tavLst>
                                    </p:anim>
                                    <p:anim calcmode="lin" valueType="num">
                                      <p:cBhvr>
                                        <p:cTn id="33" dur="500" fill="hold"/>
                                        <p:tgtEl>
                                          <p:spTgt spid="11"/>
                                        </p:tgtEl>
                                        <p:attrNameLst>
                                          <p:attrName>ppt_y</p:attrName>
                                        </p:attrNameLst>
                                      </p:cBhvr>
                                      <p:tavLst>
                                        <p:tav tm="0">
                                          <p:val>
                                            <p:strVal val="1+(6*min(max(#ppt_w*#ppt_h,.3),1)-7.4)/-.7*#ppt_h/2"/>
                                          </p:val>
                                        </p:tav>
                                        <p:tav tm="100000">
                                          <p:val>
                                            <p:strVal val="#ppt_y"/>
                                          </p:val>
                                        </p:tav>
                                      </p:tavLst>
                                    </p:anim>
                                  </p:childTnLst>
                                </p:cTn>
                              </p:par>
                              <p:par>
                                <p:cTn id="34" presetID="23" presetClass="entr" presetSubtype="36" fill="hold" nodeType="withEffect">
                                  <p:stCondLst>
                                    <p:cond delay="2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strVal val="(6*min(max(#ppt_w*#ppt_h,.3),1)-7.4)/-.7*#ppt_w"/>
                                          </p:val>
                                        </p:tav>
                                        <p:tav tm="100000">
                                          <p:val>
                                            <p:strVal val="#ppt_w"/>
                                          </p:val>
                                        </p:tav>
                                      </p:tavLst>
                                    </p:anim>
                                    <p:anim calcmode="lin" valueType="num">
                                      <p:cBhvr>
                                        <p:cTn id="37" dur="500" fill="hold"/>
                                        <p:tgtEl>
                                          <p:spTgt spid="16"/>
                                        </p:tgtEl>
                                        <p:attrNameLst>
                                          <p:attrName>ppt_h</p:attrName>
                                        </p:attrNameLst>
                                      </p:cBhvr>
                                      <p:tavLst>
                                        <p:tav tm="0">
                                          <p:val>
                                            <p:strVal val="(6*min(max(#ppt_w*#ppt_h,.3),1)-7.4)/-.7*#ppt_h"/>
                                          </p:val>
                                        </p:tav>
                                        <p:tav tm="100000">
                                          <p:val>
                                            <p:strVal val="#ppt_h"/>
                                          </p:val>
                                        </p:tav>
                                      </p:tavLst>
                                    </p:anim>
                                    <p:anim calcmode="lin" valueType="num">
                                      <p:cBhvr>
                                        <p:cTn id="38" dur="500" fill="hold"/>
                                        <p:tgtEl>
                                          <p:spTgt spid="16"/>
                                        </p:tgtEl>
                                        <p:attrNameLst>
                                          <p:attrName>ppt_x</p:attrName>
                                        </p:attrNameLst>
                                      </p:cBhvr>
                                      <p:tavLst>
                                        <p:tav tm="0">
                                          <p:val>
                                            <p:fltVal val="0.5"/>
                                          </p:val>
                                        </p:tav>
                                        <p:tav tm="100000">
                                          <p:val>
                                            <p:strVal val="#ppt_x"/>
                                          </p:val>
                                        </p:tav>
                                      </p:tavLst>
                                    </p:anim>
                                    <p:anim calcmode="lin" valueType="num">
                                      <p:cBhvr>
                                        <p:cTn id="39" dur="500" fill="hold"/>
                                        <p:tgtEl>
                                          <p:spTgt spid="16"/>
                                        </p:tgtEl>
                                        <p:attrNameLst>
                                          <p:attrName>ppt_y</p:attrName>
                                        </p:attrNameLst>
                                      </p:cBhvr>
                                      <p:tavLst>
                                        <p:tav tm="0">
                                          <p:val>
                                            <p:strVal val="1+(6*min(max(#ppt_w*#ppt_h,.3),1)-7.4)/-.7*#ppt_h/2"/>
                                          </p:val>
                                        </p:tav>
                                        <p:tav tm="100000">
                                          <p:val>
                                            <p:strVal val="#ppt_y"/>
                                          </p:val>
                                        </p:tav>
                                      </p:tavLst>
                                    </p:anim>
                                  </p:childTnLst>
                                </p:cTn>
                              </p:par>
                              <p:par>
                                <p:cTn id="40" presetID="23" presetClass="entr" presetSubtype="36" fill="hold" nodeType="withEffect">
                                  <p:stCondLst>
                                    <p:cond delay="40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strVal val="(6*min(max(#ppt_w*#ppt_h,.3),1)-7.4)/-.7*#ppt_w"/>
                                          </p:val>
                                        </p:tav>
                                        <p:tav tm="100000">
                                          <p:val>
                                            <p:strVal val="#ppt_w"/>
                                          </p:val>
                                        </p:tav>
                                      </p:tavLst>
                                    </p:anim>
                                    <p:anim calcmode="lin" valueType="num">
                                      <p:cBhvr>
                                        <p:cTn id="43" dur="500" fill="hold"/>
                                        <p:tgtEl>
                                          <p:spTgt spid="26"/>
                                        </p:tgtEl>
                                        <p:attrNameLst>
                                          <p:attrName>ppt_h</p:attrName>
                                        </p:attrNameLst>
                                      </p:cBhvr>
                                      <p:tavLst>
                                        <p:tav tm="0">
                                          <p:val>
                                            <p:strVal val="(6*min(max(#ppt_w*#ppt_h,.3),1)-7.4)/-.7*#ppt_h"/>
                                          </p:val>
                                        </p:tav>
                                        <p:tav tm="100000">
                                          <p:val>
                                            <p:strVal val="#ppt_h"/>
                                          </p:val>
                                        </p:tav>
                                      </p:tavLst>
                                    </p:anim>
                                    <p:anim calcmode="lin" valueType="num">
                                      <p:cBhvr>
                                        <p:cTn id="44" dur="500" fill="hold"/>
                                        <p:tgtEl>
                                          <p:spTgt spid="26"/>
                                        </p:tgtEl>
                                        <p:attrNameLst>
                                          <p:attrName>ppt_x</p:attrName>
                                        </p:attrNameLst>
                                      </p:cBhvr>
                                      <p:tavLst>
                                        <p:tav tm="0">
                                          <p:val>
                                            <p:fltVal val="0.5"/>
                                          </p:val>
                                        </p:tav>
                                        <p:tav tm="100000">
                                          <p:val>
                                            <p:strVal val="#ppt_x"/>
                                          </p:val>
                                        </p:tav>
                                      </p:tavLst>
                                    </p:anim>
                                    <p:anim calcmode="lin" valueType="num">
                                      <p:cBhvr>
                                        <p:cTn id="45" dur="500" fill="hold"/>
                                        <p:tgtEl>
                                          <p:spTgt spid="26"/>
                                        </p:tgtEl>
                                        <p:attrNameLst>
                                          <p:attrName>ppt_y</p:attrName>
                                        </p:attrNameLst>
                                      </p:cBhvr>
                                      <p:tavLst>
                                        <p:tav tm="0">
                                          <p:val>
                                            <p:strVal val="1+(6*min(max(#ppt_w*#ppt_h,.3),1)-7.4)/-.7*#ppt_h/2"/>
                                          </p:val>
                                        </p:tav>
                                        <p:tav tm="100000">
                                          <p:val>
                                            <p:strVal val="#ppt_y"/>
                                          </p:val>
                                        </p:tav>
                                      </p:tavLst>
                                    </p:anim>
                                  </p:childTnLst>
                                </p:cTn>
                              </p:par>
                              <p:par>
                                <p:cTn id="46" presetID="23" presetClass="entr" presetSubtype="36" fill="hold" nodeType="withEffect">
                                  <p:stCondLst>
                                    <p:cond delay="60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strVal val="(6*min(max(#ppt_w*#ppt_h,.3),1)-7.4)/-.7*#ppt_w"/>
                                          </p:val>
                                        </p:tav>
                                        <p:tav tm="100000">
                                          <p:val>
                                            <p:strVal val="#ppt_w"/>
                                          </p:val>
                                        </p:tav>
                                      </p:tavLst>
                                    </p:anim>
                                    <p:anim calcmode="lin" valueType="num">
                                      <p:cBhvr>
                                        <p:cTn id="49" dur="500" fill="hold"/>
                                        <p:tgtEl>
                                          <p:spTgt spid="31"/>
                                        </p:tgtEl>
                                        <p:attrNameLst>
                                          <p:attrName>ppt_h</p:attrName>
                                        </p:attrNameLst>
                                      </p:cBhvr>
                                      <p:tavLst>
                                        <p:tav tm="0">
                                          <p:val>
                                            <p:strVal val="(6*min(max(#ppt_w*#ppt_h,.3),1)-7.4)/-.7*#ppt_h"/>
                                          </p:val>
                                        </p:tav>
                                        <p:tav tm="100000">
                                          <p:val>
                                            <p:strVal val="#ppt_h"/>
                                          </p:val>
                                        </p:tav>
                                      </p:tavLst>
                                    </p:anim>
                                    <p:anim calcmode="lin" valueType="num">
                                      <p:cBhvr>
                                        <p:cTn id="50" dur="500" fill="hold"/>
                                        <p:tgtEl>
                                          <p:spTgt spid="31"/>
                                        </p:tgtEl>
                                        <p:attrNameLst>
                                          <p:attrName>ppt_x</p:attrName>
                                        </p:attrNameLst>
                                      </p:cBhvr>
                                      <p:tavLst>
                                        <p:tav tm="0">
                                          <p:val>
                                            <p:fltVal val="0.5"/>
                                          </p:val>
                                        </p:tav>
                                        <p:tav tm="100000">
                                          <p:val>
                                            <p:strVal val="#ppt_x"/>
                                          </p:val>
                                        </p:tav>
                                      </p:tavLst>
                                    </p:anim>
                                    <p:anim calcmode="lin" valueType="num">
                                      <p:cBhvr>
                                        <p:cTn id="51" dur="500" fill="hold"/>
                                        <p:tgtEl>
                                          <p:spTgt spid="31"/>
                                        </p:tgtEl>
                                        <p:attrNameLst>
                                          <p:attrName>ppt_y</p:attrName>
                                        </p:attrNameLst>
                                      </p:cBhvr>
                                      <p:tavLst>
                                        <p:tav tm="0">
                                          <p:val>
                                            <p:strVal val="1+(6*min(max(#ppt_w*#ppt_h,.3),1)-7.4)/-.7*#ppt_h/2"/>
                                          </p:val>
                                        </p:tav>
                                        <p:tav tm="100000">
                                          <p:val>
                                            <p:strVal val="#ppt_y"/>
                                          </p:val>
                                        </p:tav>
                                      </p:tavLst>
                                    </p:anim>
                                  </p:childTnLst>
                                </p:cTn>
                              </p:par>
                              <p:par>
                                <p:cTn id="52" presetID="23" presetClass="entr" presetSubtype="36" fill="hold" nodeType="withEffect">
                                  <p:stCondLst>
                                    <p:cond delay="90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strVal val="(6*min(max(#ppt_w*#ppt_h,.3),1)-7.4)/-.7*#ppt_w"/>
                                          </p:val>
                                        </p:tav>
                                        <p:tav tm="100000">
                                          <p:val>
                                            <p:strVal val="#ppt_w"/>
                                          </p:val>
                                        </p:tav>
                                      </p:tavLst>
                                    </p:anim>
                                    <p:anim calcmode="lin" valueType="num">
                                      <p:cBhvr>
                                        <p:cTn id="55" dur="500" fill="hold"/>
                                        <p:tgtEl>
                                          <p:spTgt spid="36"/>
                                        </p:tgtEl>
                                        <p:attrNameLst>
                                          <p:attrName>ppt_h</p:attrName>
                                        </p:attrNameLst>
                                      </p:cBhvr>
                                      <p:tavLst>
                                        <p:tav tm="0">
                                          <p:val>
                                            <p:strVal val="(6*min(max(#ppt_w*#ppt_h,.3),1)-7.4)/-.7*#ppt_h"/>
                                          </p:val>
                                        </p:tav>
                                        <p:tav tm="100000">
                                          <p:val>
                                            <p:strVal val="#ppt_h"/>
                                          </p:val>
                                        </p:tav>
                                      </p:tavLst>
                                    </p:anim>
                                    <p:anim calcmode="lin" valueType="num">
                                      <p:cBhvr>
                                        <p:cTn id="56" dur="500" fill="hold"/>
                                        <p:tgtEl>
                                          <p:spTgt spid="36"/>
                                        </p:tgtEl>
                                        <p:attrNameLst>
                                          <p:attrName>ppt_x</p:attrName>
                                        </p:attrNameLst>
                                      </p:cBhvr>
                                      <p:tavLst>
                                        <p:tav tm="0">
                                          <p:val>
                                            <p:fltVal val="0.5"/>
                                          </p:val>
                                        </p:tav>
                                        <p:tav tm="100000">
                                          <p:val>
                                            <p:strVal val="#ppt_x"/>
                                          </p:val>
                                        </p:tav>
                                      </p:tavLst>
                                    </p:anim>
                                    <p:anim calcmode="lin" valueType="num">
                                      <p:cBhvr>
                                        <p:cTn id="57" dur="500" fill="hold"/>
                                        <p:tgtEl>
                                          <p:spTgt spid="36"/>
                                        </p:tgtEl>
                                        <p:attrNameLst>
                                          <p:attrName>ppt_y</p:attrName>
                                        </p:attrNameLst>
                                      </p:cBhvr>
                                      <p:tavLst>
                                        <p:tav tm="0">
                                          <p:val>
                                            <p:strVal val="1+(6*min(max(#ppt_w*#ppt_h,.3),1)-7.4)/-.7*#ppt_h/2"/>
                                          </p:val>
                                        </p:tav>
                                        <p:tav tm="100000">
                                          <p:val>
                                            <p:strVal val="#ppt_y"/>
                                          </p:val>
                                        </p:tav>
                                      </p:tavLst>
                                    </p:anim>
                                  </p:childTnLst>
                                </p:cTn>
                              </p:par>
                              <p:par>
                                <p:cTn id="58" presetID="23" presetClass="entr" presetSubtype="36" fill="hold" nodeType="withEffect">
                                  <p:stCondLst>
                                    <p:cond delay="110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strVal val="(6*min(max(#ppt_w*#ppt_h,.3),1)-7.4)/-.7*#ppt_w"/>
                                          </p:val>
                                        </p:tav>
                                        <p:tav tm="100000">
                                          <p:val>
                                            <p:strVal val="#ppt_w"/>
                                          </p:val>
                                        </p:tav>
                                      </p:tavLst>
                                    </p:anim>
                                    <p:anim calcmode="lin" valueType="num">
                                      <p:cBhvr>
                                        <p:cTn id="61" dur="500" fill="hold"/>
                                        <p:tgtEl>
                                          <p:spTgt spid="21"/>
                                        </p:tgtEl>
                                        <p:attrNameLst>
                                          <p:attrName>ppt_h</p:attrName>
                                        </p:attrNameLst>
                                      </p:cBhvr>
                                      <p:tavLst>
                                        <p:tav tm="0">
                                          <p:val>
                                            <p:strVal val="(6*min(max(#ppt_w*#ppt_h,.3),1)-7.4)/-.7*#ppt_h"/>
                                          </p:val>
                                        </p:tav>
                                        <p:tav tm="100000">
                                          <p:val>
                                            <p:strVal val="#ppt_h"/>
                                          </p:val>
                                        </p:tav>
                                      </p:tavLst>
                                    </p:anim>
                                    <p:anim calcmode="lin" valueType="num">
                                      <p:cBhvr>
                                        <p:cTn id="62" dur="500" fill="hold"/>
                                        <p:tgtEl>
                                          <p:spTgt spid="21"/>
                                        </p:tgtEl>
                                        <p:attrNameLst>
                                          <p:attrName>ppt_x</p:attrName>
                                        </p:attrNameLst>
                                      </p:cBhvr>
                                      <p:tavLst>
                                        <p:tav tm="0">
                                          <p:val>
                                            <p:fltVal val="0.5"/>
                                          </p:val>
                                        </p:tav>
                                        <p:tav tm="100000">
                                          <p:val>
                                            <p:strVal val="#ppt_x"/>
                                          </p:val>
                                        </p:tav>
                                      </p:tavLst>
                                    </p:anim>
                                    <p:anim calcmode="lin" valueType="num">
                                      <p:cBhvr>
                                        <p:cTn id="63" dur="500" fill="hold"/>
                                        <p:tgtEl>
                                          <p:spTgt spid="21"/>
                                        </p:tgtEl>
                                        <p:attrNameLst>
                                          <p:attrName>ppt_y</p:attrName>
                                        </p:attrNameLst>
                                      </p:cBhvr>
                                      <p:tavLst>
                                        <p:tav tm="0">
                                          <p:val>
                                            <p:strVal val="1+(6*min(max(#ppt_w*#ppt_h,.3),1)-7.4)/-.7*#ppt_h/2"/>
                                          </p:val>
                                        </p:tav>
                                        <p:tav tm="100000">
                                          <p:val>
                                            <p:strVal val="#ppt_y"/>
                                          </p:val>
                                        </p:tav>
                                      </p:tavLst>
                                    </p:anim>
                                  </p:childTnLst>
                                </p:cTn>
                              </p:par>
                            </p:childTnLst>
                          </p:cTn>
                        </p:par>
                        <p:par>
                          <p:cTn id="64" fill="hold">
                            <p:stCondLst>
                              <p:cond delay="3600"/>
                            </p:stCondLst>
                            <p:childTnLst>
                              <p:par>
                                <p:cTn id="65" presetID="31" presetClass="entr" presetSubtype="0"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p:cTn id="67" dur="500" fill="hold"/>
                                        <p:tgtEl>
                                          <p:spTgt spid="41"/>
                                        </p:tgtEl>
                                        <p:attrNameLst>
                                          <p:attrName>ppt_w</p:attrName>
                                        </p:attrNameLst>
                                      </p:cBhvr>
                                      <p:tavLst>
                                        <p:tav tm="0">
                                          <p:val>
                                            <p:fltVal val="0"/>
                                          </p:val>
                                        </p:tav>
                                        <p:tav tm="100000">
                                          <p:val>
                                            <p:strVal val="#ppt_w"/>
                                          </p:val>
                                        </p:tav>
                                      </p:tavLst>
                                    </p:anim>
                                    <p:anim calcmode="lin" valueType="num">
                                      <p:cBhvr>
                                        <p:cTn id="68" dur="500" fill="hold"/>
                                        <p:tgtEl>
                                          <p:spTgt spid="41"/>
                                        </p:tgtEl>
                                        <p:attrNameLst>
                                          <p:attrName>ppt_h</p:attrName>
                                        </p:attrNameLst>
                                      </p:cBhvr>
                                      <p:tavLst>
                                        <p:tav tm="0">
                                          <p:val>
                                            <p:fltVal val="0"/>
                                          </p:val>
                                        </p:tav>
                                        <p:tav tm="100000">
                                          <p:val>
                                            <p:strVal val="#ppt_h"/>
                                          </p:val>
                                        </p:tav>
                                      </p:tavLst>
                                    </p:anim>
                                    <p:anim calcmode="lin" valueType="num">
                                      <p:cBhvr>
                                        <p:cTn id="69" dur="500" fill="hold"/>
                                        <p:tgtEl>
                                          <p:spTgt spid="41"/>
                                        </p:tgtEl>
                                        <p:attrNameLst>
                                          <p:attrName>style.rotation</p:attrName>
                                        </p:attrNameLst>
                                      </p:cBhvr>
                                      <p:tavLst>
                                        <p:tav tm="0">
                                          <p:val>
                                            <p:fltVal val="90"/>
                                          </p:val>
                                        </p:tav>
                                        <p:tav tm="100000">
                                          <p:val>
                                            <p:fltVal val="0"/>
                                          </p:val>
                                        </p:tav>
                                      </p:tavLst>
                                    </p:anim>
                                    <p:animEffect transition="in" filter="fade">
                                      <p:cBhvr>
                                        <p:cTn id="70" dur="500"/>
                                        <p:tgtEl>
                                          <p:spTgt spid="41"/>
                                        </p:tgtEl>
                                      </p:cBhvr>
                                    </p:animEffect>
                                  </p:childTnLst>
                                </p:cTn>
                              </p:par>
                            </p:childTnLst>
                          </p:cTn>
                        </p:par>
                        <p:par>
                          <p:cTn id="71" fill="hold">
                            <p:stCondLst>
                              <p:cond delay="410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wipe(right)">
                                      <p:cBhvr>
                                        <p:cTn id="77" dur="750"/>
                                        <p:tgtEl>
                                          <p:spTgt spid="46"/>
                                        </p:tgtEl>
                                      </p:cBhvr>
                                    </p:animEffect>
                                  </p:childTnLst>
                                </p:cTn>
                              </p:par>
                            </p:childTnLst>
                          </p:cTn>
                        </p:par>
                        <p:par>
                          <p:cTn id="78" fill="hold">
                            <p:stCondLst>
                              <p:cond delay="4850"/>
                            </p:stCondLst>
                            <p:childTnLst>
                              <p:par>
                                <p:cTn id="79" presetID="31" presetClass="entr" presetSubtype="0"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 calcmode="lin" valueType="num">
                                      <p:cBhvr>
                                        <p:cTn id="81" dur="500" fill="hold"/>
                                        <p:tgtEl>
                                          <p:spTgt spid="49"/>
                                        </p:tgtEl>
                                        <p:attrNameLst>
                                          <p:attrName>ppt_w</p:attrName>
                                        </p:attrNameLst>
                                      </p:cBhvr>
                                      <p:tavLst>
                                        <p:tav tm="0">
                                          <p:val>
                                            <p:fltVal val="0"/>
                                          </p:val>
                                        </p:tav>
                                        <p:tav tm="100000">
                                          <p:val>
                                            <p:strVal val="#ppt_w"/>
                                          </p:val>
                                        </p:tav>
                                      </p:tavLst>
                                    </p:anim>
                                    <p:anim calcmode="lin" valueType="num">
                                      <p:cBhvr>
                                        <p:cTn id="82" dur="500" fill="hold"/>
                                        <p:tgtEl>
                                          <p:spTgt spid="49"/>
                                        </p:tgtEl>
                                        <p:attrNameLst>
                                          <p:attrName>ppt_h</p:attrName>
                                        </p:attrNameLst>
                                      </p:cBhvr>
                                      <p:tavLst>
                                        <p:tav tm="0">
                                          <p:val>
                                            <p:fltVal val="0"/>
                                          </p:val>
                                        </p:tav>
                                        <p:tav tm="100000">
                                          <p:val>
                                            <p:strVal val="#ppt_h"/>
                                          </p:val>
                                        </p:tav>
                                      </p:tavLst>
                                    </p:anim>
                                    <p:anim calcmode="lin" valueType="num">
                                      <p:cBhvr>
                                        <p:cTn id="83" dur="500" fill="hold"/>
                                        <p:tgtEl>
                                          <p:spTgt spid="49"/>
                                        </p:tgtEl>
                                        <p:attrNameLst>
                                          <p:attrName>style.rotation</p:attrName>
                                        </p:attrNameLst>
                                      </p:cBhvr>
                                      <p:tavLst>
                                        <p:tav tm="0">
                                          <p:val>
                                            <p:fltVal val="90"/>
                                          </p:val>
                                        </p:tav>
                                        <p:tav tm="100000">
                                          <p:val>
                                            <p:fltVal val="0"/>
                                          </p:val>
                                        </p:tav>
                                      </p:tavLst>
                                    </p:anim>
                                    <p:animEffect transition="in" filter="fade">
                                      <p:cBhvr>
                                        <p:cTn id="84" dur="500"/>
                                        <p:tgtEl>
                                          <p:spTgt spid="49"/>
                                        </p:tgtEl>
                                      </p:cBhvr>
                                    </p:animEffect>
                                  </p:childTnLst>
                                </p:cTn>
                              </p:par>
                            </p:childTnLst>
                          </p:cTn>
                        </p:par>
                        <p:par>
                          <p:cTn id="85" fill="hold">
                            <p:stCondLst>
                              <p:cond delay="5350"/>
                            </p:stCondLst>
                            <p:childTnLst>
                              <p:par>
                                <p:cTn id="86" presetID="22" presetClass="entr" presetSubtype="8" fill="hold" grpId="0"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wipe(left)">
                                      <p:cBhvr>
                                        <p:cTn id="88" dur="500"/>
                                        <p:tgtEl>
                                          <p:spTgt spid="47"/>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750"/>
                                        <p:tgtEl>
                                          <p:spTgt spid="48"/>
                                        </p:tgtEl>
                                      </p:cBhvr>
                                    </p:animEffect>
                                  </p:childTnLst>
                                </p:cTn>
                              </p:par>
                            </p:childTnLst>
                          </p:cTn>
                        </p:par>
                        <p:par>
                          <p:cTn id="92" fill="hold">
                            <p:stCondLst>
                              <p:cond delay="6100"/>
                            </p:stCondLst>
                            <p:childTnLst>
                              <p:par>
                                <p:cTn id="93" presetID="31" presetClass="entr" presetSubtype="0" fill="hold" nodeType="afterEffect">
                                  <p:stCondLst>
                                    <p:cond delay="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 calcmode="lin" valueType="num">
                                      <p:cBhvr>
                                        <p:cTn id="97" dur="500" fill="hold"/>
                                        <p:tgtEl>
                                          <p:spTgt spid="52"/>
                                        </p:tgtEl>
                                        <p:attrNameLst>
                                          <p:attrName>style.rotation</p:attrName>
                                        </p:attrNameLst>
                                      </p:cBhvr>
                                      <p:tavLst>
                                        <p:tav tm="0">
                                          <p:val>
                                            <p:fltVal val="90"/>
                                          </p:val>
                                        </p:tav>
                                        <p:tav tm="100000">
                                          <p:val>
                                            <p:fltVal val="0"/>
                                          </p:val>
                                        </p:tav>
                                      </p:tavLst>
                                    </p:anim>
                                    <p:animEffect transition="in" filter="fade">
                                      <p:cBhvr>
                                        <p:cTn id="98" dur="500"/>
                                        <p:tgtEl>
                                          <p:spTgt spid="52"/>
                                        </p:tgtEl>
                                      </p:cBhvr>
                                    </p:animEffect>
                                  </p:childTnLst>
                                </p:cTn>
                              </p:par>
                            </p:childTnLst>
                          </p:cTn>
                        </p:par>
                        <p:par>
                          <p:cTn id="99" fill="hold">
                            <p:stCondLst>
                              <p:cond delay="6600"/>
                            </p:stCondLst>
                            <p:childTnLst>
                              <p:par>
                                <p:cTn id="100" presetID="22" presetClass="entr" presetSubtype="8" fill="hold" grpId="0" nodeType="after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wipe(left)">
                                      <p:cBhvr>
                                        <p:cTn id="102" dur="500"/>
                                        <p:tgtEl>
                                          <p:spTgt spid="5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right)">
                                      <p:cBhvr>
                                        <p:cTn id="105" dur="750"/>
                                        <p:tgtEl>
                                          <p:spTgt spid="51"/>
                                        </p:tgtEl>
                                      </p:cBhvr>
                                    </p:animEffect>
                                  </p:childTnLst>
                                </p:cTn>
                              </p:par>
                            </p:childTnLst>
                          </p:cTn>
                        </p:par>
                        <p:par>
                          <p:cTn id="106" fill="hold">
                            <p:stCondLst>
                              <p:cond delay="7350"/>
                            </p:stCondLst>
                            <p:childTnLst>
                              <p:par>
                                <p:cTn id="107" presetID="31" presetClass="entr" presetSubtype="0" fill="hold" nodeType="afterEffect">
                                  <p:stCondLst>
                                    <p:cond delay="0"/>
                                  </p:stCondLst>
                                  <p:childTnLst>
                                    <p:set>
                                      <p:cBhvr>
                                        <p:cTn id="108" dur="1" fill="hold">
                                          <p:stCondLst>
                                            <p:cond delay="0"/>
                                          </p:stCondLst>
                                        </p:cTn>
                                        <p:tgtEl>
                                          <p:spTgt spid="57"/>
                                        </p:tgtEl>
                                        <p:attrNameLst>
                                          <p:attrName>style.visibility</p:attrName>
                                        </p:attrNameLst>
                                      </p:cBhvr>
                                      <p:to>
                                        <p:strVal val="visible"/>
                                      </p:to>
                                    </p:set>
                                    <p:anim calcmode="lin" valueType="num">
                                      <p:cBhvr>
                                        <p:cTn id="109" dur="500" fill="hold"/>
                                        <p:tgtEl>
                                          <p:spTgt spid="57"/>
                                        </p:tgtEl>
                                        <p:attrNameLst>
                                          <p:attrName>ppt_w</p:attrName>
                                        </p:attrNameLst>
                                      </p:cBhvr>
                                      <p:tavLst>
                                        <p:tav tm="0">
                                          <p:val>
                                            <p:fltVal val="0"/>
                                          </p:val>
                                        </p:tav>
                                        <p:tav tm="100000">
                                          <p:val>
                                            <p:strVal val="#ppt_w"/>
                                          </p:val>
                                        </p:tav>
                                      </p:tavLst>
                                    </p:anim>
                                    <p:anim calcmode="lin" valueType="num">
                                      <p:cBhvr>
                                        <p:cTn id="110" dur="500" fill="hold"/>
                                        <p:tgtEl>
                                          <p:spTgt spid="57"/>
                                        </p:tgtEl>
                                        <p:attrNameLst>
                                          <p:attrName>ppt_h</p:attrName>
                                        </p:attrNameLst>
                                      </p:cBhvr>
                                      <p:tavLst>
                                        <p:tav tm="0">
                                          <p:val>
                                            <p:fltVal val="0"/>
                                          </p:val>
                                        </p:tav>
                                        <p:tav tm="100000">
                                          <p:val>
                                            <p:strVal val="#ppt_h"/>
                                          </p:val>
                                        </p:tav>
                                      </p:tavLst>
                                    </p:anim>
                                    <p:anim calcmode="lin" valueType="num">
                                      <p:cBhvr>
                                        <p:cTn id="111" dur="500" fill="hold"/>
                                        <p:tgtEl>
                                          <p:spTgt spid="57"/>
                                        </p:tgtEl>
                                        <p:attrNameLst>
                                          <p:attrName>style.rotation</p:attrName>
                                        </p:attrNameLst>
                                      </p:cBhvr>
                                      <p:tavLst>
                                        <p:tav tm="0">
                                          <p:val>
                                            <p:fltVal val="90"/>
                                          </p:val>
                                        </p:tav>
                                        <p:tav tm="100000">
                                          <p:val>
                                            <p:fltVal val="0"/>
                                          </p:val>
                                        </p:tav>
                                      </p:tavLst>
                                    </p:anim>
                                    <p:animEffect transition="in" filter="fade">
                                      <p:cBhvr>
                                        <p:cTn id="112" dur="500"/>
                                        <p:tgtEl>
                                          <p:spTgt spid="57"/>
                                        </p:tgtEl>
                                      </p:cBhvr>
                                    </p:animEffect>
                                  </p:childTnLst>
                                </p:cTn>
                              </p:par>
                            </p:childTnLst>
                          </p:cTn>
                        </p:par>
                        <p:par>
                          <p:cTn id="113" fill="hold">
                            <p:stCondLst>
                              <p:cond delay="7850"/>
                            </p:stCondLst>
                            <p:childTnLst>
                              <p:par>
                                <p:cTn id="114" presetID="22" presetClass="entr" presetSubtype="8" fill="hold" grpId="0" nodeType="afterEffect">
                                  <p:stCondLst>
                                    <p:cond delay="0"/>
                                  </p:stCondLst>
                                  <p:childTnLst>
                                    <p:set>
                                      <p:cBhvr>
                                        <p:cTn id="115" dur="1" fill="hold">
                                          <p:stCondLst>
                                            <p:cond delay="0"/>
                                          </p:stCondLst>
                                        </p:cTn>
                                        <p:tgtEl>
                                          <p:spTgt spid="55"/>
                                        </p:tgtEl>
                                        <p:attrNameLst>
                                          <p:attrName>style.visibility</p:attrName>
                                        </p:attrNameLst>
                                      </p:cBhvr>
                                      <p:to>
                                        <p:strVal val="visible"/>
                                      </p:to>
                                    </p:set>
                                    <p:animEffect transition="in" filter="wipe(left)">
                                      <p:cBhvr>
                                        <p:cTn id="116" dur="500"/>
                                        <p:tgtEl>
                                          <p:spTgt spid="55"/>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56"/>
                                        </p:tgtEl>
                                        <p:attrNameLst>
                                          <p:attrName>style.visibility</p:attrName>
                                        </p:attrNameLst>
                                      </p:cBhvr>
                                      <p:to>
                                        <p:strVal val="visible"/>
                                      </p:to>
                                    </p:set>
                                    <p:animEffect transition="in" filter="wipe(right)">
                                      <p:cBhvr>
                                        <p:cTn id="119" dur="750"/>
                                        <p:tgtEl>
                                          <p:spTgt spid="56"/>
                                        </p:tgtEl>
                                      </p:cBhvr>
                                    </p:animEffect>
                                  </p:childTnLst>
                                </p:cTn>
                              </p:par>
                            </p:childTnLst>
                          </p:cTn>
                        </p:par>
                        <p:par>
                          <p:cTn id="120" fill="hold">
                            <p:stCondLst>
                              <p:cond delay="8600"/>
                            </p:stCondLst>
                            <p:childTnLst>
                              <p:par>
                                <p:cTn id="121" presetID="31" presetClass="entr" presetSubtype="0"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 calcmode="lin" valueType="num">
                                      <p:cBhvr>
                                        <p:cTn id="123" dur="500" fill="hold"/>
                                        <p:tgtEl>
                                          <p:spTgt spid="71"/>
                                        </p:tgtEl>
                                        <p:attrNameLst>
                                          <p:attrName>ppt_w</p:attrName>
                                        </p:attrNameLst>
                                      </p:cBhvr>
                                      <p:tavLst>
                                        <p:tav tm="0">
                                          <p:val>
                                            <p:fltVal val="0"/>
                                          </p:val>
                                        </p:tav>
                                        <p:tav tm="100000">
                                          <p:val>
                                            <p:strVal val="#ppt_w"/>
                                          </p:val>
                                        </p:tav>
                                      </p:tavLst>
                                    </p:anim>
                                    <p:anim calcmode="lin" valueType="num">
                                      <p:cBhvr>
                                        <p:cTn id="124" dur="500" fill="hold"/>
                                        <p:tgtEl>
                                          <p:spTgt spid="71"/>
                                        </p:tgtEl>
                                        <p:attrNameLst>
                                          <p:attrName>ppt_h</p:attrName>
                                        </p:attrNameLst>
                                      </p:cBhvr>
                                      <p:tavLst>
                                        <p:tav tm="0">
                                          <p:val>
                                            <p:fltVal val="0"/>
                                          </p:val>
                                        </p:tav>
                                        <p:tav tm="100000">
                                          <p:val>
                                            <p:strVal val="#ppt_h"/>
                                          </p:val>
                                        </p:tav>
                                      </p:tavLst>
                                    </p:anim>
                                    <p:anim calcmode="lin" valueType="num">
                                      <p:cBhvr>
                                        <p:cTn id="125" dur="500" fill="hold"/>
                                        <p:tgtEl>
                                          <p:spTgt spid="71"/>
                                        </p:tgtEl>
                                        <p:attrNameLst>
                                          <p:attrName>style.rotation</p:attrName>
                                        </p:attrNameLst>
                                      </p:cBhvr>
                                      <p:tavLst>
                                        <p:tav tm="0">
                                          <p:val>
                                            <p:fltVal val="90"/>
                                          </p:val>
                                        </p:tav>
                                        <p:tav tm="100000">
                                          <p:val>
                                            <p:fltVal val="0"/>
                                          </p:val>
                                        </p:tav>
                                      </p:tavLst>
                                    </p:anim>
                                    <p:animEffect transition="in" filter="fade">
                                      <p:cBhvr>
                                        <p:cTn id="126" dur="500"/>
                                        <p:tgtEl>
                                          <p:spTgt spid="71"/>
                                        </p:tgtEl>
                                      </p:cBhvr>
                                    </p:animEffect>
                                  </p:childTnLst>
                                </p:cTn>
                              </p:par>
                            </p:childTnLst>
                          </p:cTn>
                        </p:par>
                        <p:par>
                          <p:cTn id="127" fill="hold">
                            <p:stCondLst>
                              <p:cond delay="9100"/>
                            </p:stCondLst>
                            <p:childTnLst>
                              <p:par>
                                <p:cTn id="128" presetID="22" presetClass="entr" presetSubtype="8" fill="hold" grpId="0" nodeType="after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wipe(left)">
                                      <p:cBhvr>
                                        <p:cTn id="130" dur="500"/>
                                        <p:tgtEl>
                                          <p:spTgt spid="69"/>
                                        </p:tgtEl>
                                      </p:cBhvr>
                                    </p:animEffect>
                                  </p:childTnLst>
                                </p:cTn>
                              </p:par>
                              <p:par>
                                <p:cTn id="131" presetID="22" presetClass="entr" presetSubtype="2" fill="hold" grpId="0" nodeType="withEffect">
                                  <p:stCondLst>
                                    <p:cond delay="0"/>
                                  </p:stCondLst>
                                  <p:childTnLst>
                                    <p:set>
                                      <p:cBhvr>
                                        <p:cTn id="132" dur="1" fill="hold">
                                          <p:stCondLst>
                                            <p:cond delay="0"/>
                                          </p:stCondLst>
                                        </p:cTn>
                                        <p:tgtEl>
                                          <p:spTgt spid="70"/>
                                        </p:tgtEl>
                                        <p:attrNameLst>
                                          <p:attrName>style.visibility</p:attrName>
                                        </p:attrNameLst>
                                      </p:cBhvr>
                                      <p:to>
                                        <p:strVal val="visible"/>
                                      </p:to>
                                    </p:set>
                                    <p:animEffect transition="in" filter="wipe(right)">
                                      <p:cBhvr>
                                        <p:cTn id="133" dur="750"/>
                                        <p:tgtEl>
                                          <p:spTgt spid="70"/>
                                        </p:tgtEl>
                                      </p:cBhvr>
                                    </p:animEffect>
                                  </p:childTnLst>
                                </p:cTn>
                              </p:par>
                            </p:childTnLst>
                          </p:cTn>
                        </p:par>
                        <p:par>
                          <p:cTn id="134" fill="hold">
                            <p:stCondLst>
                              <p:cond delay="9850"/>
                            </p:stCondLst>
                            <p:childTnLst>
                              <p:par>
                                <p:cTn id="135" presetID="31" presetClass="entr" presetSubtype="0" fill="hold" nodeType="afterEffect">
                                  <p:stCondLst>
                                    <p:cond delay="0"/>
                                  </p:stCondLst>
                                  <p:childTnLst>
                                    <p:set>
                                      <p:cBhvr>
                                        <p:cTn id="136" dur="1" fill="hold">
                                          <p:stCondLst>
                                            <p:cond delay="0"/>
                                          </p:stCondLst>
                                        </p:cTn>
                                        <p:tgtEl>
                                          <p:spTgt spid="85"/>
                                        </p:tgtEl>
                                        <p:attrNameLst>
                                          <p:attrName>style.visibility</p:attrName>
                                        </p:attrNameLst>
                                      </p:cBhvr>
                                      <p:to>
                                        <p:strVal val="visible"/>
                                      </p:to>
                                    </p:set>
                                    <p:anim calcmode="lin" valueType="num">
                                      <p:cBhvr>
                                        <p:cTn id="137" dur="500" fill="hold"/>
                                        <p:tgtEl>
                                          <p:spTgt spid="85"/>
                                        </p:tgtEl>
                                        <p:attrNameLst>
                                          <p:attrName>ppt_w</p:attrName>
                                        </p:attrNameLst>
                                      </p:cBhvr>
                                      <p:tavLst>
                                        <p:tav tm="0">
                                          <p:val>
                                            <p:fltVal val="0"/>
                                          </p:val>
                                        </p:tav>
                                        <p:tav tm="100000">
                                          <p:val>
                                            <p:strVal val="#ppt_w"/>
                                          </p:val>
                                        </p:tav>
                                      </p:tavLst>
                                    </p:anim>
                                    <p:anim calcmode="lin" valueType="num">
                                      <p:cBhvr>
                                        <p:cTn id="138" dur="500" fill="hold"/>
                                        <p:tgtEl>
                                          <p:spTgt spid="85"/>
                                        </p:tgtEl>
                                        <p:attrNameLst>
                                          <p:attrName>ppt_h</p:attrName>
                                        </p:attrNameLst>
                                      </p:cBhvr>
                                      <p:tavLst>
                                        <p:tav tm="0">
                                          <p:val>
                                            <p:fltVal val="0"/>
                                          </p:val>
                                        </p:tav>
                                        <p:tav tm="100000">
                                          <p:val>
                                            <p:strVal val="#ppt_h"/>
                                          </p:val>
                                        </p:tav>
                                      </p:tavLst>
                                    </p:anim>
                                    <p:anim calcmode="lin" valueType="num">
                                      <p:cBhvr>
                                        <p:cTn id="139" dur="500" fill="hold"/>
                                        <p:tgtEl>
                                          <p:spTgt spid="85"/>
                                        </p:tgtEl>
                                        <p:attrNameLst>
                                          <p:attrName>style.rotation</p:attrName>
                                        </p:attrNameLst>
                                      </p:cBhvr>
                                      <p:tavLst>
                                        <p:tav tm="0">
                                          <p:val>
                                            <p:fltVal val="90"/>
                                          </p:val>
                                        </p:tav>
                                        <p:tav tm="100000">
                                          <p:val>
                                            <p:fltVal val="0"/>
                                          </p:val>
                                        </p:tav>
                                      </p:tavLst>
                                    </p:anim>
                                    <p:animEffect transition="in" filter="fade">
                                      <p:cBhvr>
                                        <p:cTn id="140" dur="500"/>
                                        <p:tgtEl>
                                          <p:spTgt spid="85"/>
                                        </p:tgtEl>
                                      </p:cBhvr>
                                    </p:animEffect>
                                  </p:childTnLst>
                                </p:cTn>
                              </p:par>
                            </p:childTnLst>
                          </p:cTn>
                        </p:par>
                        <p:par>
                          <p:cTn id="141" fill="hold">
                            <p:stCondLst>
                              <p:cond delay="10350"/>
                            </p:stCondLst>
                            <p:childTnLst>
                              <p:par>
                                <p:cTn id="142" presetID="22" presetClass="entr" presetSubtype="8" fill="hold" grpId="0" nodeType="afterEffect">
                                  <p:stCondLst>
                                    <p:cond delay="0"/>
                                  </p:stCondLst>
                                  <p:childTnLst>
                                    <p:set>
                                      <p:cBhvr>
                                        <p:cTn id="143" dur="1" fill="hold">
                                          <p:stCondLst>
                                            <p:cond delay="0"/>
                                          </p:stCondLst>
                                        </p:cTn>
                                        <p:tgtEl>
                                          <p:spTgt spid="83"/>
                                        </p:tgtEl>
                                        <p:attrNameLst>
                                          <p:attrName>style.visibility</p:attrName>
                                        </p:attrNameLst>
                                      </p:cBhvr>
                                      <p:to>
                                        <p:strVal val="visible"/>
                                      </p:to>
                                    </p:set>
                                    <p:animEffect transition="in" filter="wipe(left)">
                                      <p:cBhvr>
                                        <p:cTn id="144" dur="500"/>
                                        <p:tgtEl>
                                          <p:spTgt spid="83"/>
                                        </p:tgtEl>
                                      </p:cBhvr>
                                    </p:animEffect>
                                  </p:childTnLst>
                                </p:cTn>
                              </p:par>
                              <p:par>
                                <p:cTn id="145" presetID="22" presetClass="entr" presetSubtype="2" fill="hold" grpId="0" nodeType="withEffect">
                                  <p:stCondLst>
                                    <p:cond delay="0"/>
                                  </p:stCondLst>
                                  <p:childTnLst>
                                    <p:set>
                                      <p:cBhvr>
                                        <p:cTn id="146" dur="1" fill="hold">
                                          <p:stCondLst>
                                            <p:cond delay="0"/>
                                          </p:stCondLst>
                                        </p:cTn>
                                        <p:tgtEl>
                                          <p:spTgt spid="84"/>
                                        </p:tgtEl>
                                        <p:attrNameLst>
                                          <p:attrName>style.visibility</p:attrName>
                                        </p:attrNameLst>
                                      </p:cBhvr>
                                      <p:to>
                                        <p:strVal val="visible"/>
                                      </p:to>
                                    </p:set>
                                    <p:animEffect transition="in" filter="wipe(right)">
                                      <p:cBhvr>
                                        <p:cTn id="147" dur="75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45" grpId="0"/>
      <p:bldP spid="46" grpId="0"/>
      <p:bldP spid="47" grpId="0"/>
      <p:bldP spid="48" grpId="0"/>
      <p:bldP spid="49" grpId="0" animBg="1"/>
      <p:bldP spid="50" grpId="0"/>
      <p:bldP spid="51" grpId="0"/>
      <p:bldP spid="55" grpId="0"/>
      <p:bldP spid="56" grpId="0"/>
      <p:bldP spid="69" grpId="0"/>
      <p:bldP spid="70" grpId="0"/>
      <p:bldP spid="83" grpId="0"/>
      <p:bldP spid="8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aphicFrame>
        <p:nvGraphicFramePr>
          <p:cNvPr id="29" name="图表 28"/>
          <p:cNvGraphicFramePr/>
          <p:nvPr>
            <p:extLst>
              <p:ext uri="{D42A27DB-BD31-4B8C-83A1-F6EECF244321}">
                <p14:modId xmlns:p14="http://schemas.microsoft.com/office/powerpoint/2010/main" val="3045418198"/>
              </p:ext>
            </p:extLst>
          </p:nvPr>
        </p:nvGraphicFramePr>
        <p:xfrm>
          <a:off x="-258963" y="1133213"/>
          <a:ext cx="3561380" cy="20306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0" name="图表 29"/>
          <p:cNvGraphicFramePr/>
          <p:nvPr>
            <p:extLst>
              <p:ext uri="{D42A27DB-BD31-4B8C-83A1-F6EECF244321}">
                <p14:modId xmlns:p14="http://schemas.microsoft.com/office/powerpoint/2010/main" val="2372709291"/>
              </p:ext>
            </p:extLst>
          </p:nvPr>
        </p:nvGraphicFramePr>
        <p:xfrm>
          <a:off x="1774950" y="1133213"/>
          <a:ext cx="3561380" cy="20306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图表 30"/>
          <p:cNvGraphicFramePr/>
          <p:nvPr>
            <p:extLst>
              <p:ext uri="{D42A27DB-BD31-4B8C-83A1-F6EECF244321}">
                <p14:modId xmlns:p14="http://schemas.microsoft.com/office/powerpoint/2010/main" val="930908651"/>
              </p:ext>
            </p:extLst>
          </p:nvPr>
        </p:nvGraphicFramePr>
        <p:xfrm>
          <a:off x="3808861" y="1133213"/>
          <a:ext cx="3561380" cy="20306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 name="图表 31"/>
          <p:cNvGraphicFramePr/>
          <p:nvPr>
            <p:extLst>
              <p:ext uri="{D42A27DB-BD31-4B8C-83A1-F6EECF244321}">
                <p14:modId xmlns:p14="http://schemas.microsoft.com/office/powerpoint/2010/main" val="1457029237"/>
              </p:ext>
            </p:extLst>
          </p:nvPr>
        </p:nvGraphicFramePr>
        <p:xfrm>
          <a:off x="5842773" y="1133213"/>
          <a:ext cx="3561380" cy="2030635"/>
        </p:xfrm>
        <a:graphic>
          <a:graphicData uri="http://schemas.openxmlformats.org/drawingml/2006/chart">
            <c:chart xmlns:c="http://schemas.openxmlformats.org/drawingml/2006/chart" xmlns:r="http://schemas.openxmlformats.org/officeDocument/2006/relationships" r:id="rId5"/>
          </a:graphicData>
        </a:graphic>
      </p:graphicFrame>
      <p:sp>
        <p:nvSpPr>
          <p:cNvPr id="33" name="文本框 27"/>
          <p:cNvSpPr txBox="1"/>
          <p:nvPr/>
        </p:nvSpPr>
        <p:spPr>
          <a:xfrm>
            <a:off x="920707" y="1906497"/>
            <a:ext cx="1086110" cy="461665"/>
          </a:xfrm>
          <a:prstGeom prst="rect">
            <a:avLst/>
          </a:prstGeom>
          <a:noFill/>
        </p:spPr>
        <p:txBody>
          <a:bodyPr wrap="square" rtlCol="0">
            <a:spAutoFit/>
          </a:bodyPr>
          <a:lstStyle/>
          <a:p>
            <a:pPr algn="ctr"/>
            <a:r>
              <a:rPr lang="en-US" altLang="zh-CN" sz="2400" dirty="0">
                <a:solidFill>
                  <a:srgbClr val="284C78"/>
                </a:solidFill>
                <a:latin typeface="Impact" panose="020B0806030902050204" pitchFamily="34" charset="0"/>
              </a:rPr>
              <a:t>30</a:t>
            </a:r>
            <a:r>
              <a:rPr lang="en-US" altLang="zh-CN" sz="1500" dirty="0">
                <a:solidFill>
                  <a:srgbClr val="284C78"/>
                </a:solidFill>
                <a:latin typeface="Impact" panose="020B0806030902050204" pitchFamily="34" charset="0"/>
              </a:rPr>
              <a:t>%</a:t>
            </a:r>
            <a:endParaRPr lang="zh-CN" altLang="en-US" sz="1500" dirty="0">
              <a:solidFill>
                <a:srgbClr val="284C78"/>
              </a:solidFill>
              <a:latin typeface="Impact" panose="020B0806030902050204" pitchFamily="34" charset="0"/>
            </a:endParaRPr>
          </a:p>
        </p:txBody>
      </p:sp>
      <p:sp>
        <p:nvSpPr>
          <p:cNvPr id="34" name="文本框 28"/>
          <p:cNvSpPr txBox="1"/>
          <p:nvPr/>
        </p:nvSpPr>
        <p:spPr>
          <a:xfrm>
            <a:off x="2944449" y="1906497"/>
            <a:ext cx="1086110" cy="461665"/>
          </a:xfrm>
          <a:prstGeom prst="rect">
            <a:avLst/>
          </a:prstGeom>
          <a:noFill/>
        </p:spPr>
        <p:txBody>
          <a:bodyPr wrap="square" rtlCol="0">
            <a:spAutoFit/>
          </a:bodyPr>
          <a:lstStyle/>
          <a:p>
            <a:pPr algn="ctr"/>
            <a:r>
              <a:rPr lang="en-US" altLang="zh-CN" sz="2400" dirty="0">
                <a:solidFill>
                  <a:srgbClr val="284C78"/>
                </a:solidFill>
                <a:latin typeface="Impact" panose="020B0806030902050204" pitchFamily="34" charset="0"/>
              </a:rPr>
              <a:t>50</a:t>
            </a:r>
            <a:r>
              <a:rPr lang="en-US" altLang="zh-CN" sz="1500" dirty="0">
                <a:solidFill>
                  <a:srgbClr val="284C78"/>
                </a:solidFill>
                <a:latin typeface="Impact" panose="020B0806030902050204" pitchFamily="34" charset="0"/>
              </a:rPr>
              <a:t>%</a:t>
            </a:r>
            <a:endParaRPr lang="zh-CN" altLang="en-US" sz="1500" dirty="0">
              <a:solidFill>
                <a:srgbClr val="284C78"/>
              </a:solidFill>
              <a:latin typeface="Impact" panose="020B0806030902050204" pitchFamily="34" charset="0"/>
            </a:endParaRPr>
          </a:p>
        </p:txBody>
      </p:sp>
      <p:sp>
        <p:nvSpPr>
          <p:cNvPr id="35" name="文本框 29"/>
          <p:cNvSpPr txBox="1"/>
          <p:nvPr/>
        </p:nvSpPr>
        <p:spPr>
          <a:xfrm>
            <a:off x="4968191" y="1906497"/>
            <a:ext cx="1086110" cy="461665"/>
          </a:xfrm>
          <a:prstGeom prst="rect">
            <a:avLst/>
          </a:prstGeom>
          <a:noFill/>
        </p:spPr>
        <p:txBody>
          <a:bodyPr wrap="square" rtlCol="0">
            <a:spAutoFit/>
          </a:bodyPr>
          <a:lstStyle/>
          <a:p>
            <a:pPr algn="ctr"/>
            <a:r>
              <a:rPr lang="en-US" altLang="zh-CN" sz="2400" dirty="0">
                <a:solidFill>
                  <a:srgbClr val="284C78"/>
                </a:solidFill>
                <a:latin typeface="Impact" panose="020B0806030902050204" pitchFamily="34" charset="0"/>
              </a:rPr>
              <a:t>80</a:t>
            </a:r>
            <a:r>
              <a:rPr lang="en-US" altLang="zh-CN" sz="1500" dirty="0">
                <a:solidFill>
                  <a:srgbClr val="284C78"/>
                </a:solidFill>
                <a:latin typeface="Impact" panose="020B0806030902050204" pitchFamily="34" charset="0"/>
              </a:rPr>
              <a:t>%</a:t>
            </a:r>
            <a:endParaRPr lang="zh-CN" altLang="en-US" sz="1500" dirty="0">
              <a:solidFill>
                <a:srgbClr val="284C78"/>
              </a:solidFill>
              <a:latin typeface="Impact" panose="020B0806030902050204" pitchFamily="34" charset="0"/>
            </a:endParaRPr>
          </a:p>
        </p:txBody>
      </p:sp>
      <p:sp>
        <p:nvSpPr>
          <p:cNvPr id="36" name="文本框 30"/>
          <p:cNvSpPr txBox="1"/>
          <p:nvPr/>
        </p:nvSpPr>
        <p:spPr>
          <a:xfrm>
            <a:off x="7042782" y="1906497"/>
            <a:ext cx="1086110" cy="461665"/>
          </a:xfrm>
          <a:prstGeom prst="rect">
            <a:avLst/>
          </a:prstGeom>
          <a:noFill/>
        </p:spPr>
        <p:txBody>
          <a:bodyPr wrap="square" rtlCol="0">
            <a:spAutoFit/>
          </a:bodyPr>
          <a:lstStyle/>
          <a:p>
            <a:pPr algn="ctr"/>
            <a:r>
              <a:rPr lang="en-US" altLang="zh-CN" sz="2400" dirty="0">
                <a:solidFill>
                  <a:srgbClr val="284C78"/>
                </a:solidFill>
                <a:latin typeface="Impact" panose="020B0806030902050204" pitchFamily="34" charset="0"/>
              </a:rPr>
              <a:t>100</a:t>
            </a:r>
            <a:r>
              <a:rPr lang="en-US" altLang="zh-CN" sz="1500" dirty="0">
                <a:solidFill>
                  <a:srgbClr val="284C78"/>
                </a:solidFill>
                <a:latin typeface="Impact" panose="020B0806030902050204" pitchFamily="34" charset="0"/>
              </a:rPr>
              <a:t>%</a:t>
            </a:r>
            <a:endParaRPr lang="zh-CN" altLang="en-US" sz="1500" dirty="0">
              <a:solidFill>
                <a:srgbClr val="284C78"/>
              </a:solidFill>
              <a:latin typeface="Impact" panose="020B0806030902050204" pitchFamily="34" charset="0"/>
            </a:endParaRPr>
          </a:p>
        </p:txBody>
      </p:sp>
      <p:sp>
        <p:nvSpPr>
          <p:cNvPr id="37" name="文本框 32"/>
          <p:cNvSpPr txBox="1"/>
          <p:nvPr/>
        </p:nvSpPr>
        <p:spPr>
          <a:xfrm>
            <a:off x="846304" y="3239840"/>
            <a:ext cx="1230408" cy="248209"/>
          </a:xfrm>
          <a:prstGeom prst="rect">
            <a:avLst/>
          </a:prstGeom>
          <a:noFill/>
        </p:spPr>
        <p:txBody>
          <a:bodyPr wrap="square" rtlCol="0">
            <a:spAutoFit/>
          </a:bodyPr>
          <a:lstStyle/>
          <a:p>
            <a:pPr algn="ctr"/>
            <a:r>
              <a:rPr lang="zh-CN" altLang="en-US" sz="1013" dirty="0">
                <a:solidFill>
                  <a:srgbClr val="284C78"/>
                </a:solidFill>
                <a:latin typeface="Impact" panose="020B0806030902050204" pitchFamily="34" charset="0"/>
              </a:rPr>
              <a:t>添加标题</a:t>
            </a:r>
            <a:endParaRPr lang="zh-CN" altLang="en-US" sz="900" dirty="0">
              <a:solidFill>
                <a:srgbClr val="284C78"/>
              </a:solidFill>
              <a:latin typeface="Impact" panose="020B0806030902050204" pitchFamily="34" charset="0"/>
            </a:endParaRPr>
          </a:p>
        </p:txBody>
      </p:sp>
      <p:sp>
        <p:nvSpPr>
          <p:cNvPr id="38" name="文本框 32"/>
          <p:cNvSpPr txBox="1"/>
          <p:nvPr/>
        </p:nvSpPr>
        <p:spPr>
          <a:xfrm>
            <a:off x="2890522" y="3233180"/>
            <a:ext cx="1230408" cy="248209"/>
          </a:xfrm>
          <a:prstGeom prst="rect">
            <a:avLst/>
          </a:prstGeom>
          <a:noFill/>
        </p:spPr>
        <p:txBody>
          <a:bodyPr wrap="square" rtlCol="0">
            <a:spAutoFit/>
          </a:bodyPr>
          <a:lstStyle/>
          <a:p>
            <a:pPr algn="ctr"/>
            <a:r>
              <a:rPr lang="zh-CN" altLang="en-US" sz="1013" dirty="0">
                <a:solidFill>
                  <a:srgbClr val="284C78"/>
                </a:solidFill>
                <a:latin typeface="Impact" panose="020B0806030902050204" pitchFamily="34" charset="0"/>
              </a:rPr>
              <a:t>添加标题</a:t>
            </a:r>
            <a:endParaRPr lang="zh-CN" altLang="en-US" sz="900" dirty="0">
              <a:solidFill>
                <a:srgbClr val="284C78"/>
              </a:solidFill>
              <a:latin typeface="Impact" panose="020B0806030902050204" pitchFamily="34" charset="0"/>
            </a:endParaRPr>
          </a:p>
        </p:txBody>
      </p:sp>
      <p:sp>
        <p:nvSpPr>
          <p:cNvPr id="39" name="文本框 32"/>
          <p:cNvSpPr txBox="1"/>
          <p:nvPr/>
        </p:nvSpPr>
        <p:spPr>
          <a:xfrm>
            <a:off x="4954148" y="3233180"/>
            <a:ext cx="1230408" cy="248209"/>
          </a:xfrm>
          <a:prstGeom prst="rect">
            <a:avLst/>
          </a:prstGeom>
          <a:noFill/>
        </p:spPr>
        <p:txBody>
          <a:bodyPr wrap="square" rtlCol="0">
            <a:spAutoFit/>
          </a:bodyPr>
          <a:lstStyle/>
          <a:p>
            <a:pPr algn="ctr"/>
            <a:r>
              <a:rPr lang="zh-CN" altLang="en-US" sz="1013" dirty="0">
                <a:solidFill>
                  <a:srgbClr val="284C78"/>
                </a:solidFill>
                <a:latin typeface="Impact" panose="020B0806030902050204" pitchFamily="34" charset="0"/>
              </a:rPr>
              <a:t>添加标题</a:t>
            </a:r>
            <a:endParaRPr lang="zh-CN" altLang="en-US" sz="900" dirty="0">
              <a:solidFill>
                <a:srgbClr val="284C78"/>
              </a:solidFill>
              <a:latin typeface="Impact" panose="020B0806030902050204" pitchFamily="34" charset="0"/>
            </a:endParaRPr>
          </a:p>
        </p:txBody>
      </p:sp>
      <p:sp>
        <p:nvSpPr>
          <p:cNvPr id="40" name="文本框 32"/>
          <p:cNvSpPr txBox="1"/>
          <p:nvPr/>
        </p:nvSpPr>
        <p:spPr>
          <a:xfrm>
            <a:off x="6957176" y="3233180"/>
            <a:ext cx="1230408" cy="248209"/>
          </a:xfrm>
          <a:prstGeom prst="rect">
            <a:avLst/>
          </a:prstGeom>
          <a:noFill/>
        </p:spPr>
        <p:txBody>
          <a:bodyPr wrap="square" rtlCol="0">
            <a:spAutoFit/>
          </a:bodyPr>
          <a:lstStyle/>
          <a:p>
            <a:pPr algn="ctr"/>
            <a:r>
              <a:rPr lang="zh-CN" altLang="en-US" sz="1013" dirty="0">
                <a:solidFill>
                  <a:srgbClr val="284C78"/>
                </a:solidFill>
                <a:latin typeface="Impact" panose="020B0806030902050204" pitchFamily="34" charset="0"/>
              </a:rPr>
              <a:t>添加标题</a:t>
            </a:r>
            <a:endParaRPr lang="zh-CN" altLang="en-US" sz="900" dirty="0">
              <a:solidFill>
                <a:srgbClr val="284C78"/>
              </a:solidFill>
              <a:latin typeface="Impact" panose="020B0806030902050204" pitchFamily="34" charset="0"/>
            </a:endParaRPr>
          </a:p>
        </p:txBody>
      </p:sp>
      <p:sp>
        <p:nvSpPr>
          <p:cNvPr id="41" name="文本框 129"/>
          <p:cNvSpPr txBox="1"/>
          <p:nvPr/>
        </p:nvSpPr>
        <p:spPr>
          <a:xfrm>
            <a:off x="890907" y="3625773"/>
            <a:ext cx="1138173" cy="715581"/>
          </a:xfrm>
          <a:prstGeom prst="rect">
            <a:avLst/>
          </a:prstGeom>
          <a:noFill/>
        </p:spPr>
        <p:txBody>
          <a:bodyPr wrap="square" rtlCol="0">
            <a:spAutoFit/>
          </a:bodyPr>
          <a:lstStyle/>
          <a:p>
            <a:pPr algn="just">
              <a:lnSpc>
                <a:spcPct val="150000"/>
              </a:lnSpc>
            </a:pPr>
            <a:r>
              <a:rPr lang="zh-CN" altLang="en-US" sz="90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2" name="文本框 129"/>
          <p:cNvSpPr txBox="1"/>
          <p:nvPr/>
        </p:nvSpPr>
        <p:spPr>
          <a:xfrm>
            <a:off x="2936639" y="3625773"/>
            <a:ext cx="1138173" cy="715581"/>
          </a:xfrm>
          <a:prstGeom prst="rect">
            <a:avLst/>
          </a:prstGeom>
          <a:noFill/>
        </p:spPr>
        <p:txBody>
          <a:bodyPr wrap="square" rtlCol="0">
            <a:spAutoFit/>
          </a:bodyPr>
          <a:lstStyle/>
          <a:p>
            <a:pPr algn="just">
              <a:lnSpc>
                <a:spcPct val="150000"/>
              </a:lnSpc>
            </a:pPr>
            <a:r>
              <a:rPr lang="zh-CN" altLang="en-US" sz="90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3" name="文本框 129"/>
          <p:cNvSpPr txBox="1"/>
          <p:nvPr/>
        </p:nvSpPr>
        <p:spPr>
          <a:xfrm>
            <a:off x="5000266" y="3625773"/>
            <a:ext cx="1138173" cy="715581"/>
          </a:xfrm>
          <a:prstGeom prst="rect">
            <a:avLst/>
          </a:prstGeom>
          <a:noFill/>
        </p:spPr>
        <p:txBody>
          <a:bodyPr wrap="square" rtlCol="0">
            <a:spAutoFit/>
          </a:bodyPr>
          <a:lstStyle/>
          <a:p>
            <a:pPr algn="just">
              <a:lnSpc>
                <a:spcPct val="150000"/>
              </a:lnSpc>
            </a:pPr>
            <a:r>
              <a:rPr lang="zh-CN" altLang="en-US" sz="90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44" name="文本框 129"/>
          <p:cNvSpPr txBox="1"/>
          <p:nvPr/>
        </p:nvSpPr>
        <p:spPr>
          <a:xfrm>
            <a:off x="7003294" y="3625773"/>
            <a:ext cx="1138173" cy="715581"/>
          </a:xfrm>
          <a:prstGeom prst="rect">
            <a:avLst/>
          </a:prstGeom>
          <a:noFill/>
        </p:spPr>
        <p:txBody>
          <a:bodyPr wrap="square" rtlCol="0">
            <a:spAutoFit/>
          </a:bodyPr>
          <a:lstStyle/>
          <a:p>
            <a:pPr algn="just">
              <a:lnSpc>
                <a:spcPct val="150000"/>
              </a:lnSpc>
            </a:pPr>
            <a:r>
              <a:rPr lang="zh-CN" altLang="en-US" sz="90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45" name="直接连接符 44"/>
          <p:cNvCxnSpPr/>
          <p:nvPr/>
        </p:nvCxnSpPr>
        <p:spPr>
          <a:xfrm>
            <a:off x="718071"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764481"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828107"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844591" y="3589627"/>
            <a:ext cx="1482491" cy="0"/>
          </a:xfrm>
          <a:prstGeom prst="line">
            <a:avLst/>
          </a:prstGeom>
          <a:ln w="1270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19029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100" fill="hold"/>
                                        <p:tgtEl>
                                          <p:spTgt spid="29"/>
                                        </p:tgtEl>
                                        <p:attrNameLst>
                                          <p:attrName>ppt_w</p:attrName>
                                        </p:attrNameLst>
                                      </p:cBhvr>
                                      <p:tavLst>
                                        <p:tav tm="0">
                                          <p:val>
                                            <p:fltVal val="0"/>
                                          </p:val>
                                        </p:tav>
                                        <p:tav tm="100000">
                                          <p:val>
                                            <p:strVal val="#ppt_w"/>
                                          </p:val>
                                        </p:tav>
                                      </p:tavLst>
                                    </p:anim>
                                    <p:anim calcmode="lin" valueType="num">
                                      <p:cBhvr>
                                        <p:cTn id="27" dur="100" fill="hold"/>
                                        <p:tgtEl>
                                          <p:spTgt spid="29"/>
                                        </p:tgtEl>
                                        <p:attrNameLst>
                                          <p:attrName>ppt_h</p:attrName>
                                        </p:attrNameLst>
                                      </p:cBhvr>
                                      <p:tavLst>
                                        <p:tav tm="0">
                                          <p:val>
                                            <p:fltVal val="0"/>
                                          </p:val>
                                        </p:tav>
                                        <p:tav tm="100000">
                                          <p:val>
                                            <p:strVal val="#ppt_h"/>
                                          </p:val>
                                        </p:tav>
                                      </p:tavLst>
                                    </p:anim>
                                    <p:animEffect transition="in" filter="fade">
                                      <p:cBhvr>
                                        <p:cTn id="28" dur="100"/>
                                        <p:tgtEl>
                                          <p:spTgt spid="29"/>
                                        </p:tgtEl>
                                      </p:cBhvr>
                                    </p:animEffect>
                                  </p:childTnLst>
                                </p:cTn>
                              </p:par>
                              <p:par>
                                <p:cTn id="29" presetID="6" presetClass="emph" presetSubtype="0" fill="hold" grpId="1" nodeType="withEffect">
                                  <p:stCondLst>
                                    <p:cond delay="100"/>
                                  </p:stCondLst>
                                  <p:childTnLst>
                                    <p:animScale>
                                      <p:cBhvr>
                                        <p:cTn id="30" dur="100" fill="hold"/>
                                        <p:tgtEl>
                                          <p:spTgt spid="29"/>
                                        </p:tgtEl>
                                      </p:cBhvr>
                                      <p:by x="110000" y="110000"/>
                                    </p:animScale>
                                  </p:childTnLst>
                                </p:cTn>
                              </p:par>
                              <p:par>
                                <p:cTn id="31" presetID="6" presetClass="emph" presetSubtype="0" fill="hold" grpId="2" nodeType="withEffect">
                                  <p:stCondLst>
                                    <p:cond delay="200"/>
                                  </p:stCondLst>
                                  <p:childTnLst>
                                    <p:animScale>
                                      <p:cBhvr>
                                        <p:cTn id="32" dur="200" fill="hold"/>
                                        <p:tgtEl>
                                          <p:spTgt spid="29"/>
                                        </p:tgtEl>
                                      </p:cBhvr>
                                      <p:by x="90000" y="90000"/>
                                    </p:animScale>
                                  </p:childTnLst>
                                </p:cTn>
                              </p:par>
                              <p:par>
                                <p:cTn id="33" presetID="6" presetClass="emph" presetSubtype="0" fill="hold" grpId="3" nodeType="withEffect">
                                  <p:stCondLst>
                                    <p:cond delay="400"/>
                                  </p:stCondLst>
                                  <p:childTnLst>
                                    <p:animScale>
                                      <p:cBhvr>
                                        <p:cTn id="34" dur="100" fill="hold"/>
                                        <p:tgtEl>
                                          <p:spTgt spid="29"/>
                                        </p:tgtEl>
                                      </p:cBhvr>
                                      <p:by x="105000" y="105000"/>
                                    </p:animScale>
                                  </p:childTnLst>
                                </p:cTn>
                              </p:par>
                              <p:par>
                                <p:cTn id="35" presetID="6" presetClass="emph" presetSubtype="0" fill="hold" grpId="4" nodeType="withEffect">
                                  <p:stCondLst>
                                    <p:cond delay="500"/>
                                  </p:stCondLst>
                                  <p:childTnLst>
                                    <p:animScale>
                                      <p:cBhvr>
                                        <p:cTn id="36" dur="200" fill="hold"/>
                                        <p:tgtEl>
                                          <p:spTgt spid="29"/>
                                        </p:tgtEl>
                                      </p:cBhvr>
                                      <p:by x="95000" y="95000"/>
                                    </p:animScale>
                                  </p:childTnLst>
                                </p:cTn>
                              </p:par>
                            </p:childTnLst>
                          </p:cTn>
                        </p:par>
                        <p:par>
                          <p:cTn id="37" fill="hold">
                            <p:stCondLst>
                              <p:cond delay="2200"/>
                            </p:stCondLst>
                            <p:childTnLst>
                              <p:par>
                                <p:cTn id="38" presetID="53" presetClass="entr" presetSubtype="16"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p:cTn id="40" dur="100" fill="hold"/>
                                        <p:tgtEl>
                                          <p:spTgt spid="30"/>
                                        </p:tgtEl>
                                        <p:attrNameLst>
                                          <p:attrName>ppt_w</p:attrName>
                                        </p:attrNameLst>
                                      </p:cBhvr>
                                      <p:tavLst>
                                        <p:tav tm="0">
                                          <p:val>
                                            <p:fltVal val="0"/>
                                          </p:val>
                                        </p:tav>
                                        <p:tav tm="100000">
                                          <p:val>
                                            <p:strVal val="#ppt_w"/>
                                          </p:val>
                                        </p:tav>
                                      </p:tavLst>
                                    </p:anim>
                                    <p:anim calcmode="lin" valueType="num">
                                      <p:cBhvr>
                                        <p:cTn id="41" dur="100" fill="hold"/>
                                        <p:tgtEl>
                                          <p:spTgt spid="30"/>
                                        </p:tgtEl>
                                        <p:attrNameLst>
                                          <p:attrName>ppt_h</p:attrName>
                                        </p:attrNameLst>
                                      </p:cBhvr>
                                      <p:tavLst>
                                        <p:tav tm="0">
                                          <p:val>
                                            <p:fltVal val="0"/>
                                          </p:val>
                                        </p:tav>
                                        <p:tav tm="100000">
                                          <p:val>
                                            <p:strVal val="#ppt_h"/>
                                          </p:val>
                                        </p:tav>
                                      </p:tavLst>
                                    </p:anim>
                                    <p:animEffect transition="in" filter="fade">
                                      <p:cBhvr>
                                        <p:cTn id="42" dur="100"/>
                                        <p:tgtEl>
                                          <p:spTgt spid="30"/>
                                        </p:tgtEl>
                                      </p:cBhvr>
                                    </p:animEffect>
                                  </p:childTnLst>
                                </p:cTn>
                              </p:par>
                              <p:par>
                                <p:cTn id="43" presetID="6" presetClass="emph" presetSubtype="0" fill="hold" grpId="1" nodeType="withEffect">
                                  <p:stCondLst>
                                    <p:cond delay="100"/>
                                  </p:stCondLst>
                                  <p:childTnLst>
                                    <p:animScale>
                                      <p:cBhvr>
                                        <p:cTn id="44" dur="100" fill="hold"/>
                                        <p:tgtEl>
                                          <p:spTgt spid="30"/>
                                        </p:tgtEl>
                                      </p:cBhvr>
                                      <p:by x="110000" y="110000"/>
                                    </p:animScale>
                                  </p:childTnLst>
                                </p:cTn>
                              </p:par>
                              <p:par>
                                <p:cTn id="45" presetID="6" presetClass="emph" presetSubtype="0" fill="hold" grpId="2" nodeType="withEffect">
                                  <p:stCondLst>
                                    <p:cond delay="200"/>
                                  </p:stCondLst>
                                  <p:childTnLst>
                                    <p:animScale>
                                      <p:cBhvr>
                                        <p:cTn id="46" dur="200" fill="hold"/>
                                        <p:tgtEl>
                                          <p:spTgt spid="30"/>
                                        </p:tgtEl>
                                      </p:cBhvr>
                                      <p:by x="90000" y="90000"/>
                                    </p:animScale>
                                  </p:childTnLst>
                                </p:cTn>
                              </p:par>
                              <p:par>
                                <p:cTn id="47" presetID="6" presetClass="emph" presetSubtype="0" fill="hold" grpId="3" nodeType="withEffect">
                                  <p:stCondLst>
                                    <p:cond delay="400"/>
                                  </p:stCondLst>
                                  <p:childTnLst>
                                    <p:animScale>
                                      <p:cBhvr>
                                        <p:cTn id="48" dur="100" fill="hold"/>
                                        <p:tgtEl>
                                          <p:spTgt spid="30"/>
                                        </p:tgtEl>
                                      </p:cBhvr>
                                      <p:by x="105000" y="105000"/>
                                    </p:animScale>
                                  </p:childTnLst>
                                </p:cTn>
                              </p:par>
                              <p:par>
                                <p:cTn id="49" presetID="6" presetClass="emph" presetSubtype="0" fill="hold" grpId="4" nodeType="withEffect">
                                  <p:stCondLst>
                                    <p:cond delay="500"/>
                                  </p:stCondLst>
                                  <p:childTnLst>
                                    <p:animScale>
                                      <p:cBhvr>
                                        <p:cTn id="50" dur="200" fill="hold"/>
                                        <p:tgtEl>
                                          <p:spTgt spid="30"/>
                                        </p:tgtEl>
                                      </p:cBhvr>
                                      <p:by x="95000" y="95000"/>
                                    </p:animScale>
                                  </p:childTnLst>
                                </p:cTn>
                              </p:par>
                            </p:childTnLst>
                          </p:cTn>
                        </p:par>
                        <p:par>
                          <p:cTn id="51" fill="hold">
                            <p:stCondLst>
                              <p:cond delay="2900"/>
                            </p:stCondLst>
                            <p:childTnLst>
                              <p:par>
                                <p:cTn id="52" presetID="53" presetClass="entr" presetSubtype="16"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100" fill="hold"/>
                                        <p:tgtEl>
                                          <p:spTgt spid="31"/>
                                        </p:tgtEl>
                                        <p:attrNameLst>
                                          <p:attrName>ppt_w</p:attrName>
                                        </p:attrNameLst>
                                      </p:cBhvr>
                                      <p:tavLst>
                                        <p:tav tm="0">
                                          <p:val>
                                            <p:fltVal val="0"/>
                                          </p:val>
                                        </p:tav>
                                        <p:tav tm="100000">
                                          <p:val>
                                            <p:strVal val="#ppt_w"/>
                                          </p:val>
                                        </p:tav>
                                      </p:tavLst>
                                    </p:anim>
                                    <p:anim calcmode="lin" valueType="num">
                                      <p:cBhvr>
                                        <p:cTn id="55" dur="100" fill="hold"/>
                                        <p:tgtEl>
                                          <p:spTgt spid="31"/>
                                        </p:tgtEl>
                                        <p:attrNameLst>
                                          <p:attrName>ppt_h</p:attrName>
                                        </p:attrNameLst>
                                      </p:cBhvr>
                                      <p:tavLst>
                                        <p:tav tm="0">
                                          <p:val>
                                            <p:fltVal val="0"/>
                                          </p:val>
                                        </p:tav>
                                        <p:tav tm="100000">
                                          <p:val>
                                            <p:strVal val="#ppt_h"/>
                                          </p:val>
                                        </p:tav>
                                      </p:tavLst>
                                    </p:anim>
                                    <p:animEffect transition="in" filter="fade">
                                      <p:cBhvr>
                                        <p:cTn id="56" dur="100"/>
                                        <p:tgtEl>
                                          <p:spTgt spid="31"/>
                                        </p:tgtEl>
                                      </p:cBhvr>
                                    </p:animEffect>
                                  </p:childTnLst>
                                </p:cTn>
                              </p:par>
                              <p:par>
                                <p:cTn id="57" presetID="6" presetClass="emph" presetSubtype="0" fill="hold" grpId="1" nodeType="withEffect">
                                  <p:stCondLst>
                                    <p:cond delay="100"/>
                                  </p:stCondLst>
                                  <p:childTnLst>
                                    <p:animScale>
                                      <p:cBhvr>
                                        <p:cTn id="58" dur="100" fill="hold"/>
                                        <p:tgtEl>
                                          <p:spTgt spid="31"/>
                                        </p:tgtEl>
                                      </p:cBhvr>
                                      <p:by x="110000" y="110000"/>
                                    </p:animScale>
                                  </p:childTnLst>
                                </p:cTn>
                              </p:par>
                              <p:par>
                                <p:cTn id="59" presetID="6" presetClass="emph" presetSubtype="0" fill="hold" grpId="2" nodeType="withEffect">
                                  <p:stCondLst>
                                    <p:cond delay="200"/>
                                  </p:stCondLst>
                                  <p:childTnLst>
                                    <p:animScale>
                                      <p:cBhvr>
                                        <p:cTn id="60" dur="200" fill="hold"/>
                                        <p:tgtEl>
                                          <p:spTgt spid="31"/>
                                        </p:tgtEl>
                                      </p:cBhvr>
                                      <p:by x="90000" y="90000"/>
                                    </p:animScale>
                                  </p:childTnLst>
                                </p:cTn>
                              </p:par>
                              <p:par>
                                <p:cTn id="61" presetID="6" presetClass="emph" presetSubtype="0" fill="hold" grpId="3" nodeType="withEffect">
                                  <p:stCondLst>
                                    <p:cond delay="400"/>
                                  </p:stCondLst>
                                  <p:childTnLst>
                                    <p:animScale>
                                      <p:cBhvr>
                                        <p:cTn id="62" dur="100" fill="hold"/>
                                        <p:tgtEl>
                                          <p:spTgt spid="31"/>
                                        </p:tgtEl>
                                      </p:cBhvr>
                                      <p:by x="105000" y="105000"/>
                                    </p:animScale>
                                  </p:childTnLst>
                                </p:cTn>
                              </p:par>
                              <p:par>
                                <p:cTn id="63" presetID="6" presetClass="emph" presetSubtype="0" fill="hold" grpId="4" nodeType="withEffect">
                                  <p:stCondLst>
                                    <p:cond delay="500"/>
                                  </p:stCondLst>
                                  <p:childTnLst>
                                    <p:animScale>
                                      <p:cBhvr>
                                        <p:cTn id="64" dur="200" fill="hold"/>
                                        <p:tgtEl>
                                          <p:spTgt spid="31"/>
                                        </p:tgtEl>
                                      </p:cBhvr>
                                      <p:by x="95000" y="95000"/>
                                    </p:animScale>
                                  </p:childTnLst>
                                </p:cTn>
                              </p:par>
                            </p:childTnLst>
                          </p:cTn>
                        </p:par>
                        <p:par>
                          <p:cTn id="65" fill="hold">
                            <p:stCondLst>
                              <p:cond delay="3600"/>
                            </p:stCondLst>
                            <p:childTnLst>
                              <p:par>
                                <p:cTn id="66" presetID="53" presetClass="entr" presetSubtype="16"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100" fill="hold"/>
                                        <p:tgtEl>
                                          <p:spTgt spid="32"/>
                                        </p:tgtEl>
                                        <p:attrNameLst>
                                          <p:attrName>ppt_w</p:attrName>
                                        </p:attrNameLst>
                                      </p:cBhvr>
                                      <p:tavLst>
                                        <p:tav tm="0">
                                          <p:val>
                                            <p:fltVal val="0"/>
                                          </p:val>
                                        </p:tav>
                                        <p:tav tm="100000">
                                          <p:val>
                                            <p:strVal val="#ppt_w"/>
                                          </p:val>
                                        </p:tav>
                                      </p:tavLst>
                                    </p:anim>
                                    <p:anim calcmode="lin" valueType="num">
                                      <p:cBhvr>
                                        <p:cTn id="69" dur="100" fill="hold"/>
                                        <p:tgtEl>
                                          <p:spTgt spid="32"/>
                                        </p:tgtEl>
                                        <p:attrNameLst>
                                          <p:attrName>ppt_h</p:attrName>
                                        </p:attrNameLst>
                                      </p:cBhvr>
                                      <p:tavLst>
                                        <p:tav tm="0">
                                          <p:val>
                                            <p:fltVal val="0"/>
                                          </p:val>
                                        </p:tav>
                                        <p:tav tm="100000">
                                          <p:val>
                                            <p:strVal val="#ppt_h"/>
                                          </p:val>
                                        </p:tav>
                                      </p:tavLst>
                                    </p:anim>
                                    <p:animEffect transition="in" filter="fade">
                                      <p:cBhvr>
                                        <p:cTn id="70" dur="100"/>
                                        <p:tgtEl>
                                          <p:spTgt spid="32"/>
                                        </p:tgtEl>
                                      </p:cBhvr>
                                    </p:animEffect>
                                  </p:childTnLst>
                                </p:cTn>
                              </p:par>
                              <p:par>
                                <p:cTn id="71" presetID="6" presetClass="emph" presetSubtype="0" fill="hold" grpId="1" nodeType="withEffect">
                                  <p:stCondLst>
                                    <p:cond delay="100"/>
                                  </p:stCondLst>
                                  <p:childTnLst>
                                    <p:animScale>
                                      <p:cBhvr>
                                        <p:cTn id="72" dur="100" fill="hold"/>
                                        <p:tgtEl>
                                          <p:spTgt spid="32"/>
                                        </p:tgtEl>
                                      </p:cBhvr>
                                      <p:by x="110000" y="110000"/>
                                    </p:animScale>
                                  </p:childTnLst>
                                </p:cTn>
                              </p:par>
                              <p:par>
                                <p:cTn id="73" presetID="6" presetClass="emph" presetSubtype="0" fill="hold" grpId="2" nodeType="withEffect">
                                  <p:stCondLst>
                                    <p:cond delay="200"/>
                                  </p:stCondLst>
                                  <p:childTnLst>
                                    <p:animScale>
                                      <p:cBhvr>
                                        <p:cTn id="74" dur="200" fill="hold"/>
                                        <p:tgtEl>
                                          <p:spTgt spid="32"/>
                                        </p:tgtEl>
                                      </p:cBhvr>
                                      <p:by x="90000" y="90000"/>
                                    </p:animScale>
                                  </p:childTnLst>
                                </p:cTn>
                              </p:par>
                              <p:par>
                                <p:cTn id="75" presetID="6" presetClass="emph" presetSubtype="0" fill="hold" grpId="3" nodeType="withEffect">
                                  <p:stCondLst>
                                    <p:cond delay="400"/>
                                  </p:stCondLst>
                                  <p:childTnLst>
                                    <p:animScale>
                                      <p:cBhvr>
                                        <p:cTn id="76" dur="100" fill="hold"/>
                                        <p:tgtEl>
                                          <p:spTgt spid="32"/>
                                        </p:tgtEl>
                                      </p:cBhvr>
                                      <p:by x="105000" y="105000"/>
                                    </p:animScale>
                                  </p:childTnLst>
                                </p:cTn>
                              </p:par>
                              <p:par>
                                <p:cTn id="77" presetID="6" presetClass="emph" presetSubtype="0" fill="hold" grpId="4" nodeType="withEffect">
                                  <p:stCondLst>
                                    <p:cond delay="500"/>
                                  </p:stCondLst>
                                  <p:childTnLst>
                                    <p:animScale>
                                      <p:cBhvr>
                                        <p:cTn id="78" dur="200" fill="hold"/>
                                        <p:tgtEl>
                                          <p:spTgt spid="32"/>
                                        </p:tgtEl>
                                      </p:cBhvr>
                                      <p:by x="95000" y="95000"/>
                                    </p:animScale>
                                  </p:childTnLst>
                                </p:cTn>
                              </p:par>
                            </p:childTnLst>
                          </p:cTn>
                        </p:par>
                        <p:par>
                          <p:cTn id="79" fill="hold">
                            <p:stCondLst>
                              <p:cond delay="4300"/>
                            </p:stCondLst>
                            <p:childTnLst>
                              <p:par>
                                <p:cTn id="80" presetID="14" presetClass="entr" presetSubtype="10" fill="hold" grpId="0" nodeType="after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randombar(horizontal)">
                                      <p:cBhvr>
                                        <p:cTn id="82" dur="500"/>
                                        <p:tgtEl>
                                          <p:spTgt spid="33"/>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randombar(horizontal)">
                                      <p:cBhvr>
                                        <p:cTn id="85" dur="500"/>
                                        <p:tgtEl>
                                          <p:spTgt spid="34"/>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randombar(horizontal)">
                                      <p:cBhvr>
                                        <p:cTn id="88" dur="500"/>
                                        <p:tgtEl>
                                          <p:spTgt spid="35"/>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randombar(horizontal)">
                                      <p:cBhvr>
                                        <p:cTn id="91" dur="500"/>
                                        <p:tgtEl>
                                          <p:spTgt spid="36"/>
                                        </p:tgtEl>
                                      </p:cBhvr>
                                    </p:animEffect>
                                  </p:childTnLst>
                                </p:cTn>
                              </p:par>
                            </p:childTnLst>
                          </p:cTn>
                        </p:par>
                        <p:par>
                          <p:cTn id="92" fill="hold">
                            <p:stCondLst>
                              <p:cond delay="4800"/>
                            </p:stCondLst>
                            <p:childTnLst>
                              <p:par>
                                <p:cTn id="93" presetID="16" presetClass="entr" presetSubtype="37" fill="hold" nodeType="after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barn(outVertical)">
                                      <p:cBhvr>
                                        <p:cTn id="95" dur="500"/>
                                        <p:tgtEl>
                                          <p:spTgt spid="45"/>
                                        </p:tgtEl>
                                      </p:cBhvr>
                                    </p:animEffect>
                                  </p:childTnLst>
                                </p:cTn>
                              </p:par>
                              <p:par>
                                <p:cTn id="96" presetID="16" presetClass="entr" presetSubtype="37" fill="hold" nodeType="with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barn(outVertical)">
                                      <p:cBhvr>
                                        <p:cTn id="98" dur="500"/>
                                        <p:tgtEl>
                                          <p:spTgt spid="46"/>
                                        </p:tgtEl>
                                      </p:cBhvr>
                                    </p:animEffect>
                                  </p:childTnLst>
                                </p:cTn>
                              </p:par>
                              <p:par>
                                <p:cTn id="99" presetID="16" presetClass="entr" presetSubtype="37" fill="hold" nodeType="with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barn(outVertical)">
                                      <p:cBhvr>
                                        <p:cTn id="101" dur="500"/>
                                        <p:tgtEl>
                                          <p:spTgt spid="47"/>
                                        </p:tgtEl>
                                      </p:cBhvr>
                                    </p:animEffect>
                                  </p:childTnLst>
                                </p:cTn>
                              </p:par>
                              <p:par>
                                <p:cTn id="102" presetID="16" presetClass="entr" presetSubtype="37" fill="hold" nodeType="withEffect">
                                  <p:stCondLst>
                                    <p:cond delay="0"/>
                                  </p:stCondLst>
                                  <p:childTnLst>
                                    <p:set>
                                      <p:cBhvr>
                                        <p:cTn id="103" dur="1" fill="hold">
                                          <p:stCondLst>
                                            <p:cond delay="0"/>
                                          </p:stCondLst>
                                        </p:cTn>
                                        <p:tgtEl>
                                          <p:spTgt spid="48"/>
                                        </p:tgtEl>
                                        <p:attrNameLst>
                                          <p:attrName>style.visibility</p:attrName>
                                        </p:attrNameLst>
                                      </p:cBhvr>
                                      <p:to>
                                        <p:strVal val="visible"/>
                                      </p:to>
                                    </p:set>
                                    <p:animEffect transition="in" filter="barn(outVertical)">
                                      <p:cBhvr>
                                        <p:cTn id="104" dur="500"/>
                                        <p:tgtEl>
                                          <p:spTgt spid="48"/>
                                        </p:tgtEl>
                                      </p:cBhvr>
                                    </p:animEffect>
                                  </p:childTnLst>
                                </p:cTn>
                              </p:par>
                            </p:childTnLst>
                          </p:cTn>
                        </p:par>
                        <p:par>
                          <p:cTn id="105" fill="hold">
                            <p:stCondLst>
                              <p:cond delay="5300"/>
                            </p:stCondLst>
                            <p:childTnLst>
                              <p:par>
                                <p:cTn id="106" presetID="42" presetClass="entr" presetSubtype="0" fill="hold" grpId="0" nodeType="afterEffect">
                                  <p:stCondLst>
                                    <p:cond delay="0"/>
                                  </p:stCondLst>
                                  <p:childTnLst>
                                    <p:set>
                                      <p:cBhvr>
                                        <p:cTn id="107" dur="1" fill="hold">
                                          <p:stCondLst>
                                            <p:cond delay="0"/>
                                          </p:stCondLst>
                                        </p:cTn>
                                        <p:tgtEl>
                                          <p:spTgt spid="37"/>
                                        </p:tgtEl>
                                        <p:attrNameLst>
                                          <p:attrName>style.visibility</p:attrName>
                                        </p:attrNameLst>
                                      </p:cBhvr>
                                      <p:to>
                                        <p:strVal val="visible"/>
                                      </p:to>
                                    </p:set>
                                    <p:animEffect transition="in" filter="fade">
                                      <p:cBhvr>
                                        <p:cTn id="108" dur="500"/>
                                        <p:tgtEl>
                                          <p:spTgt spid="37"/>
                                        </p:tgtEl>
                                      </p:cBhvr>
                                    </p:animEffect>
                                    <p:anim calcmode="lin" valueType="num">
                                      <p:cBhvr>
                                        <p:cTn id="109" dur="500" fill="hold"/>
                                        <p:tgtEl>
                                          <p:spTgt spid="37"/>
                                        </p:tgtEl>
                                        <p:attrNameLst>
                                          <p:attrName>ppt_x</p:attrName>
                                        </p:attrNameLst>
                                      </p:cBhvr>
                                      <p:tavLst>
                                        <p:tav tm="0">
                                          <p:val>
                                            <p:strVal val="#ppt_x"/>
                                          </p:val>
                                        </p:tav>
                                        <p:tav tm="100000">
                                          <p:val>
                                            <p:strVal val="#ppt_x"/>
                                          </p:val>
                                        </p:tav>
                                      </p:tavLst>
                                    </p:anim>
                                    <p:anim calcmode="lin" valueType="num">
                                      <p:cBhvr>
                                        <p:cTn id="110" dur="500" fill="hold"/>
                                        <p:tgtEl>
                                          <p:spTgt spid="3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38"/>
                                        </p:tgtEl>
                                        <p:attrNameLst>
                                          <p:attrName>style.visibility</p:attrName>
                                        </p:attrNameLst>
                                      </p:cBhvr>
                                      <p:to>
                                        <p:strVal val="visible"/>
                                      </p:to>
                                    </p:set>
                                    <p:animEffect transition="in" filter="fade">
                                      <p:cBhvr>
                                        <p:cTn id="113" dur="500"/>
                                        <p:tgtEl>
                                          <p:spTgt spid="38"/>
                                        </p:tgtEl>
                                      </p:cBhvr>
                                    </p:animEffect>
                                    <p:anim calcmode="lin" valueType="num">
                                      <p:cBhvr>
                                        <p:cTn id="114" dur="500" fill="hold"/>
                                        <p:tgtEl>
                                          <p:spTgt spid="38"/>
                                        </p:tgtEl>
                                        <p:attrNameLst>
                                          <p:attrName>ppt_x</p:attrName>
                                        </p:attrNameLst>
                                      </p:cBhvr>
                                      <p:tavLst>
                                        <p:tav tm="0">
                                          <p:val>
                                            <p:strVal val="#ppt_x"/>
                                          </p:val>
                                        </p:tav>
                                        <p:tav tm="100000">
                                          <p:val>
                                            <p:strVal val="#ppt_x"/>
                                          </p:val>
                                        </p:tav>
                                      </p:tavLst>
                                    </p:anim>
                                    <p:anim calcmode="lin" valueType="num">
                                      <p:cBhvr>
                                        <p:cTn id="115" dur="500" fill="hold"/>
                                        <p:tgtEl>
                                          <p:spTgt spid="3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39"/>
                                        </p:tgtEl>
                                        <p:attrNameLst>
                                          <p:attrName>style.visibility</p:attrName>
                                        </p:attrNameLst>
                                      </p:cBhvr>
                                      <p:to>
                                        <p:strVal val="visible"/>
                                      </p:to>
                                    </p:set>
                                    <p:animEffect transition="in" filter="fade">
                                      <p:cBhvr>
                                        <p:cTn id="118" dur="500"/>
                                        <p:tgtEl>
                                          <p:spTgt spid="39"/>
                                        </p:tgtEl>
                                      </p:cBhvr>
                                    </p:animEffect>
                                    <p:anim calcmode="lin" valueType="num">
                                      <p:cBhvr>
                                        <p:cTn id="119" dur="500" fill="hold"/>
                                        <p:tgtEl>
                                          <p:spTgt spid="39"/>
                                        </p:tgtEl>
                                        <p:attrNameLst>
                                          <p:attrName>ppt_x</p:attrName>
                                        </p:attrNameLst>
                                      </p:cBhvr>
                                      <p:tavLst>
                                        <p:tav tm="0">
                                          <p:val>
                                            <p:strVal val="#ppt_x"/>
                                          </p:val>
                                        </p:tav>
                                        <p:tav tm="100000">
                                          <p:val>
                                            <p:strVal val="#ppt_x"/>
                                          </p:val>
                                        </p:tav>
                                      </p:tavLst>
                                    </p:anim>
                                    <p:anim calcmode="lin" valueType="num">
                                      <p:cBhvr>
                                        <p:cTn id="120" dur="500" fill="hold"/>
                                        <p:tgtEl>
                                          <p:spTgt spid="39"/>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40"/>
                                        </p:tgtEl>
                                        <p:attrNameLst>
                                          <p:attrName>style.visibility</p:attrName>
                                        </p:attrNameLst>
                                      </p:cBhvr>
                                      <p:to>
                                        <p:strVal val="visible"/>
                                      </p:to>
                                    </p:set>
                                    <p:animEffect transition="in" filter="fade">
                                      <p:cBhvr>
                                        <p:cTn id="123" dur="500"/>
                                        <p:tgtEl>
                                          <p:spTgt spid="40"/>
                                        </p:tgtEl>
                                      </p:cBhvr>
                                    </p:animEffect>
                                    <p:anim calcmode="lin" valueType="num">
                                      <p:cBhvr>
                                        <p:cTn id="124" dur="500" fill="hold"/>
                                        <p:tgtEl>
                                          <p:spTgt spid="40"/>
                                        </p:tgtEl>
                                        <p:attrNameLst>
                                          <p:attrName>ppt_x</p:attrName>
                                        </p:attrNameLst>
                                      </p:cBhvr>
                                      <p:tavLst>
                                        <p:tav tm="0">
                                          <p:val>
                                            <p:strVal val="#ppt_x"/>
                                          </p:val>
                                        </p:tav>
                                        <p:tav tm="100000">
                                          <p:val>
                                            <p:strVal val="#ppt_x"/>
                                          </p:val>
                                        </p:tav>
                                      </p:tavLst>
                                    </p:anim>
                                    <p:anim calcmode="lin" valueType="num">
                                      <p:cBhvr>
                                        <p:cTn id="125" dur="500" fill="hold"/>
                                        <p:tgtEl>
                                          <p:spTgt spid="40"/>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0"/>
                                  </p:stCondLst>
                                  <p:childTnLst>
                                    <p:set>
                                      <p:cBhvr>
                                        <p:cTn id="127" dur="1" fill="hold">
                                          <p:stCondLst>
                                            <p:cond delay="0"/>
                                          </p:stCondLst>
                                        </p:cTn>
                                        <p:tgtEl>
                                          <p:spTgt spid="44"/>
                                        </p:tgtEl>
                                        <p:attrNameLst>
                                          <p:attrName>style.visibility</p:attrName>
                                        </p:attrNameLst>
                                      </p:cBhvr>
                                      <p:to>
                                        <p:strVal val="visible"/>
                                      </p:to>
                                    </p:set>
                                    <p:animEffect transition="in" filter="fade">
                                      <p:cBhvr>
                                        <p:cTn id="128" dur="500"/>
                                        <p:tgtEl>
                                          <p:spTgt spid="44"/>
                                        </p:tgtEl>
                                      </p:cBhvr>
                                    </p:animEffect>
                                    <p:anim calcmode="lin" valueType="num">
                                      <p:cBhvr>
                                        <p:cTn id="129" dur="500" fill="hold"/>
                                        <p:tgtEl>
                                          <p:spTgt spid="44"/>
                                        </p:tgtEl>
                                        <p:attrNameLst>
                                          <p:attrName>ppt_x</p:attrName>
                                        </p:attrNameLst>
                                      </p:cBhvr>
                                      <p:tavLst>
                                        <p:tav tm="0">
                                          <p:val>
                                            <p:strVal val="#ppt_x"/>
                                          </p:val>
                                        </p:tav>
                                        <p:tav tm="100000">
                                          <p:val>
                                            <p:strVal val="#ppt_x"/>
                                          </p:val>
                                        </p:tav>
                                      </p:tavLst>
                                    </p:anim>
                                    <p:anim calcmode="lin" valueType="num">
                                      <p:cBhvr>
                                        <p:cTn id="130" dur="500" fill="hold"/>
                                        <p:tgtEl>
                                          <p:spTgt spid="44"/>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fade">
                                      <p:cBhvr>
                                        <p:cTn id="133" dur="500"/>
                                        <p:tgtEl>
                                          <p:spTgt spid="43"/>
                                        </p:tgtEl>
                                      </p:cBhvr>
                                    </p:animEffect>
                                    <p:anim calcmode="lin" valueType="num">
                                      <p:cBhvr>
                                        <p:cTn id="134" dur="500" fill="hold"/>
                                        <p:tgtEl>
                                          <p:spTgt spid="43"/>
                                        </p:tgtEl>
                                        <p:attrNameLst>
                                          <p:attrName>ppt_x</p:attrName>
                                        </p:attrNameLst>
                                      </p:cBhvr>
                                      <p:tavLst>
                                        <p:tav tm="0">
                                          <p:val>
                                            <p:strVal val="#ppt_x"/>
                                          </p:val>
                                        </p:tav>
                                        <p:tav tm="100000">
                                          <p:val>
                                            <p:strVal val="#ppt_x"/>
                                          </p:val>
                                        </p:tav>
                                      </p:tavLst>
                                    </p:anim>
                                    <p:anim calcmode="lin" valueType="num">
                                      <p:cBhvr>
                                        <p:cTn id="135" dur="500" fill="hold"/>
                                        <p:tgtEl>
                                          <p:spTgt spid="43"/>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42"/>
                                        </p:tgtEl>
                                        <p:attrNameLst>
                                          <p:attrName>style.visibility</p:attrName>
                                        </p:attrNameLst>
                                      </p:cBhvr>
                                      <p:to>
                                        <p:strVal val="visible"/>
                                      </p:to>
                                    </p:set>
                                    <p:animEffect transition="in" filter="fade">
                                      <p:cBhvr>
                                        <p:cTn id="138" dur="500"/>
                                        <p:tgtEl>
                                          <p:spTgt spid="42"/>
                                        </p:tgtEl>
                                      </p:cBhvr>
                                    </p:animEffect>
                                    <p:anim calcmode="lin" valueType="num">
                                      <p:cBhvr>
                                        <p:cTn id="139" dur="500" fill="hold"/>
                                        <p:tgtEl>
                                          <p:spTgt spid="42"/>
                                        </p:tgtEl>
                                        <p:attrNameLst>
                                          <p:attrName>ppt_x</p:attrName>
                                        </p:attrNameLst>
                                      </p:cBhvr>
                                      <p:tavLst>
                                        <p:tav tm="0">
                                          <p:val>
                                            <p:strVal val="#ppt_x"/>
                                          </p:val>
                                        </p:tav>
                                        <p:tav tm="100000">
                                          <p:val>
                                            <p:strVal val="#ppt_x"/>
                                          </p:val>
                                        </p:tav>
                                      </p:tavLst>
                                    </p:anim>
                                    <p:anim calcmode="lin" valueType="num">
                                      <p:cBhvr>
                                        <p:cTn id="140" dur="500" fill="hold"/>
                                        <p:tgtEl>
                                          <p:spTgt spid="42"/>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41"/>
                                        </p:tgtEl>
                                        <p:attrNameLst>
                                          <p:attrName>style.visibility</p:attrName>
                                        </p:attrNameLst>
                                      </p:cBhvr>
                                      <p:to>
                                        <p:strVal val="visible"/>
                                      </p:to>
                                    </p:set>
                                    <p:animEffect transition="in" filter="fade">
                                      <p:cBhvr>
                                        <p:cTn id="143" dur="500"/>
                                        <p:tgtEl>
                                          <p:spTgt spid="41"/>
                                        </p:tgtEl>
                                      </p:cBhvr>
                                    </p:animEffect>
                                    <p:anim calcmode="lin" valueType="num">
                                      <p:cBhvr>
                                        <p:cTn id="144" dur="500" fill="hold"/>
                                        <p:tgtEl>
                                          <p:spTgt spid="41"/>
                                        </p:tgtEl>
                                        <p:attrNameLst>
                                          <p:attrName>ppt_x</p:attrName>
                                        </p:attrNameLst>
                                      </p:cBhvr>
                                      <p:tavLst>
                                        <p:tav tm="0">
                                          <p:val>
                                            <p:strVal val="#ppt_x"/>
                                          </p:val>
                                        </p:tav>
                                        <p:tav tm="100000">
                                          <p:val>
                                            <p:strVal val="#ppt_x"/>
                                          </p:val>
                                        </p:tav>
                                      </p:tavLst>
                                    </p:anim>
                                    <p:anim calcmode="lin" valueType="num">
                                      <p:cBhvr>
                                        <p:cTn id="145"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Graphic spid="29" grpId="0">
        <p:bldAsOne/>
      </p:bldGraphic>
      <p:bldGraphic spid="29" grpId="1">
        <p:bldAsOne/>
      </p:bldGraphic>
      <p:bldGraphic spid="29" grpId="2">
        <p:bldAsOne/>
      </p:bldGraphic>
      <p:bldGraphic spid="29" grpId="3">
        <p:bldAsOne/>
      </p:bldGraphic>
      <p:bldGraphic spid="29" grpId="4">
        <p:bldAsOne/>
      </p:bldGraphic>
      <p:bldGraphic spid="30" grpId="0">
        <p:bldAsOne/>
      </p:bldGraphic>
      <p:bldGraphic spid="30" grpId="1">
        <p:bldAsOne/>
      </p:bldGraphic>
      <p:bldGraphic spid="30" grpId="2">
        <p:bldAsOne/>
      </p:bldGraphic>
      <p:bldGraphic spid="30" grpId="3">
        <p:bldAsOne/>
      </p:bldGraphic>
      <p:bldGraphic spid="30" grpId="4">
        <p:bldAsOne/>
      </p:bldGraphic>
      <p:bldGraphic spid="31" grpId="0">
        <p:bldAsOne/>
      </p:bldGraphic>
      <p:bldGraphic spid="31" grpId="1">
        <p:bldAsOne/>
      </p:bldGraphic>
      <p:bldGraphic spid="31" grpId="2">
        <p:bldAsOne/>
      </p:bldGraphic>
      <p:bldGraphic spid="31" grpId="3">
        <p:bldAsOne/>
      </p:bldGraphic>
      <p:bldGraphic spid="31" grpId="4">
        <p:bldAsOne/>
      </p:bldGraphic>
      <p:bldGraphic spid="32" grpId="0">
        <p:bldAsOne/>
      </p:bldGraphic>
      <p:bldGraphic spid="32" grpId="1">
        <p:bldAsOne/>
      </p:bldGraphic>
      <p:bldGraphic spid="32" grpId="2">
        <p:bldAsOne/>
      </p:bldGraphic>
      <p:bldGraphic spid="32" grpId="3">
        <p:bldAsOne/>
      </p:bldGraphic>
      <p:bldGraphic spid="32" grpId="4">
        <p:bldAsOne/>
      </p:bldGraphic>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圆角矩形 9"/>
          <p:cNvSpPr/>
          <p:nvPr/>
        </p:nvSpPr>
        <p:spPr>
          <a:xfrm>
            <a:off x="1621610"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latin typeface="+mj-ea"/>
              <a:ea typeface="+mj-ea"/>
            </a:endParaRPr>
          </a:p>
        </p:txBody>
      </p:sp>
      <p:sp>
        <p:nvSpPr>
          <p:cNvPr id="11" name="圆角矩形 10"/>
          <p:cNvSpPr/>
          <p:nvPr/>
        </p:nvSpPr>
        <p:spPr>
          <a:xfrm>
            <a:off x="5805682"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latin typeface="+mj-ea"/>
              <a:ea typeface="+mj-ea"/>
            </a:endParaRPr>
          </a:p>
        </p:txBody>
      </p:sp>
      <p:grpSp>
        <p:nvGrpSpPr>
          <p:cNvPr id="12" name="组合 11"/>
          <p:cNvGrpSpPr/>
          <p:nvPr/>
        </p:nvGrpSpPr>
        <p:grpSpPr>
          <a:xfrm>
            <a:off x="1606363" y="1208043"/>
            <a:ext cx="1747199" cy="1747199"/>
            <a:chOff x="4184106" y="2952206"/>
            <a:chExt cx="3823790" cy="3823790"/>
          </a:xfrm>
        </p:grpSpPr>
        <p:sp>
          <p:nvSpPr>
            <p:cNvPr id="13" name="椭圆 1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284C78"/>
                </a:solidFill>
                <a:latin typeface="+mj-ea"/>
                <a:ea typeface="+mj-ea"/>
              </a:endParaRPr>
            </a:p>
          </p:txBody>
        </p:sp>
        <p:grpSp>
          <p:nvGrpSpPr>
            <p:cNvPr id="14" name="组合 13"/>
            <p:cNvGrpSpPr/>
            <p:nvPr/>
          </p:nvGrpSpPr>
          <p:grpSpPr>
            <a:xfrm>
              <a:off x="4710169" y="3478269"/>
              <a:ext cx="2771663" cy="2771663"/>
              <a:chOff x="2193191" y="1899415"/>
              <a:chExt cx="2421376" cy="2421376"/>
            </a:xfrm>
            <a:effectLst/>
          </p:grpSpPr>
          <p:sp>
            <p:nvSpPr>
              <p:cNvPr id="15" name="椭圆 14"/>
              <p:cNvSpPr/>
              <p:nvPr/>
            </p:nvSpPr>
            <p:spPr>
              <a:xfrm>
                <a:off x="2193191" y="1899415"/>
                <a:ext cx="2421376" cy="2421376"/>
              </a:xfrm>
              <a:prstGeom prst="ellipse">
                <a:avLst/>
              </a:prstGeom>
              <a:solidFill>
                <a:srgbClr val="284C78"/>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284C78"/>
                  </a:solidFill>
                  <a:latin typeface="+mj-ea"/>
                  <a:ea typeface="+mj-ea"/>
                </a:endParaRPr>
              </a:p>
            </p:txBody>
          </p:sp>
          <p:sp>
            <p:nvSpPr>
              <p:cNvPr id="16" name="椭圆 15"/>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284C78"/>
                  </a:solidFill>
                  <a:latin typeface="+mj-ea"/>
                  <a:ea typeface="+mj-ea"/>
                </a:endParaRPr>
              </a:p>
            </p:txBody>
          </p:sp>
        </p:grpSp>
      </p:grpSp>
      <p:grpSp>
        <p:nvGrpSpPr>
          <p:cNvPr id="17" name="组合 16"/>
          <p:cNvGrpSpPr/>
          <p:nvPr/>
        </p:nvGrpSpPr>
        <p:grpSpPr>
          <a:xfrm>
            <a:off x="1598793" y="3290525"/>
            <a:ext cx="1762338" cy="591004"/>
            <a:chOff x="2061936" y="5263650"/>
            <a:chExt cx="2349784" cy="788006"/>
          </a:xfrm>
        </p:grpSpPr>
        <p:sp>
          <p:nvSpPr>
            <p:cNvPr id="18" name="文本框 17"/>
            <p:cNvSpPr txBox="1"/>
            <p:nvPr/>
          </p:nvSpPr>
          <p:spPr bwMode="auto">
            <a:xfrm>
              <a:off x="2217364" y="5498597"/>
              <a:ext cx="2038928" cy="553059"/>
            </a:xfrm>
            <a:prstGeom prst="rect">
              <a:avLst/>
            </a:prstGeom>
            <a:noFill/>
          </p:spPr>
          <p:txBody>
            <a:bodyPr wrap="square">
              <a:spAutoFit/>
            </a:bodyPr>
            <a:lstStyle/>
            <a:p>
              <a:pPr>
                <a:lnSpc>
                  <a:spcPct val="125000"/>
                </a:lnSpc>
              </a:pPr>
              <a:r>
                <a:rPr lang="zh-CN" altLang="en-US" sz="900" dirty="0" smtClean="0">
                  <a:solidFill>
                    <a:srgbClr val="284C78"/>
                  </a:solidFill>
                  <a:latin typeface="+mj-ea"/>
                  <a:ea typeface="+mj-ea"/>
                  <a:cs typeface="Lato Light" charset="0"/>
                  <a:sym typeface="Lato Light" charset="0"/>
                </a:rPr>
                <a:t>此处添加详细文本描述，建议与标题相关并符合</a:t>
              </a:r>
              <a:endParaRPr lang="en-US" altLang="zh-CN" sz="900" dirty="0">
                <a:solidFill>
                  <a:srgbClr val="284C78"/>
                </a:solidFill>
                <a:latin typeface="+mj-ea"/>
                <a:ea typeface="+mj-ea"/>
                <a:cs typeface="Lato Light" charset="0"/>
                <a:sym typeface="Lato Light" charset="0"/>
              </a:endParaRPr>
            </a:p>
          </p:txBody>
        </p:sp>
        <p:sp>
          <p:nvSpPr>
            <p:cNvPr id="19" name="文本框 18"/>
            <p:cNvSpPr txBox="1"/>
            <p:nvPr/>
          </p:nvSpPr>
          <p:spPr bwMode="auto">
            <a:xfrm>
              <a:off x="2061936" y="5263650"/>
              <a:ext cx="2349784" cy="369332"/>
            </a:xfrm>
            <a:prstGeom prst="rect">
              <a:avLst/>
            </a:prstGeom>
            <a:noFill/>
          </p:spPr>
          <p:txBody>
            <a:bodyPr wrap="square">
              <a:spAutoFit/>
            </a:bodyPr>
            <a:lstStyle/>
            <a:p>
              <a:pPr algn="ctr">
                <a:defRPr/>
              </a:pPr>
              <a:r>
                <a:rPr lang="zh-CN" altLang="en-US" sz="1200" spc="75" dirty="0">
                  <a:solidFill>
                    <a:srgbClr val="284C78"/>
                  </a:solidFill>
                  <a:latin typeface="+mj-ea"/>
                  <a:ea typeface="+mj-ea"/>
                </a:rPr>
                <a:t>在此添加标题</a:t>
              </a:r>
            </a:p>
          </p:txBody>
        </p:sp>
      </p:grpSp>
      <p:cxnSp>
        <p:nvCxnSpPr>
          <p:cNvPr id="20" name="直接连接符 19"/>
          <p:cNvCxnSpPr/>
          <p:nvPr/>
        </p:nvCxnSpPr>
        <p:spPr>
          <a:xfrm>
            <a:off x="1867748"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5789200" y="1208043"/>
            <a:ext cx="1747199" cy="1747199"/>
            <a:chOff x="4184106" y="2952206"/>
            <a:chExt cx="3823790" cy="3823790"/>
          </a:xfrm>
        </p:grpSpPr>
        <p:sp>
          <p:nvSpPr>
            <p:cNvPr id="22" name="椭圆 2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284C78"/>
                </a:solidFill>
                <a:latin typeface="+mj-ea"/>
                <a:ea typeface="+mj-ea"/>
              </a:endParaRPr>
            </a:p>
          </p:txBody>
        </p:sp>
        <p:grpSp>
          <p:nvGrpSpPr>
            <p:cNvPr id="23" name="组合 22"/>
            <p:cNvGrpSpPr/>
            <p:nvPr/>
          </p:nvGrpSpPr>
          <p:grpSpPr>
            <a:xfrm>
              <a:off x="4710169" y="3478269"/>
              <a:ext cx="2771663" cy="2771663"/>
              <a:chOff x="2193191" y="1899415"/>
              <a:chExt cx="2421376" cy="2421376"/>
            </a:xfrm>
            <a:effectLst/>
          </p:grpSpPr>
          <p:sp>
            <p:nvSpPr>
              <p:cNvPr id="24" name="椭圆 23"/>
              <p:cNvSpPr/>
              <p:nvPr/>
            </p:nvSpPr>
            <p:spPr>
              <a:xfrm>
                <a:off x="2193191" y="1899415"/>
                <a:ext cx="2421376" cy="2421376"/>
              </a:xfrm>
              <a:prstGeom prst="ellipse">
                <a:avLst/>
              </a:prstGeom>
              <a:solidFill>
                <a:srgbClr val="284C78"/>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284C78"/>
                  </a:solidFill>
                  <a:latin typeface="+mj-ea"/>
                  <a:ea typeface="+mj-ea"/>
                </a:endParaRPr>
              </a:p>
            </p:txBody>
          </p:sp>
          <p:sp>
            <p:nvSpPr>
              <p:cNvPr id="25" name="椭圆 2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284C78"/>
                  </a:solidFill>
                  <a:latin typeface="+mj-ea"/>
                  <a:ea typeface="+mj-ea"/>
                </a:endParaRPr>
              </a:p>
            </p:txBody>
          </p:sp>
        </p:grpSp>
      </p:grpSp>
      <p:grpSp>
        <p:nvGrpSpPr>
          <p:cNvPr id="26" name="组合 25"/>
          <p:cNvGrpSpPr/>
          <p:nvPr/>
        </p:nvGrpSpPr>
        <p:grpSpPr>
          <a:xfrm>
            <a:off x="5781631" y="3290526"/>
            <a:ext cx="1762338" cy="591002"/>
            <a:chOff x="2061936" y="5263650"/>
            <a:chExt cx="2349784" cy="788003"/>
          </a:xfrm>
        </p:grpSpPr>
        <p:sp>
          <p:nvSpPr>
            <p:cNvPr id="27" name="文本框 26"/>
            <p:cNvSpPr txBox="1"/>
            <p:nvPr/>
          </p:nvSpPr>
          <p:spPr bwMode="auto">
            <a:xfrm>
              <a:off x="2217364" y="5498594"/>
              <a:ext cx="2038928" cy="553059"/>
            </a:xfrm>
            <a:prstGeom prst="rect">
              <a:avLst/>
            </a:prstGeom>
            <a:noFill/>
          </p:spPr>
          <p:txBody>
            <a:bodyPr wrap="square">
              <a:spAutoFit/>
            </a:bodyPr>
            <a:lstStyle/>
            <a:p>
              <a:pPr>
                <a:lnSpc>
                  <a:spcPct val="125000"/>
                </a:lnSpc>
              </a:pPr>
              <a:r>
                <a:rPr lang="zh-CN" altLang="en-US" sz="900" dirty="0">
                  <a:solidFill>
                    <a:srgbClr val="284C78"/>
                  </a:solidFill>
                  <a:latin typeface="+mj-ea"/>
                  <a:ea typeface="+mj-ea"/>
                  <a:cs typeface="Lato Light" charset="0"/>
                  <a:sym typeface="Lato Light" charset="0"/>
                </a:rPr>
                <a:t>此处添加详细文本描述，建议与标题相关并符合</a:t>
              </a:r>
              <a:endParaRPr lang="en-US" altLang="zh-CN" sz="900" dirty="0">
                <a:solidFill>
                  <a:srgbClr val="284C78"/>
                </a:solidFill>
                <a:latin typeface="+mj-ea"/>
                <a:ea typeface="+mj-ea"/>
                <a:cs typeface="Lato Light" charset="0"/>
                <a:sym typeface="Lato Light" charset="0"/>
              </a:endParaRPr>
            </a:p>
          </p:txBody>
        </p:sp>
        <p:sp>
          <p:nvSpPr>
            <p:cNvPr id="28" name="文本框 27"/>
            <p:cNvSpPr txBox="1"/>
            <p:nvPr/>
          </p:nvSpPr>
          <p:spPr bwMode="auto">
            <a:xfrm>
              <a:off x="2061936" y="5263650"/>
              <a:ext cx="2349784" cy="369332"/>
            </a:xfrm>
            <a:prstGeom prst="rect">
              <a:avLst/>
            </a:prstGeom>
            <a:noFill/>
          </p:spPr>
          <p:txBody>
            <a:bodyPr wrap="square">
              <a:spAutoFit/>
            </a:bodyPr>
            <a:lstStyle/>
            <a:p>
              <a:pPr algn="ctr">
                <a:defRPr/>
              </a:pPr>
              <a:r>
                <a:rPr lang="zh-CN" altLang="en-US" sz="1200" spc="75" dirty="0">
                  <a:solidFill>
                    <a:srgbClr val="284C78"/>
                  </a:solidFill>
                  <a:latin typeface="+mj-ea"/>
                  <a:ea typeface="+mj-ea"/>
                </a:rPr>
                <a:t>在此添加标题</a:t>
              </a:r>
            </a:p>
          </p:txBody>
        </p:sp>
      </p:grpSp>
      <p:cxnSp>
        <p:nvCxnSpPr>
          <p:cNvPr id="29" name="直接连接符 28"/>
          <p:cNvCxnSpPr/>
          <p:nvPr/>
        </p:nvCxnSpPr>
        <p:spPr>
          <a:xfrm>
            <a:off x="6050585"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右箭头 29"/>
          <p:cNvSpPr/>
          <p:nvPr/>
        </p:nvSpPr>
        <p:spPr>
          <a:xfrm flipH="1">
            <a:off x="3679476" y="1932302"/>
            <a:ext cx="1785049" cy="255944"/>
          </a:xfrm>
          <a:prstGeom prst="rightArrow">
            <a:avLst>
              <a:gd name="adj1" fmla="val 55075"/>
              <a:gd name="adj2" fmla="val 61841"/>
            </a:avLst>
          </a:pr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latin typeface="+mj-ea"/>
              <a:ea typeface="+mj-ea"/>
            </a:endParaRPr>
          </a:p>
        </p:txBody>
      </p:sp>
      <p:sp>
        <p:nvSpPr>
          <p:cNvPr id="31" name="右箭头 30"/>
          <p:cNvSpPr/>
          <p:nvPr/>
        </p:nvSpPr>
        <p:spPr>
          <a:xfrm>
            <a:off x="3679476" y="3434971"/>
            <a:ext cx="1785049" cy="255944"/>
          </a:xfrm>
          <a:prstGeom prst="rightArrow">
            <a:avLst>
              <a:gd name="adj1" fmla="val 55075"/>
              <a:gd name="adj2" fmla="val 61841"/>
            </a:avLst>
          </a:pr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latin typeface="+mj-ea"/>
              <a:ea typeface="+mj-ea"/>
            </a:endParaRPr>
          </a:p>
        </p:txBody>
      </p:sp>
      <p:grpSp>
        <p:nvGrpSpPr>
          <p:cNvPr id="32" name="组合 31"/>
          <p:cNvGrpSpPr/>
          <p:nvPr/>
        </p:nvGrpSpPr>
        <p:grpSpPr>
          <a:xfrm>
            <a:off x="3718963" y="2515806"/>
            <a:ext cx="1706075" cy="705029"/>
            <a:chOff x="1502659" y="4629752"/>
            <a:chExt cx="2067969" cy="940037"/>
          </a:xfrm>
        </p:grpSpPr>
        <p:sp>
          <p:nvSpPr>
            <p:cNvPr id="33" name="文本框 32"/>
            <p:cNvSpPr txBox="1"/>
            <p:nvPr/>
          </p:nvSpPr>
          <p:spPr bwMode="auto">
            <a:xfrm>
              <a:off x="1502659" y="5008098"/>
              <a:ext cx="2067969" cy="561691"/>
            </a:xfrm>
            <a:prstGeom prst="rect">
              <a:avLst/>
            </a:prstGeom>
            <a:noFill/>
          </p:spPr>
          <p:txBody>
            <a:bodyPr wrap="square">
              <a:spAutoFit/>
            </a:bodyPr>
            <a:lstStyle/>
            <a:p>
              <a:pPr algn="ctr">
                <a:lnSpc>
                  <a:spcPct val="125000"/>
                </a:lnSpc>
              </a:pPr>
              <a:r>
                <a:rPr lang="zh-CN" altLang="en-US" sz="900" dirty="0">
                  <a:solidFill>
                    <a:srgbClr val="284C78"/>
                  </a:solidFill>
                  <a:latin typeface="+mj-ea"/>
                  <a:ea typeface="+mj-ea"/>
                  <a:cs typeface="Lato Light" charset="0"/>
                  <a:sym typeface="Lato Light" charset="0"/>
                </a:rPr>
                <a:t>此处添加详细文本描述，建议与标题相关并符合</a:t>
              </a:r>
              <a:endParaRPr lang="en-US" altLang="zh-CN" sz="900" dirty="0">
                <a:solidFill>
                  <a:srgbClr val="284C78"/>
                </a:solidFill>
                <a:latin typeface="+mj-ea"/>
                <a:ea typeface="+mj-ea"/>
                <a:cs typeface="Lato Light" charset="0"/>
                <a:sym typeface="Lato Light" charset="0"/>
              </a:endParaRPr>
            </a:p>
          </p:txBody>
        </p:sp>
        <p:sp>
          <p:nvSpPr>
            <p:cNvPr id="34" name="文本框 33"/>
            <p:cNvSpPr txBox="1"/>
            <p:nvPr/>
          </p:nvSpPr>
          <p:spPr bwMode="auto">
            <a:xfrm>
              <a:off x="1555947" y="4629752"/>
              <a:ext cx="1961390" cy="492442"/>
            </a:xfrm>
            <a:prstGeom prst="rect">
              <a:avLst/>
            </a:prstGeom>
            <a:noFill/>
          </p:spPr>
          <p:txBody>
            <a:bodyPr wrap="square">
              <a:spAutoFit/>
            </a:bodyPr>
            <a:lstStyle/>
            <a:p>
              <a:pPr algn="ctr">
                <a:defRPr/>
              </a:pPr>
              <a:r>
                <a:rPr lang="zh-CN" altLang="en-US" sz="1800" spc="75" dirty="0">
                  <a:solidFill>
                    <a:srgbClr val="284C78"/>
                  </a:solidFill>
                  <a:latin typeface="+mj-ea"/>
                  <a:ea typeface="+mj-ea"/>
                </a:rPr>
                <a:t>在此添加标题</a:t>
              </a:r>
            </a:p>
          </p:txBody>
        </p:sp>
      </p:grpSp>
      <p:grpSp>
        <p:nvGrpSpPr>
          <p:cNvPr id="35" name="组合 34"/>
          <p:cNvGrpSpPr/>
          <p:nvPr/>
        </p:nvGrpSpPr>
        <p:grpSpPr>
          <a:xfrm>
            <a:off x="6421995" y="1854435"/>
            <a:ext cx="481610" cy="454415"/>
            <a:chOff x="3098700" y="5569159"/>
            <a:chExt cx="642147" cy="605886"/>
          </a:xfrm>
          <a:solidFill>
            <a:srgbClr val="284C78"/>
          </a:solidFill>
        </p:grpSpPr>
        <p:sp>
          <p:nvSpPr>
            <p:cNvPr id="36"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latin typeface="+mj-ea"/>
                <a:ea typeface="+mj-ea"/>
              </a:endParaRPr>
            </a:p>
          </p:txBody>
        </p:sp>
        <p:sp>
          <p:nvSpPr>
            <p:cNvPr id="37"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latin typeface="+mj-ea"/>
                <a:ea typeface="+mj-ea"/>
              </a:endParaRPr>
            </a:p>
          </p:txBody>
        </p:sp>
        <p:sp>
          <p:nvSpPr>
            <p:cNvPr id="38"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latin typeface="+mj-ea"/>
                <a:ea typeface="+mj-ea"/>
              </a:endParaRPr>
            </a:p>
          </p:txBody>
        </p:sp>
        <p:sp>
          <p:nvSpPr>
            <p:cNvPr id="39"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latin typeface="+mj-ea"/>
                <a:ea typeface="+mj-ea"/>
              </a:endParaRPr>
            </a:p>
          </p:txBody>
        </p:sp>
        <p:sp>
          <p:nvSpPr>
            <p:cNvPr id="40"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latin typeface="+mj-ea"/>
                <a:ea typeface="+mj-ea"/>
              </a:endParaRPr>
            </a:p>
          </p:txBody>
        </p:sp>
      </p:grpSp>
      <p:grpSp>
        <p:nvGrpSpPr>
          <p:cNvPr id="41" name="组合 40"/>
          <p:cNvGrpSpPr/>
          <p:nvPr/>
        </p:nvGrpSpPr>
        <p:grpSpPr>
          <a:xfrm>
            <a:off x="2306391" y="1863987"/>
            <a:ext cx="387965" cy="435313"/>
            <a:chOff x="3199776" y="780891"/>
            <a:chExt cx="470261" cy="527652"/>
          </a:xfrm>
          <a:solidFill>
            <a:srgbClr val="284C78"/>
          </a:solidFill>
        </p:grpSpPr>
        <p:sp>
          <p:nvSpPr>
            <p:cNvPr id="42"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latin typeface="+mj-ea"/>
                <a:ea typeface="+mj-ea"/>
              </a:endParaRPr>
            </a:p>
          </p:txBody>
        </p:sp>
        <p:sp>
          <p:nvSpPr>
            <p:cNvPr id="43"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latin typeface="+mj-ea"/>
                <a:ea typeface="+mj-ea"/>
              </a:endParaRPr>
            </a:p>
          </p:txBody>
        </p:sp>
        <p:sp>
          <p:nvSpPr>
            <p:cNvPr id="44"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latin typeface="+mj-ea"/>
                <a:ea typeface="+mj-ea"/>
              </a:endParaRPr>
            </a:p>
          </p:txBody>
        </p:sp>
        <p:sp>
          <p:nvSpPr>
            <p:cNvPr id="45"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latin typeface="+mj-ea"/>
                <a:ea typeface="+mj-ea"/>
              </a:endParaRPr>
            </a:p>
          </p:txBody>
        </p:sp>
      </p:grpSp>
    </p:spTree>
    <p:extLst>
      <p:ext uri="{BB962C8B-B14F-4D97-AF65-F5344CB8AC3E}">
        <p14:creationId xmlns:p14="http://schemas.microsoft.com/office/powerpoint/2010/main" val="19359463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accel="60000" fill="hold" grpId="0" nodeType="afterEffect" p14:presetBounceEnd="400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40000">
                                          <p:cBhvr additive="base">
                                            <p:cTn id="26"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accel="60000" fill="hold" grpId="0" nodeType="withEffect" p14:presetBounceEnd="40000">
                                      <p:stCondLst>
                                        <p:cond delay="300"/>
                                      </p:stCondLst>
                                      <p:childTnLst>
                                        <p:set>
                                          <p:cBhvr>
                                            <p:cTn id="29" dur="1" fill="hold">
                                              <p:stCondLst>
                                                <p:cond delay="0"/>
                                              </p:stCondLst>
                                            </p:cTn>
                                            <p:tgtEl>
                                              <p:spTgt spid="11"/>
                                            </p:tgtEl>
                                            <p:attrNameLst>
                                              <p:attrName>style.visibility</p:attrName>
                                            </p:attrNameLst>
                                          </p:cBhvr>
                                          <p:to>
                                            <p:strVal val="visible"/>
                                          </p:to>
                                        </p:set>
                                        <p:anim calcmode="lin" valueType="num" p14:bounceEnd="40000">
                                          <p:cBhvr additive="base">
                                            <p:cTn id="30" dur="5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anim calcmode="lin" valueType="num">
                                          <p:cBhvr>
                                            <p:cTn id="42" dur="500" fill="hold"/>
                                            <p:tgtEl>
                                              <p:spTgt spid="41"/>
                                            </p:tgtEl>
                                            <p:attrNameLst>
                                              <p:attrName>ppt_w</p:attrName>
                                            </p:attrNameLst>
                                          </p:cBhvr>
                                          <p:tavLst>
                                            <p:tav tm="0" fmla="#ppt_w*sin(2.5*pi*$)">
                                              <p:val>
                                                <p:fltVal val="0"/>
                                              </p:val>
                                            </p:tav>
                                            <p:tav tm="100000">
                                              <p:val>
                                                <p:fltVal val="1"/>
                                              </p:val>
                                            </p:tav>
                                          </p:tavLst>
                                        </p:anim>
                                        <p:anim calcmode="lin" valueType="num">
                                          <p:cBhvr>
                                            <p:cTn id="43" dur="500" fill="hold"/>
                                            <p:tgtEl>
                                              <p:spTgt spid="41"/>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outVertical)">
                                          <p:cBhvr>
                                            <p:cTn id="50" dur="500"/>
                                            <p:tgtEl>
                                              <p:spTgt spid="17"/>
                                            </p:tgtEl>
                                          </p:cBhvr>
                                        </p:animEffect>
                                      </p:childTnLst>
                                    </p:cTn>
                                  </p:par>
                                </p:childTnLst>
                              </p:cTn>
                            </p:par>
                            <p:par>
                              <p:cTn id="51" fill="hold">
                                <p:stCondLst>
                                  <p:cond delay="3800"/>
                                </p:stCondLst>
                                <p:childTnLst>
                                  <p:par>
                                    <p:cTn id="52" presetID="53" presetClass="entr" presetSubtype="16" fill="hold"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childTnLst>
                              </p:cTn>
                            </p:par>
                            <p:par>
                              <p:cTn id="57" fill="hold">
                                <p:stCondLst>
                                  <p:cond delay="4300"/>
                                </p:stCondLst>
                                <p:childTnLst>
                                  <p:par>
                                    <p:cTn id="58" presetID="45" presetClass="entr" presetSubtype="0"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ppt_w</p:attrName>
                                            </p:attrNameLst>
                                          </p:cBhvr>
                                          <p:tavLst>
                                            <p:tav tm="0" fmla="#ppt_w*sin(2.5*pi*$)">
                                              <p:val>
                                                <p:fltVal val="0"/>
                                              </p:val>
                                            </p:tav>
                                            <p:tav tm="100000">
                                              <p:val>
                                                <p:fltVal val="1"/>
                                              </p:val>
                                            </p:tav>
                                          </p:tavLst>
                                        </p:anim>
                                        <p:anim calcmode="lin" valueType="num">
                                          <p:cBhvr>
                                            <p:cTn id="62" dur="500" fill="hold"/>
                                            <p:tgtEl>
                                              <p:spTgt spid="35"/>
                                            </p:tgtEl>
                                            <p:attrNameLst>
                                              <p:attrName>ppt_h</p:attrName>
                                            </p:attrNameLst>
                                          </p:cBhvr>
                                          <p:tavLst>
                                            <p:tav tm="0">
                                              <p:val>
                                                <p:strVal val="#ppt_h"/>
                                              </p:val>
                                            </p:tav>
                                            <p:tav tm="100000">
                                              <p:val>
                                                <p:strVal val="#ppt_h"/>
                                              </p:val>
                                            </p:tav>
                                          </p:tavLst>
                                        </p:anim>
                                      </p:childTnLst>
                                    </p:cTn>
                                  </p:par>
                                  <p:par>
                                    <p:cTn id="63" presetID="22" presetClass="entr" presetSubtype="8"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left)">
                                          <p:cBhvr>
                                            <p:cTn id="65" dur="500"/>
                                            <p:tgtEl>
                                              <p:spTgt spid="29"/>
                                            </p:tgtEl>
                                          </p:cBhvr>
                                        </p:animEffect>
                                      </p:childTnLst>
                                    </p:cTn>
                                  </p:par>
                                </p:childTnLst>
                              </p:cTn>
                            </p:par>
                            <p:par>
                              <p:cTn id="66" fill="hold">
                                <p:stCondLst>
                                  <p:cond delay="4800"/>
                                </p:stCondLst>
                                <p:childTnLst>
                                  <p:par>
                                    <p:cTn id="67" presetID="16" presetClass="entr" presetSubtype="37" fill="hold"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barn(outVertical)">
                                          <p:cBhvr>
                                            <p:cTn id="69" dur="500"/>
                                            <p:tgtEl>
                                              <p:spTgt spid="26"/>
                                            </p:tgtEl>
                                          </p:cBhvr>
                                        </p:animEffect>
                                      </p:childTnLst>
                                    </p:cTn>
                                  </p:par>
                                </p:childTnLst>
                              </p:cTn>
                            </p:par>
                            <p:par>
                              <p:cTn id="70" fill="hold">
                                <p:stCondLst>
                                  <p:cond delay="5300"/>
                                </p:stCondLst>
                                <p:childTnLst>
                                  <p:par>
                                    <p:cTn id="71" presetID="22" presetClass="entr" presetSubtype="2"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right)">
                                          <p:cBhvr>
                                            <p:cTn id="73" dur="500"/>
                                            <p:tgtEl>
                                              <p:spTgt spid="30"/>
                                            </p:tgtEl>
                                          </p:cBhvr>
                                        </p:animEffect>
                                      </p:childTnLst>
                                    </p:cTn>
                                  </p:par>
                                  <p:par>
                                    <p:cTn id="74" presetID="22" presetClass="entr" presetSubtype="8" fill="hold" grpId="0" nodeType="withEffect">
                                      <p:stCondLst>
                                        <p:cond delay="30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childTnLst>
                              </p:cTn>
                            </p:par>
                            <p:par>
                              <p:cTn id="77" fill="hold">
                                <p:stCondLst>
                                  <p:cond delay="6100"/>
                                </p:stCondLst>
                                <p:childTnLst>
                                  <p:par>
                                    <p:cTn id="78" presetID="22" presetClass="entr" presetSubtype="1" fill="hold"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wipe(up)">
                                          <p:cBhvr>
                                            <p:cTn id="8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30" grpId="0" animBg="1"/>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accel="6000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accel="60000" fill="hold" grpId="0" nodeType="withEffect">
                                      <p:stCondLst>
                                        <p:cond delay="30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anim calcmode="lin" valueType="num">
                                          <p:cBhvr>
                                            <p:cTn id="42" dur="500" fill="hold"/>
                                            <p:tgtEl>
                                              <p:spTgt spid="41"/>
                                            </p:tgtEl>
                                            <p:attrNameLst>
                                              <p:attrName>ppt_w</p:attrName>
                                            </p:attrNameLst>
                                          </p:cBhvr>
                                          <p:tavLst>
                                            <p:tav tm="0" fmla="#ppt_w*sin(2.5*pi*$)">
                                              <p:val>
                                                <p:fltVal val="0"/>
                                              </p:val>
                                            </p:tav>
                                            <p:tav tm="100000">
                                              <p:val>
                                                <p:fltVal val="1"/>
                                              </p:val>
                                            </p:tav>
                                          </p:tavLst>
                                        </p:anim>
                                        <p:anim calcmode="lin" valueType="num">
                                          <p:cBhvr>
                                            <p:cTn id="43" dur="500" fill="hold"/>
                                            <p:tgtEl>
                                              <p:spTgt spid="41"/>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outVertical)">
                                          <p:cBhvr>
                                            <p:cTn id="50" dur="500"/>
                                            <p:tgtEl>
                                              <p:spTgt spid="17"/>
                                            </p:tgtEl>
                                          </p:cBhvr>
                                        </p:animEffect>
                                      </p:childTnLst>
                                    </p:cTn>
                                  </p:par>
                                </p:childTnLst>
                              </p:cTn>
                            </p:par>
                            <p:par>
                              <p:cTn id="51" fill="hold">
                                <p:stCondLst>
                                  <p:cond delay="3800"/>
                                </p:stCondLst>
                                <p:childTnLst>
                                  <p:par>
                                    <p:cTn id="52" presetID="53" presetClass="entr" presetSubtype="16" fill="hold"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childTnLst>
                              </p:cTn>
                            </p:par>
                            <p:par>
                              <p:cTn id="57" fill="hold">
                                <p:stCondLst>
                                  <p:cond delay="4300"/>
                                </p:stCondLst>
                                <p:childTnLst>
                                  <p:par>
                                    <p:cTn id="58" presetID="45" presetClass="entr" presetSubtype="0"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ppt_w</p:attrName>
                                            </p:attrNameLst>
                                          </p:cBhvr>
                                          <p:tavLst>
                                            <p:tav tm="0" fmla="#ppt_w*sin(2.5*pi*$)">
                                              <p:val>
                                                <p:fltVal val="0"/>
                                              </p:val>
                                            </p:tav>
                                            <p:tav tm="100000">
                                              <p:val>
                                                <p:fltVal val="1"/>
                                              </p:val>
                                            </p:tav>
                                          </p:tavLst>
                                        </p:anim>
                                        <p:anim calcmode="lin" valueType="num">
                                          <p:cBhvr>
                                            <p:cTn id="62" dur="500" fill="hold"/>
                                            <p:tgtEl>
                                              <p:spTgt spid="35"/>
                                            </p:tgtEl>
                                            <p:attrNameLst>
                                              <p:attrName>ppt_h</p:attrName>
                                            </p:attrNameLst>
                                          </p:cBhvr>
                                          <p:tavLst>
                                            <p:tav tm="0">
                                              <p:val>
                                                <p:strVal val="#ppt_h"/>
                                              </p:val>
                                            </p:tav>
                                            <p:tav tm="100000">
                                              <p:val>
                                                <p:strVal val="#ppt_h"/>
                                              </p:val>
                                            </p:tav>
                                          </p:tavLst>
                                        </p:anim>
                                      </p:childTnLst>
                                    </p:cTn>
                                  </p:par>
                                  <p:par>
                                    <p:cTn id="63" presetID="22" presetClass="entr" presetSubtype="8"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left)">
                                          <p:cBhvr>
                                            <p:cTn id="65" dur="500"/>
                                            <p:tgtEl>
                                              <p:spTgt spid="29"/>
                                            </p:tgtEl>
                                          </p:cBhvr>
                                        </p:animEffect>
                                      </p:childTnLst>
                                    </p:cTn>
                                  </p:par>
                                </p:childTnLst>
                              </p:cTn>
                            </p:par>
                            <p:par>
                              <p:cTn id="66" fill="hold">
                                <p:stCondLst>
                                  <p:cond delay="4800"/>
                                </p:stCondLst>
                                <p:childTnLst>
                                  <p:par>
                                    <p:cTn id="67" presetID="16" presetClass="entr" presetSubtype="37" fill="hold"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barn(outVertical)">
                                          <p:cBhvr>
                                            <p:cTn id="69" dur="500"/>
                                            <p:tgtEl>
                                              <p:spTgt spid="26"/>
                                            </p:tgtEl>
                                          </p:cBhvr>
                                        </p:animEffect>
                                      </p:childTnLst>
                                    </p:cTn>
                                  </p:par>
                                </p:childTnLst>
                              </p:cTn>
                            </p:par>
                            <p:par>
                              <p:cTn id="70" fill="hold">
                                <p:stCondLst>
                                  <p:cond delay="5300"/>
                                </p:stCondLst>
                                <p:childTnLst>
                                  <p:par>
                                    <p:cTn id="71" presetID="22" presetClass="entr" presetSubtype="2"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right)">
                                          <p:cBhvr>
                                            <p:cTn id="73" dur="500"/>
                                            <p:tgtEl>
                                              <p:spTgt spid="30"/>
                                            </p:tgtEl>
                                          </p:cBhvr>
                                        </p:animEffect>
                                      </p:childTnLst>
                                    </p:cTn>
                                  </p:par>
                                  <p:par>
                                    <p:cTn id="74" presetID="22" presetClass="entr" presetSubtype="8" fill="hold" grpId="0" nodeType="withEffect">
                                      <p:stCondLst>
                                        <p:cond delay="30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childTnLst>
                              </p:cTn>
                            </p:par>
                            <p:par>
                              <p:cTn id="77" fill="hold">
                                <p:stCondLst>
                                  <p:cond delay="6100"/>
                                </p:stCondLst>
                                <p:childTnLst>
                                  <p:par>
                                    <p:cTn id="78" presetID="22" presetClass="entr" presetSubtype="1" fill="hold"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wipe(up)">
                                          <p:cBhvr>
                                            <p:cTn id="8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30" grpId="0" animBg="1"/>
          <p:bldP spid="31"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4"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84C78"/>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6"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7"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7"/>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9"/>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文本框 9"/>
          <p:cNvSpPr txBox="1"/>
          <p:nvPr/>
        </p:nvSpPr>
        <p:spPr>
          <a:xfrm>
            <a:off x="4184786" y="475477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KSO_Shape"/>
          <p:cNvSpPr>
            <a:spLocks/>
          </p:cNvSpPr>
          <p:nvPr/>
        </p:nvSpPr>
        <p:spPr bwMode="auto">
          <a:xfrm>
            <a:off x="4195719" y="1834428"/>
            <a:ext cx="752562" cy="74503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39588258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anim calcmode="lin" valueType="num">
                                      <p:cBhvr>
                                        <p:cTn id="13" dur="500" fill="hold"/>
                                        <p:tgtEl>
                                          <p:spTgt spid="4"/>
                                        </p:tgtEl>
                                        <p:attrNameLst>
                                          <p:attrName>ppt_x</p:attrName>
                                        </p:attrNameLst>
                                      </p:cBhvr>
                                      <p:tavLst>
                                        <p:tav tm="0">
                                          <p:val>
                                            <p:fltVal val="0.5"/>
                                          </p:val>
                                        </p:tav>
                                        <p:tav tm="100000">
                                          <p:val>
                                            <p:strVal val="#ppt_x"/>
                                          </p:val>
                                        </p:tav>
                                      </p:tavLst>
                                    </p:anim>
                                    <p:anim calcmode="lin" valueType="num">
                                      <p:cBhvr>
                                        <p:cTn id="14" dur="500" fill="hold"/>
                                        <p:tgtEl>
                                          <p:spTgt spid="4"/>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fltVal val="0.5"/>
                                          </p:val>
                                        </p:tav>
                                        <p:tav tm="100000">
                                          <p:val>
                                            <p:strVal val="#ppt_x"/>
                                          </p:val>
                                        </p:tav>
                                      </p:tavLst>
                                    </p:anim>
                                    <p:anim calcmode="lin" valueType="num">
                                      <p:cBhvr>
                                        <p:cTn id="21" dur="500" fill="hold"/>
                                        <p:tgtEl>
                                          <p:spTgt spid="11"/>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500"/>
                                        <p:tgtEl>
                                          <p:spTgt spid="3"/>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8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00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p:bldP spid="7" grpId="0"/>
      <p:bldP spid="8" grpId="0"/>
      <p:bldP spid="9" grpId="0"/>
      <p:bldP spid="10" grpId="0"/>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717150" y="1498880"/>
            <a:ext cx="2500355" cy="1132145"/>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Round Diagonal Corner Rectangle 3"/>
          <p:cNvSpPr/>
          <p:nvPr/>
        </p:nvSpPr>
        <p:spPr bwMode="auto">
          <a:xfrm rot="5400000">
            <a:off x="6735109" y="1089227"/>
            <a:ext cx="1187368" cy="2019471"/>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sp>
        <p:nvSpPr>
          <p:cNvPr id="14" name="Round Diagonal Corner Rectangle 180"/>
          <p:cNvSpPr/>
          <p:nvPr/>
        </p:nvSpPr>
        <p:spPr bwMode="auto">
          <a:xfrm rot="5400000">
            <a:off x="6735109" y="2568040"/>
            <a:ext cx="1187366" cy="2019467"/>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grpSp>
        <p:nvGrpSpPr>
          <p:cNvPr id="15" name="组合 14"/>
          <p:cNvGrpSpPr/>
          <p:nvPr/>
        </p:nvGrpSpPr>
        <p:grpSpPr>
          <a:xfrm>
            <a:off x="868170" y="1717765"/>
            <a:ext cx="620854" cy="62085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8" name="Group 41"/>
          <p:cNvGrpSpPr>
            <a:grpSpLocks/>
          </p:cNvGrpSpPr>
          <p:nvPr/>
        </p:nvGrpSpPr>
        <p:grpSpPr bwMode="auto">
          <a:xfrm>
            <a:off x="1581139" y="1717764"/>
            <a:ext cx="1457721" cy="799505"/>
            <a:chOff x="0" y="0"/>
            <a:chExt cx="2419" cy="1343"/>
          </a:xfrm>
        </p:grpSpPr>
        <p:sp>
          <p:nvSpPr>
            <p:cNvPr id="1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2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21" name="Freeform 9"/>
          <p:cNvSpPr>
            <a:spLocks noEditPoints="1"/>
          </p:cNvSpPr>
          <p:nvPr/>
        </p:nvSpPr>
        <p:spPr bwMode="auto">
          <a:xfrm>
            <a:off x="1011621" y="1908449"/>
            <a:ext cx="281873" cy="224397"/>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284C78"/>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22" name="组合 21"/>
          <p:cNvGrpSpPr/>
          <p:nvPr/>
        </p:nvGrpSpPr>
        <p:grpSpPr>
          <a:xfrm>
            <a:off x="3548377" y="1498880"/>
            <a:ext cx="2500355" cy="1132145"/>
            <a:chOff x="4304043" y="1286668"/>
            <a:chExt cx="3837944" cy="2757793"/>
          </a:xfrm>
          <a:effectLst>
            <a:outerShdw blurRad="381000" dist="254000" dir="8100000" algn="tr" rotWithShape="0">
              <a:prstClr val="black">
                <a:alpha val="40000"/>
              </a:prstClr>
            </a:outerShdw>
          </a:effectLst>
        </p:grpSpPr>
        <p:sp>
          <p:nvSpPr>
            <p:cNvPr id="23" name="圆角矩形 2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3699397" y="1717765"/>
            <a:ext cx="620854" cy="620853"/>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7" name="椭圆 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8" name="Group 41"/>
          <p:cNvGrpSpPr>
            <a:grpSpLocks/>
          </p:cNvGrpSpPr>
          <p:nvPr/>
        </p:nvGrpSpPr>
        <p:grpSpPr bwMode="auto">
          <a:xfrm>
            <a:off x="4412365" y="1717764"/>
            <a:ext cx="1457721" cy="799505"/>
            <a:chOff x="0" y="0"/>
            <a:chExt cx="2419" cy="1343"/>
          </a:xfrm>
        </p:grpSpPr>
        <p:sp>
          <p:nvSpPr>
            <p:cNvPr id="2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3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31" name="Freeform 8"/>
          <p:cNvSpPr>
            <a:spLocks noEditPoints="1"/>
          </p:cNvSpPr>
          <p:nvPr/>
        </p:nvSpPr>
        <p:spPr bwMode="auto">
          <a:xfrm>
            <a:off x="3887628" y="1948698"/>
            <a:ext cx="244391" cy="242169"/>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284C78"/>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32" name="组合 31"/>
          <p:cNvGrpSpPr/>
          <p:nvPr/>
        </p:nvGrpSpPr>
        <p:grpSpPr>
          <a:xfrm>
            <a:off x="717150" y="2958929"/>
            <a:ext cx="2500355" cy="1132145"/>
            <a:chOff x="4304043" y="1286668"/>
            <a:chExt cx="3837944" cy="2757793"/>
          </a:xfrm>
          <a:effectLst>
            <a:outerShdw blurRad="381000" dist="254000" dir="8100000" algn="tr" rotWithShape="0">
              <a:prstClr val="black">
                <a:alpha val="40000"/>
              </a:prstClr>
            </a:outerShdw>
          </a:effectLst>
        </p:grpSpPr>
        <p:sp>
          <p:nvSpPr>
            <p:cNvPr id="33" name="圆角矩形 3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868170" y="3177815"/>
            <a:ext cx="620854" cy="620853"/>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7" name="椭圆 3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8" name="Group 41"/>
          <p:cNvGrpSpPr>
            <a:grpSpLocks/>
          </p:cNvGrpSpPr>
          <p:nvPr/>
        </p:nvGrpSpPr>
        <p:grpSpPr bwMode="auto">
          <a:xfrm>
            <a:off x="1581139" y="3177813"/>
            <a:ext cx="1457721" cy="799505"/>
            <a:chOff x="0" y="0"/>
            <a:chExt cx="2419" cy="1343"/>
          </a:xfrm>
        </p:grpSpPr>
        <p:sp>
          <p:nvSpPr>
            <p:cNvPr id="3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4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41" name="Freeform 7"/>
          <p:cNvSpPr>
            <a:spLocks/>
          </p:cNvSpPr>
          <p:nvPr/>
        </p:nvSpPr>
        <p:spPr bwMode="auto">
          <a:xfrm>
            <a:off x="1003623" y="3339383"/>
            <a:ext cx="296118" cy="297714"/>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284C78"/>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42" name="组合 41"/>
          <p:cNvGrpSpPr/>
          <p:nvPr/>
        </p:nvGrpSpPr>
        <p:grpSpPr>
          <a:xfrm>
            <a:off x="3549628" y="2958929"/>
            <a:ext cx="2500355" cy="1132145"/>
            <a:chOff x="4304043" y="1286668"/>
            <a:chExt cx="3837944" cy="2757793"/>
          </a:xfrm>
          <a:effectLst>
            <a:outerShdw blurRad="381000" dist="254000" dir="8100000" algn="tr" rotWithShape="0">
              <a:prstClr val="black">
                <a:alpha val="40000"/>
              </a:prstClr>
            </a:outerShdw>
          </a:effectLst>
        </p:grpSpPr>
        <p:sp>
          <p:nvSpPr>
            <p:cNvPr id="43" name="圆角矩形 4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3700648" y="3177815"/>
            <a:ext cx="620854" cy="620853"/>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48" name="Group 41"/>
          <p:cNvGrpSpPr>
            <a:grpSpLocks/>
          </p:cNvGrpSpPr>
          <p:nvPr/>
        </p:nvGrpSpPr>
        <p:grpSpPr bwMode="auto">
          <a:xfrm>
            <a:off x="4413616" y="3177813"/>
            <a:ext cx="1457721" cy="799505"/>
            <a:chOff x="0" y="0"/>
            <a:chExt cx="2419" cy="1343"/>
          </a:xfrm>
        </p:grpSpPr>
        <p:sp>
          <p:nvSpPr>
            <p:cNvPr id="4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5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51" name="Freeform 6"/>
          <p:cNvSpPr>
            <a:spLocks noEditPoints="1"/>
          </p:cNvSpPr>
          <p:nvPr/>
        </p:nvSpPr>
        <p:spPr bwMode="auto">
          <a:xfrm>
            <a:off x="3890941" y="3360860"/>
            <a:ext cx="272128" cy="276237"/>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284C78"/>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34105117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2"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anim calcmode="lin" valueType="num">
                                      <p:cBhvr>
                                        <p:cTn id="43" dur="500" fill="hold"/>
                                        <p:tgtEl>
                                          <p:spTgt spid="21"/>
                                        </p:tgtEl>
                                        <p:attrNameLst>
                                          <p:attrName>ppt_x</p:attrName>
                                        </p:attrNameLst>
                                      </p:cBhvr>
                                      <p:tavLst>
                                        <p:tav tm="0">
                                          <p:val>
                                            <p:strVal val="#ppt_x"/>
                                          </p:val>
                                        </p:tav>
                                        <p:tav tm="100000">
                                          <p:val>
                                            <p:strVal val="#ppt_x"/>
                                          </p:val>
                                        </p:tav>
                                      </p:tavLst>
                                    </p:anim>
                                    <p:anim calcmode="lin" valueType="num">
                                      <p:cBhvr>
                                        <p:cTn id="44" dur="500" fill="hold"/>
                                        <p:tgtEl>
                                          <p:spTgt spid="21"/>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22" presetClass="entr" presetSubtype="2"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500"/>
                                        <p:tgtEl>
                                          <p:spTgt spid="10"/>
                                        </p:tgtEl>
                                      </p:cBhvr>
                                    </p:animEffect>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4500"/>
                            </p:stCondLst>
                            <p:childTnLst>
                              <p:par>
                                <p:cTn id="54" presetID="53" presetClass="entr" presetSubtype="16"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fltVal val="0"/>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animEffect transition="in" filter="fade">
                                      <p:cBhvr>
                                        <p:cTn id="58" dur="500"/>
                                        <p:tgtEl>
                                          <p:spTgt spid="25"/>
                                        </p:tgtEl>
                                      </p:cBhvr>
                                    </p:animEffect>
                                  </p:childTnLst>
                                </p:cTn>
                              </p:par>
                            </p:childTnLst>
                          </p:cTn>
                        </p:par>
                        <p:par>
                          <p:cTn id="59" fill="hold">
                            <p:stCondLst>
                              <p:cond delay="5000"/>
                            </p:stCondLst>
                            <p:childTnLst>
                              <p:par>
                                <p:cTn id="60" presetID="42"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anim calcmode="lin" valueType="num">
                                      <p:cBhvr>
                                        <p:cTn id="63" dur="500" fill="hold"/>
                                        <p:tgtEl>
                                          <p:spTgt spid="31"/>
                                        </p:tgtEl>
                                        <p:attrNameLst>
                                          <p:attrName>ppt_x</p:attrName>
                                        </p:attrNameLst>
                                      </p:cBhvr>
                                      <p:tavLst>
                                        <p:tav tm="0">
                                          <p:val>
                                            <p:strVal val="#ppt_x"/>
                                          </p:val>
                                        </p:tav>
                                        <p:tav tm="100000">
                                          <p:val>
                                            <p:strVal val="#ppt_x"/>
                                          </p:val>
                                        </p:tav>
                                      </p:tavLst>
                                    </p:anim>
                                    <p:anim calcmode="lin" valueType="num">
                                      <p:cBhvr>
                                        <p:cTn id="64" dur="500" fill="hold"/>
                                        <p:tgtEl>
                                          <p:spTgt spid="31"/>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22" presetClass="entr" presetSubtype="2" fill="hold"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right)">
                                      <p:cBhvr>
                                        <p:cTn id="68" dur="500"/>
                                        <p:tgtEl>
                                          <p:spTgt spid="22"/>
                                        </p:tgtEl>
                                      </p:cBhvr>
                                    </p:animEffect>
                                  </p:childTnLst>
                                </p:cTn>
                              </p:par>
                            </p:childTnLst>
                          </p:cTn>
                        </p:par>
                        <p:par>
                          <p:cTn id="69" fill="hold">
                            <p:stCondLst>
                              <p:cond delay="6000"/>
                            </p:stCondLst>
                            <p:childTnLst>
                              <p:par>
                                <p:cTn id="70" presetID="22" presetClass="entr" presetSubtype="8" fill="hold"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wipe(left)">
                                      <p:cBhvr>
                                        <p:cTn id="72" dur="500"/>
                                        <p:tgtEl>
                                          <p:spTgt spid="28"/>
                                        </p:tgtEl>
                                      </p:cBhvr>
                                    </p:animEffect>
                                  </p:childTnLst>
                                </p:cTn>
                              </p:par>
                            </p:childTnLst>
                          </p:cTn>
                        </p:par>
                        <p:par>
                          <p:cTn id="73" fill="hold">
                            <p:stCondLst>
                              <p:cond delay="6500"/>
                            </p:stCondLst>
                            <p:childTnLst>
                              <p:par>
                                <p:cTn id="74" presetID="53" presetClass="entr" presetSubtype="16" fill="hold" nodeType="afterEffect">
                                  <p:stCondLst>
                                    <p:cond delay="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childTnLst>
                          </p:cTn>
                        </p:par>
                        <p:par>
                          <p:cTn id="79" fill="hold">
                            <p:stCondLst>
                              <p:cond delay="7000"/>
                            </p:stCondLst>
                            <p:childTnLst>
                              <p:par>
                                <p:cTn id="80" presetID="42" presetClass="entr" presetSubtype="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500"/>
                                        <p:tgtEl>
                                          <p:spTgt spid="41"/>
                                        </p:tgtEl>
                                      </p:cBhvr>
                                    </p:animEffect>
                                    <p:anim calcmode="lin" valueType="num">
                                      <p:cBhvr>
                                        <p:cTn id="83" dur="500" fill="hold"/>
                                        <p:tgtEl>
                                          <p:spTgt spid="41"/>
                                        </p:tgtEl>
                                        <p:attrNameLst>
                                          <p:attrName>ppt_x</p:attrName>
                                        </p:attrNameLst>
                                      </p:cBhvr>
                                      <p:tavLst>
                                        <p:tav tm="0">
                                          <p:val>
                                            <p:strVal val="#ppt_x"/>
                                          </p:val>
                                        </p:tav>
                                        <p:tav tm="100000">
                                          <p:val>
                                            <p:strVal val="#ppt_x"/>
                                          </p:val>
                                        </p:tav>
                                      </p:tavLst>
                                    </p:anim>
                                    <p:anim calcmode="lin" valueType="num">
                                      <p:cBhvr>
                                        <p:cTn id="84" dur="500" fill="hold"/>
                                        <p:tgtEl>
                                          <p:spTgt spid="41"/>
                                        </p:tgtEl>
                                        <p:attrNameLst>
                                          <p:attrName>ppt_y</p:attrName>
                                        </p:attrNameLst>
                                      </p:cBhvr>
                                      <p:tavLst>
                                        <p:tav tm="0">
                                          <p:val>
                                            <p:strVal val="#ppt_y+.1"/>
                                          </p:val>
                                        </p:tav>
                                        <p:tav tm="100000">
                                          <p:val>
                                            <p:strVal val="#ppt_y"/>
                                          </p:val>
                                        </p:tav>
                                      </p:tavLst>
                                    </p:anim>
                                  </p:childTnLst>
                                </p:cTn>
                              </p:par>
                            </p:childTnLst>
                          </p:cTn>
                        </p:par>
                        <p:par>
                          <p:cTn id="85" fill="hold">
                            <p:stCondLst>
                              <p:cond delay="7500"/>
                            </p:stCondLst>
                            <p:childTnLst>
                              <p:par>
                                <p:cTn id="86" presetID="22" presetClass="entr" presetSubtype="2" fill="hold"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wipe(right)">
                                      <p:cBhvr>
                                        <p:cTn id="88" dur="500"/>
                                        <p:tgtEl>
                                          <p:spTgt spid="32"/>
                                        </p:tgtEl>
                                      </p:cBhvr>
                                    </p:animEffect>
                                  </p:childTnLst>
                                </p:cTn>
                              </p:par>
                            </p:childTnLst>
                          </p:cTn>
                        </p:par>
                        <p:par>
                          <p:cTn id="89" fill="hold">
                            <p:stCondLst>
                              <p:cond delay="8000"/>
                            </p:stCondLst>
                            <p:childTnLst>
                              <p:par>
                                <p:cTn id="90" presetID="22" presetClass="entr" presetSubtype="8" fill="hold" nodeType="after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childTnLst>
                          </p:cTn>
                        </p:par>
                        <p:par>
                          <p:cTn id="93" fill="hold">
                            <p:stCondLst>
                              <p:cond delay="8500"/>
                            </p:stCondLst>
                            <p:childTnLst>
                              <p:par>
                                <p:cTn id="94" presetID="53" presetClass="entr" presetSubtype="16"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 calcmode="lin" valueType="num">
                                      <p:cBhvr>
                                        <p:cTn id="96" dur="500" fill="hold"/>
                                        <p:tgtEl>
                                          <p:spTgt spid="45"/>
                                        </p:tgtEl>
                                        <p:attrNameLst>
                                          <p:attrName>ppt_w</p:attrName>
                                        </p:attrNameLst>
                                      </p:cBhvr>
                                      <p:tavLst>
                                        <p:tav tm="0">
                                          <p:val>
                                            <p:fltVal val="0"/>
                                          </p:val>
                                        </p:tav>
                                        <p:tav tm="100000">
                                          <p:val>
                                            <p:strVal val="#ppt_w"/>
                                          </p:val>
                                        </p:tav>
                                      </p:tavLst>
                                    </p:anim>
                                    <p:anim calcmode="lin" valueType="num">
                                      <p:cBhvr>
                                        <p:cTn id="97" dur="500" fill="hold"/>
                                        <p:tgtEl>
                                          <p:spTgt spid="45"/>
                                        </p:tgtEl>
                                        <p:attrNameLst>
                                          <p:attrName>ppt_h</p:attrName>
                                        </p:attrNameLst>
                                      </p:cBhvr>
                                      <p:tavLst>
                                        <p:tav tm="0">
                                          <p:val>
                                            <p:fltVal val="0"/>
                                          </p:val>
                                        </p:tav>
                                        <p:tav tm="100000">
                                          <p:val>
                                            <p:strVal val="#ppt_h"/>
                                          </p:val>
                                        </p:tav>
                                      </p:tavLst>
                                    </p:anim>
                                    <p:animEffect transition="in" filter="fade">
                                      <p:cBhvr>
                                        <p:cTn id="98" dur="500"/>
                                        <p:tgtEl>
                                          <p:spTgt spid="45"/>
                                        </p:tgtEl>
                                      </p:cBhvr>
                                    </p:animEffect>
                                  </p:childTnLst>
                                </p:cTn>
                              </p:par>
                            </p:childTnLst>
                          </p:cTn>
                        </p:par>
                        <p:par>
                          <p:cTn id="99" fill="hold">
                            <p:stCondLst>
                              <p:cond delay="9000"/>
                            </p:stCondLst>
                            <p:childTnLst>
                              <p:par>
                                <p:cTn id="100" presetID="42" presetClass="entr" presetSubtype="0" fill="hold" grpId="0" nodeType="afterEffect">
                                  <p:stCondLst>
                                    <p:cond delay="0"/>
                                  </p:stCondLst>
                                  <p:childTnLst>
                                    <p:set>
                                      <p:cBhvr>
                                        <p:cTn id="101" dur="1" fill="hold">
                                          <p:stCondLst>
                                            <p:cond delay="0"/>
                                          </p:stCondLst>
                                        </p:cTn>
                                        <p:tgtEl>
                                          <p:spTgt spid="51"/>
                                        </p:tgtEl>
                                        <p:attrNameLst>
                                          <p:attrName>style.visibility</p:attrName>
                                        </p:attrNameLst>
                                      </p:cBhvr>
                                      <p:to>
                                        <p:strVal val="visible"/>
                                      </p:to>
                                    </p:set>
                                    <p:animEffect transition="in" filter="fade">
                                      <p:cBhvr>
                                        <p:cTn id="102" dur="500"/>
                                        <p:tgtEl>
                                          <p:spTgt spid="51"/>
                                        </p:tgtEl>
                                      </p:cBhvr>
                                    </p:animEffect>
                                    <p:anim calcmode="lin" valueType="num">
                                      <p:cBhvr>
                                        <p:cTn id="103" dur="500" fill="hold"/>
                                        <p:tgtEl>
                                          <p:spTgt spid="51"/>
                                        </p:tgtEl>
                                        <p:attrNameLst>
                                          <p:attrName>ppt_x</p:attrName>
                                        </p:attrNameLst>
                                      </p:cBhvr>
                                      <p:tavLst>
                                        <p:tav tm="0">
                                          <p:val>
                                            <p:strVal val="#ppt_x"/>
                                          </p:val>
                                        </p:tav>
                                        <p:tav tm="100000">
                                          <p:val>
                                            <p:strVal val="#ppt_x"/>
                                          </p:val>
                                        </p:tav>
                                      </p:tavLst>
                                    </p:anim>
                                    <p:anim calcmode="lin" valueType="num">
                                      <p:cBhvr>
                                        <p:cTn id="104" dur="500" fill="hold"/>
                                        <p:tgtEl>
                                          <p:spTgt spid="51"/>
                                        </p:tgtEl>
                                        <p:attrNameLst>
                                          <p:attrName>ppt_y</p:attrName>
                                        </p:attrNameLst>
                                      </p:cBhvr>
                                      <p:tavLst>
                                        <p:tav tm="0">
                                          <p:val>
                                            <p:strVal val="#ppt_y+.1"/>
                                          </p:val>
                                        </p:tav>
                                        <p:tav tm="100000">
                                          <p:val>
                                            <p:strVal val="#ppt_y"/>
                                          </p:val>
                                        </p:tav>
                                      </p:tavLst>
                                    </p:anim>
                                  </p:childTnLst>
                                </p:cTn>
                              </p:par>
                            </p:childTnLst>
                          </p:cTn>
                        </p:par>
                        <p:par>
                          <p:cTn id="105" fill="hold">
                            <p:stCondLst>
                              <p:cond delay="9500"/>
                            </p:stCondLst>
                            <p:childTnLst>
                              <p:par>
                                <p:cTn id="106" presetID="22" presetClass="entr" presetSubtype="2" fill="hold"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childTnLst>
                          </p:cTn>
                        </p:par>
                        <p:par>
                          <p:cTn id="109" fill="hold">
                            <p:stCondLst>
                              <p:cond delay="10000"/>
                            </p:stCondLst>
                            <p:childTnLst>
                              <p:par>
                                <p:cTn id="110" presetID="22" presetClass="entr" presetSubtype="8" fill="hold" nodeType="after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wipe(left)">
                                      <p:cBhvr>
                                        <p:cTn id="11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P spid="21" grpId="0" animBg="1"/>
      <p:bldP spid="31" grpId="0" animBg="1"/>
      <p:bldP spid="41" grpId="0" animBg="1"/>
      <p:bldP spid="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1405371" y="1255353"/>
            <a:ext cx="1094509" cy="1094509"/>
            <a:chOff x="4179570" y="1588770"/>
            <a:chExt cx="2735580" cy="2735580"/>
          </a:xfrm>
        </p:grpSpPr>
        <p:sp>
          <p:nvSpPr>
            <p:cNvPr id="11" name="椭圆 10"/>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12" name="椭圆 11"/>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grpSp>
        <p:nvGrpSpPr>
          <p:cNvPr id="13" name="组合 12"/>
          <p:cNvGrpSpPr/>
          <p:nvPr/>
        </p:nvGrpSpPr>
        <p:grpSpPr>
          <a:xfrm>
            <a:off x="3151621" y="1255353"/>
            <a:ext cx="1094509" cy="1094509"/>
            <a:chOff x="4179570" y="1588770"/>
            <a:chExt cx="2735580" cy="2735580"/>
          </a:xfrm>
        </p:grpSpPr>
        <p:sp>
          <p:nvSpPr>
            <p:cNvPr id="14" name="椭圆 13"/>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15" name="椭圆 14"/>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grpSp>
        <p:nvGrpSpPr>
          <p:cNvPr id="16" name="组合 15"/>
          <p:cNvGrpSpPr/>
          <p:nvPr/>
        </p:nvGrpSpPr>
        <p:grpSpPr>
          <a:xfrm>
            <a:off x="4897872" y="1255353"/>
            <a:ext cx="1094509" cy="1094509"/>
            <a:chOff x="4179570" y="1588770"/>
            <a:chExt cx="2735580" cy="2735580"/>
          </a:xfrm>
        </p:grpSpPr>
        <p:sp>
          <p:nvSpPr>
            <p:cNvPr id="17" name="椭圆 16"/>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18" name="椭圆 17"/>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grpSp>
        <p:nvGrpSpPr>
          <p:cNvPr id="19" name="组合 18"/>
          <p:cNvGrpSpPr/>
          <p:nvPr/>
        </p:nvGrpSpPr>
        <p:grpSpPr>
          <a:xfrm>
            <a:off x="6644121" y="1255353"/>
            <a:ext cx="1094509" cy="1094509"/>
            <a:chOff x="4179570" y="1588770"/>
            <a:chExt cx="2735580" cy="2735580"/>
          </a:xfrm>
        </p:grpSpPr>
        <p:sp>
          <p:nvSpPr>
            <p:cNvPr id="20" name="椭圆 19"/>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21" name="椭圆 20"/>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sp>
        <p:nvSpPr>
          <p:cNvPr id="22" name="文本框 21"/>
          <p:cNvSpPr txBox="1"/>
          <p:nvPr/>
        </p:nvSpPr>
        <p:spPr>
          <a:xfrm>
            <a:off x="1633451" y="1533598"/>
            <a:ext cx="636443" cy="553998"/>
          </a:xfrm>
          <a:prstGeom prst="rect">
            <a:avLst/>
          </a:prstGeom>
          <a:noFill/>
        </p:spPr>
        <p:txBody>
          <a:bodyPr wrap="square" rtlCol="0">
            <a:spAutoFit/>
          </a:bodyPr>
          <a:lstStyle/>
          <a:p>
            <a:pPr algn="ctr"/>
            <a:r>
              <a:rPr lang="en-US" altLang="zh-CN" sz="3000" dirty="0">
                <a:solidFill>
                  <a:srgbClr val="284C78"/>
                </a:solidFill>
                <a:latin typeface="Impact" panose="020B0806030902050204" pitchFamily="34" charset="0"/>
              </a:rPr>
              <a:t>01</a:t>
            </a:r>
            <a:endParaRPr lang="zh-CN" altLang="en-US" sz="3000" dirty="0">
              <a:solidFill>
                <a:srgbClr val="284C78"/>
              </a:solidFill>
              <a:latin typeface="Impact" panose="020B0806030902050204" pitchFamily="34" charset="0"/>
            </a:endParaRPr>
          </a:p>
        </p:txBody>
      </p:sp>
      <p:sp>
        <p:nvSpPr>
          <p:cNvPr id="23" name="文本框 22"/>
          <p:cNvSpPr txBox="1"/>
          <p:nvPr/>
        </p:nvSpPr>
        <p:spPr>
          <a:xfrm>
            <a:off x="3380653" y="1533598"/>
            <a:ext cx="636443" cy="553998"/>
          </a:xfrm>
          <a:prstGeom prst="rect">
            <a:avLst/>
          </a:prstGeom>
          <a:noFill/>
        </p:spPr>
        <p:txBody>
          <a:bodyPr wrap="square" rtlCol="0">
            <a:spAutoFit/>
          </a:bodyPr>
          <a:lstStyle/>
          <a:p>
            <a:pPr algn="ctr"/>
            <a:r>
              <a:rPr lang="en-US" altLang="zh-CN" sz="3000" dirty="0">
                <a:solidFill>
                  <a:srgbClr val="284C78"/>
                </a:solidFill>
                <a:latin typeface="Impact" panose="020B0806030902050204" pitchFamily="34" charset="0"/>
              </a:rPr>
              <a:t>02</a:t>
            </a:r>
            <a:endParaRPr lang="zh-CN" altLang="en-US" sz="3000" dirty="0">
              <a:solidFill>
                <a:srgbClr val="284C78"/>
              </a:solidFill>
              <a:latin typeface="Impact" panose="020B0806030902050204" pitchFamily="34" charset="0"/>
            </a:endParaRPr>
          </a:p>
        </p:txBody>
      </p:sp>
      <p:sp>
        <p:nvSpPr>
          <p:cNvPr id="24" name="文本框 23"/>
          <p:cNvSpPr txBox="1"/>
          <p:nvPr/>
        </p:nvSpPr>
        <p:spPr>
          <a:xfrm>
            <a:off x="5126904" y="1533598"/>
            <a:ext cx="636443" cy="553998"/>
          </a:xfrm>
          <a:prstGeom prst="rect">
            <a:avLst/>
          </a:prstGeom>
          <a:noFill/>
        </p:spPr>
        <p:txBody>
          <a:bodyPr wrap="square" rtlCol="0">
            <a:spAutoFit/>
          </a:bodyPr>
          <a:lstStyle/>
          <a:p>
            <a:pPr algn="ctr"/>
            <a:r>
              <a:rPr lang="en-US" altLang="zh-CN" sz="3000" dirty="0">
                <a:solidFill>
                  <a:srgbClr val="284C78"/>
                </a:solidFill>
                <a:latin typeface="Impact" panose="020B0806030902050204" pitchFamily="34" charset="0"/>
              </a:rPr>
              <a:t>03</a:t>
            </a:r>
            <a:endParaRPr lang="zh-CN" altLang="en-US" sz="3000" dirty="0">
              <a:solidFill>
                <a:srgbClr val="284C78"/>
              </a:solidFill>
              <a:latin typeface="Impact" panose="020B0806030902050204" pitchFamily="34" charset="0"/>
            </a:endParaRPr>
          </a:p>
        </p:txBody>
      </p:sp>
      <p:sp>
        <p:nvSpPr>
          <p:cNvPr id="25" name="文本框 24"/>
          <p:cNvSpPr txBox="1"/>
          <p:nvPr/>
        </p:nvSpPr>
        <p:spPr>
          <a:xfrm>
            <a:off x="6873154" y="1533598"/>
            <a:ext cx="636443" cy="553998"/>
          </a:xfrm>
          <a:prstGeom prst="rect">
            <a:avLst/>
          </a:prstGeom>
          <a:noFill/>
        </p:spPr>
        <p:txBody>
          <a:bodyPr wrap="square" rtlCol="0">
            <a:spAutoFit/>
          </a:bodyPr>
          <a:lstStyle/>
          <a:p>
            <a:pPr algn="ctr"/>
            <a:r>
              <a:rPr lang="en-US" altLang="zh-CN" sz="3000" dirty="0">
                <a:solidFill>
                  <a:srgbClr val="284C78"/>
                </a:solidFill>
                <a:latin typeface="Impact" panose="020B0806030902050204" pitchFamily="34" charset="0"/>
              </a:rPr>
              <a:t>04</a:t>
            </a:r>
            <a:endParaRPr lang="zh-CN" altLang="en-US" sz="3000" dirty="0">
              <a:solidFill>
                <a:srgbClr val="284C78"/>
              </a:solidFill>
              <a:latin typeface="Impact" panose="020B0806030902050204" pitchFamily="34" charset="0"/>
            </a:endParaRPr>
          </a:p>
        </p:txBody>
      </p:sp>
      <p:grpSp>
        <p:nvGrpSpPr>
          <p:cNvPr id="26" name="组合 25"/>
          <p:cNvGrpSpPr/>
          <p:nvPr/>
        </p:nvGrpSpPr>
        <p:grpSpPr>
          <a:xfrm>
            <a:off x="1201037" y="3836976"/>
            <a:ext cx="1627000" cy="796930"/>
            <a:chOff x="3776606" y="2004244"/>
            <a:chExt cx="2169333" cy="1062573"/>
          </a:xfrm>
        </p:grpSpPr>
        <p:sp>
          <p:nvSpPr>
            <p:cNvPr id="27" name="文本框 26"/>
            <p:cNvSpPr txBox="1"/>
            <p:nvPr/>
          </p:nvSpPr>
          <p:spPr>
            <a:xfrm>
              <a:off x="3776606" y="2004244"/>
              <a:ext cx="2169333" cy="492442"/>
            </a:xfrm>
            <a:prstGeom prst="rect">
              <a:avLst/>
            </a:prstGeom>
            <a:noFill/>
          </p:spPr>
          <p:txBody>
            <a:bodyPr wrap="square" rtlCol="0">
              <a:spAutoFit/>
            </a:bodyPr>
            <a:lstStyle/>
            <a:p>
              <a:r>
                <a:rPr lang="zh-CN" altLang="en-US" sz="1800" dirty="0">
                  <a:solidFill>
                    <a:srgbClr val="284C78"/>
                  </a:solidFill>
                  <a:latin typeface="微软雅黑" panose="020B0503020204020204" pitchFamily="34" charset="-122"/>
                  <a:ea typeface="微软雅黑" panose="020B0503020204020204" pitchFamily="34" charset="-122"/>
                </a:rPr>
                <a:t>在此添加标题</a:t>
              </a:r>
            </a:p>
          </p:txBody>
        </p:sp>
        <p:sp>
          <p:nvSpPr>
            <p:cNvPr id="28" name="文本框 27"/>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srgbClr val="284C78"/>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9" name="组合 28"/>
          <p:cNvGrpSpPr/>
          <p:nvPr/>
        </p:nvGrpSpPr>
        <p:grpSpPr>
          <a:xfrm>
            <a:off x="2948239" y="3836976"/>
            <a:ext cx="1627000" cy="796930"/>
            <a:chOff x="3776606" y="2004244"/>
            <a:chExt cx="2169333" cy="1062573"/>
          </a:xfrm>
        </p:grpSpPr>
        <p:sp>
          <p:nvSpPr>
            <p:cNvPr id="30" name="文本框 29"/>
            <p:cNvSpPr txBox="1"/>
            <p:nvPr/>
          </p:nvSpPr>
          <p:spPr>
            <a:xfrm>
              <a:off x="3776606" y="2004244"/>
              <a:ext cx="2169333" cy="492442"/>
            </a:xfrm>
            <a:prstGeom prst="rect">
              <a:avLst/>
            </a:prstGeom>
            <a:noFill/>
          </p:spPr>
          <p:txBody>
            <a:bodyPr wrap="square" rtlCol="0">
              <a:spAutoFit/>
            </a:bodyPr>
            <a:lstStyle/>
            <a:p>
              <a:r>
                <a:rPr lang="zh-CN" altLang="en-US" sz="1800" dirty="0">
                  <a:solidFill>
                    <a:srgbClr val="284C78"/>
                  </a:solidFill>
                  <a:latin typeface="微软雅黑" panose="020B0503020204020204" pitchFamily="34" charset="-122"/>
                  <a:ea typeface="微软雅黑" panose="020B0503020204020204" pitchFamily="34" charset="-122"/>
                </a:rPr>
                <a:t>在此添加标题</a:t>
              </a:r>
            </a:p>
          </p:txBody>
        </p:sp>
        <p:sp>
          <p:nvSpPr>
            <p:cNvPr id="31" name="文本框 30"/>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srgbClr val="284C78"/>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2" name="组合 31"/>
          <p:cNvGrpSpPr/>
          <p:nvPr/>
        </p:nvGrpSpPr>
        <p:grpSpPr>
          <a:xfrm>
            <a:off x="4694490" y="3836976"/>
            <a:ext cx="1627000" cy="796930"/>
            <a:chOff x="3776606" y="2004244"/>
            <a:chExt cx="2169333" cy="1062573"/>
          </a:xfrm>
        </p:grpSpPr>
        <p:sp>
          <p:nvSpPr>
            <p:cNvPr id="33" name="文本框 32"/>
            <p:cNvSpPr txBox="1"/>
            <p:nvPr/>
          </p:nvSpPr>
          <p:spPr>
            <a:xfrm>
              <a:off x="3776606" y="2004244"/>
              <a:ext cx="2169333" cy="492442"/>
            </a:xfrm>
            <a:prstGeom prst="rect">
              <a:avLst/>
            </a:prstGeom>
            <a:noFill/>
          </p:spPr>
          <p:txBody>
            <a:bodyPr wrap="square" rtlCol="0">
              <a:spAutoFit/>
            </a:bodyPr>
            <a:lstStyle/>
            <a:p>
              <a:r>
                <a:rPr lang="zh-CN" altLang="en-US" sz="1800" dirty="0">
                  <a:solidFill>
                    <a:srgbClr val="284C78"/>
                  </a:solidFill>
                  <a:latin typeface="微软雅黑" panose="020B0503020204020204" pitchFamily="34" charset="-122"/>
                  <a:ea typeface="微软雅黑" panose="020B0503020204020204" pitchFamily="34" charset="-122"/>
                </a:rPr>
                <a:t>在此添加标题</a:t>
              </a:r>
            </a:p>
          </p:txBody>
        </p:sp>
        <p:sp>
          <p:nvSpPr>
            <p:cNvPr id="34" name="文本框 33"/>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srgbClr val="284C78"/>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5" name="组合 34"/>
          <p:cNvGrpSpPr/>
          <p:nvPr/>
        </p:nvGrpSpPr>
        <p:grpSpPr>
          <a:xfrm>
            <a:off x="6440739" y="3836976"/>
            <a:ext cx="1627000" cy="796930"/>
            <a:chOff x="3776606" y="2004244"/>
            <a:chExt cx="2169333" cy="1062573"/>
          </a:xfrm>
        </p:grpSpPr>
        <p:sp>
          <p:nvSpPr>
            <p:cNvPr id="36" name="文本框 35"/>
            <p:cNvSpPr txBox="1"/>
            <p:nvPr/>
          </p:nvSpPr>
          <p:spPr>
            <a:xfrm>
              <a:off x="3776606" y="2004244"/>
              <a:ext cx="2169333" cy="492442"/>
            </a:xfrm>
            <a:prstGeom prst="rect">
              <a:avLst/>
            </a:prstGeom>
            <a:noFill/>
          </p:spPr>
          <p:txBody>
            <a:bodyPr wrap="square" rtlCol="0">
              <a:spAutoFit/>
            </a:bodyPr>
            <a:lstStyle/>
            <a:p>
              <a:r>
                <a:rPr lang="zh-CN" altLang="en-US" sz="1800" dirty="0">
                  <a:solidFill>
                    <a:srgbClr val="284C78"/>
                  </a:solidFill>
                  <a:latin typeface="微软雅黑" panose="020B0503020204020204" pitchFamily="34" charset="-122"/>
                  <a:ea typeface="微软雅黑" panose="020B0503020204020204" pitchFamily="34" charset="-122"/>
                </a:rPr>
                <a:t>在此添加标题</a:t>
              </a:r>
            </a:p>
          </p:txBody>
        </p:sp>
        <p:sp>
          <p:nvSpPr>
            <p:cNvPr id="37" name="文本框 36"/>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srgbClr val="284C78"/>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8" name="Group 4"/>
          <p:cNvGrpSpPr>
            <a:grpSpLocks noChangeAspect="1"/>
          </p:cNvGrpSpPr>
          <p:nvPr/>
        </p:nvGrpSpPr>
        <p:grpSpPr bwMode="auto">
          <a:xfrm>
            <a:off x="1793951" y="3324442"/>
            <a:ext cx="315440" cy="369659"/>
            <a:chOff x="1776" y="1776"/>
            <a:chExt cx="64" cy="75"/>
          </a:xfrm>
          <a:solidFill>
            <a:srgbClr val="284C78"/>
          </a:solidFill>
          <a:effectLst/>
        </p:grpSpPr>
        <p:sp>
          <p:nvSpPr>
            <p:cNvPr id="39"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0"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1"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2"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43" name="Group 18"/>
          <p:cNvGrpSpPr>
            <a:grpSpLocks noChangeAspect="1"/>
          </p:cNvGrpSpPr>
          <p:nvPr/>
        </p:nvGrpSpPr>
        <p:grpSpPr bwMode="auto">
          <a:xfrm>
            <a:off x="7015178" y="3355880"/>
            <a:ext cx="352392" cy="328364"/>
            <a:chOff x="3802" y="2858"/>
            <a:chExt cx="616" cy="574"/>
          </a:xfrm>
          <a:solidFill>
            <a:srgbClr val="284C78"/>
          </a:solidFill>
          <a:effectLst/>
        </p:grpSpPr>
        <p:sp>
          <p:nvSpPr>
            <p:cNvPr id="4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49" name="Group 13"/>
          <p:cNvGrpSpPr>
            <a:grpSpLocks noChangeAspect="1"/>
          </p:cNvGrpSpPr>
          <p:nvPr/>
        </p:nvGrpSpPr>
        <p:grpSpPr bwMode="auto">
          <a:xfrm>
            <a:off x="3506539" y="3305797"/>
            <a:ext cx="384668" cy="389210"/>
            <a:chOff x="2426" y="2781"/>
            <a:chExt cx="593" cy="600"/>
          </a:xfrm>
          <a:solidFill>
            <a:srgbClr val="284C78"/>
          </a:solidFill>
          <a:effectLst/>
        </p:grpSpPr>
        <p:sp>
          <p:nvSpPr>
            <p:cNvPr id="5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5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52" name="组合 51"/>
          <p:cNvGrpSpPr/>
          <p:nvPr/>
        </p:nvGrpSpPr>
        <p:grpSpPr>
          <a:xfrm>
            <a:off x="5298735" y="3337790"/>
            <a:ext cx="330572" cy="359730"/>
            <a:chOff x="4873620" y="1965325"/>
            <a:chExt cx="269882" cy="293688"/>
          </a:xfrm>
          <a:solidFill>
            <a:srgbClr val="284C78"/>
          </a:solidFill>
          <a:effectLst/>
        </p:grpSpPr>
        <p:sp>
          <p:nvSpPr>
            <p:cNvPr id="53"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54"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55"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56"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57" name="组合 56"/>
          <p:cNvGrpSpPr/>
          <p:nvPr/>
        </p:nvGrpSpPr>
        <p:grpSpPr>
          <a:xfrm>
            <a:off x="1922494" y="2411580"/>
            <a:ext cx="58353" cy="811397"/>
            <a:chOff x="2563325" y="3120190"/>
            <a:chExt cx="77804" cy="1081862"/>
          </a:xfrm>
          <a:solidFill>
            <a:srgbClr val="284C78"/>
          </a:solidFill>
        </p:grpSpPr>
        <p:sp>
          <p:nvSpPr>
            <p:cNvPr id="58" name="椭圆 57"/>
            <p:cNvSpPr/>
            <p:nvPr/>
          </p:nvSpPr>
          <p:spPr>
            <a:xfrm>
              <a:off x="2563325" y="3120190"/>
              <a:ext cx="77804" cy="77804"/>
            </a:xfrm>
            <a:prstGeom prst="ellipse">
              <a:avLst/>
            </a:prstGeom>
            <a:grpFill/>
            <a:ln>
              <a:solidFill>
                <a:srgbClr val="284C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cxnSp>
          <p:nvCxnSpPr>
            <p:cNvPr id="59" name="直接连接符 58"/>
            <p:cNvCxnSpPr>
              <a:stCxn id="58" idx="4"/>
            </p:cNvCxnSpPr>
            <p:nvPr/>
          </p:nvCxnSpPr>
          <p:spPr>
            <a:xfrm>
              <a:off x="2602227" y="3197994"/>
              <a:ext cx="1" cy="985736"/>
            </a:xfrm>
            <a:prstGeom prst="line">
              <a:avLst/>
            </a:prstGeom>
            <a:grpFill/>
            <a:ln w="19050">
              <a:solidFill>
                <a:srgbClr val="284C78"/>
              </a:solidFill>
              <a:prstDash val="sysDot"/>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2563325" y="4124248"/>
              <a:ext cx="77804" cy="77804"/>
            </a:xfrm>
            <a:prstGeom prst="ellipse">
              <a:avLst/>
            </a:prstGeom>
            <a:grpFill/>
            <a:ln>
              <a:solidFill>
                <a:srgbClr val="284C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grpSp>
        <p:nvGrpSpPr>
          <p:cNvPr id="61" name="组合 60"/>
          <p:cNvGrpSpPr/>
          <p:nvPr/>
        </p:nvGrpSpPr>
        <p:grpSpPr>
          <a:xfrm>
            <a:off x="3667523" y="2411580"/>
            <a:ext cx="58353" cy="811397"/>
            <a:chOff x="2563325" y="3120190"/>
            <a:chExt cx="77804" cy="1081862"/>
          </a:xfrm>
          <a:solidFill>
            <a:srgbClr val="284C78"/>
          </a:solidFill>
        </p:grpSpPr>
        <p:sp>
          <p:nvSpPr>
            <p:cNvPr id="62" name="椭圆 61"/>
            <p:cNvSpPr/>
            <p:nvPr/>
          </p:nvSpPr>
          <p:spPr>
            <a:xfrm>
              <a:off x="2563325" y="3120190"/>
              <a:ext cx="77804" cy="77804"/>
            </a:xfrm>
            <a:prstGeom prst="ellipse">
              <a:avLst/>
            </a:prstGeom>
            <a:grpFill/>
            <a:ln>
              <a:solidFill>
                <a:srgbClr val="284C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cxnSp>
          <p:nvCxnSpPr>
            <p:cNvPr id="63" name="直接连接符 62"/>
            <p:cNvCxnSpPr>
              <a:stCxn id="62" idx="4"/>
            </p:cNvCxnSpPr>
            <p:nvPr/>
          </p:nvCxnSpPr>
          <p:spPr>
            <a:xfrm>
              <a:off x="2602227" y="3197994"/>
              <a:ext cx="1" cy="985736"/>
            </a:xfrm>
            <a:prstGeom prst="line">
              <a:avLst/>
            </a:prstGeom>
            <a:grpFill/>
            <a:ln w="19050">
              <a:solidFill>
                <a:srgbClr val="284C78"/>
              </a:solidFill>
              <a:prstDash val="sysDot"/>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2563325" y="4124248"/>
              <a:ext cx="77804" cy="77804"/>
            </a:xfrm>
            <a:prstGeom prst="ellipse">
              <a:avLst/>
            </a:prstGeom>
            <a:grpFill/>
            <a:ln>
              <a:solidFill>
                <a:srgbClr val="284C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grpSp>
        <p:nvGrpSpPr>
          <p:cNvPr id="65" name="组合 64"/>
          <p:cNvGrpSpPr/>
          <p:nvPr/>
        </p:nvGrpSpPr>
        <p:grpSpPr>
          <a:xfrm>
            <a:off x="5417264" y="2411580"/>
            <a:ext cx="58353" cy="811397"/>
            <a:chOff x="2563325" y="3120190"/>
            <a:chExt cx="77804" cy="1081862"/>
          </a:xfrm>
          <a:solidFill>
            <a:srgbClr val="284C78"/>
          </a:solidFill>
        </p:grpSpPr>
        <p:sp>
          <p:nvSpPr>
            <p:cNvPr id="66" name="椭圆 65"/>
            <p:cNvSpPr/>
            <p:nvPr/>
          </p:nvSpPr>
          <p:spPr>
            <a:xfrm>
              <a:off x="2563325" y="3120190"/>
              <a:ext cx="77804" cy="77804"/>
            </a:xfrm>
            <a:prstGeom prst="ellipse">
              <a:avLst/>
            </a:prstGeom>
            <a:grpFill/>
            <a:ln>
              <a:solidFill>
                <a:srgbClr val="284C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cxnSp>
          <p:nvCxnSpPr>
            <p:cNvPr id="67" name="直接连接符 66"/>
            <p:cNvCxnSpPr>
              <a:stCxn id="66" idx="4"/>
            </p:cNvCxnSpPr>
            <p:nvPr/>
          </p:nvCxnSpPr>
          <p:spPr>
            <a:xfrm>
              <a:off x="2602227" y="3197994"/>
              <a:ext cx="1" cy="985736"/>
            </a:xfrm>
            <a:prstGeom prst="line">
              <a:avLst/>
            </a:prstGeom>
            <a:grpFill/>
            <a:ln w="19050">
              <a:solidFill>
                <a:srgbClr val="284C78"/>
              </a:solidFill>
              <a:prstDash val="sysDot"/>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2563325" y="4124248"/>
              <a:ext cx="77804" cy="77804"/>
            </a:xfrm>
            <a:prstGeom prst="ellipse">
              <a:avLst/>
            </a:prstGeom>
            <a:grpFill/>
            <a:ln>
              <a:solidFill>
                <a:srgbClr val="284C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grpSp>
        <p:nvGrpSpPr>
          <p:cNvPr id="69" name="组合 68"/>
          <p:cNvGrpSpPr/>
          <p:nvPr/>
        </p:nvGrpSpPr>
        <p:grpSpPr>
          <a:xfrm>
            <a:off x="7162198" y="2411580"/>
            <a:ext cx="58353" cy="811397"/>
            <a:chOff x="2563325" y="3120190"/>
            <a:chExt cx="77804" cy="1081862"/>
          </a:xfrm>
          <a:solidFill>
            <a:srgbClr val="284C78"/>
          </a:solidFill>
        </p:grpSpPr>
        <p:sp>
          <p:nvSpPr>
            <p:cNvPr id="70" name="椭圆 69"/>
            <p:cNvSpPr/>
            <p:nvPr/>
          </p:nvSpPr>
          <p:spPr>
            <a:xfrm>
              <a:off x="2563325" y="3120190"/>
              <a:ext cx="77804" cy="77804"/>
            </a:xfrm>
            <a:prstGeom prst="ellipse">
              <a:avLst/>
            </a:prstGeom>
            <a:grpFill/>
            <a:ln>
              <a:solidFill>
                <a:srgbClr val="284C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cxnSp>
          <p:nvCxnSpPr>
            <p:cNvPr id="71" name="直接连接符 70"/>
            <p:cNvCxnSpPr>
              <a:stCxn id="70" idx="4"/>
            </p:cNvCxnSpPr>
            <p:nvPr/>
          </p:nvCxnSpPr>
          <p:spPr>
            <a:xfrm>
              <a:off x="2602227" y="3197994"/>
              <a:ext cx="1" cy="985736"/>
            </a:xfrm>
            <a:prstGeom prst="line">
              <a:avLst/>
            </a:prstGeom>
            <a:grpFill/>
            <a:ln w="19050">
              <a:solidFill>
                <a:srgbClr val="284C78"/>
              </a:solidFill>
              <a:prstDash val="sysDot"/>
            </a:ln>
          </p:spPr>
          <p:style>
            <a:lnRef idx="1">
              <a:schemeClr val="accent1"/>
            </a:lnRef>
            <a:fillRef idx="0">
              <a:schemeClr val="accent1"/>
            </a:fillRef>
            <a:effectRef idx="0">
              <a:schemeClr val="accent1"/>
            </a:effectRef>
            <a:fontRef idx="minor">
              <a:schemeClr val="tx1"/>
            </a:fontRef>
          </p:style>
        </p:cxnSp>
        <p:sp>
          <p:nvSpPr>
            <p:cNvPr id="72" name="椭圆 71"/>
            <p:cNvSpPr/>
            <p:nvPr/>
          </p:nvSpPr>
          <p:spPr>
            <a:xfrm>
              <a:off x="2563325" y="4124248"/>
              <a:ext cx="77804" cy="77804"/>
            </a:xfrm>
            <a:prstGeom prst="ellipse">
              <a:avLst/>
            </a:prstGeom>
            <a:grpFill/>
            <a:ln>
              <a:solidFill>
                <a:srgbClr val="284C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spTree>
    <p:extLst>
      <p:ext uri="{BB962C8B-B14F-4D97-AF65-F5344CB8AC3E}">
        <p14:creationId xmlns:p14="http://schemas.microsoft.com/office/powerpoint/2010/main" val="62631268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8" accel="40000" fill="hold" nodeType="afterEffect" p14:presetBounceEnd="40000">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14:bounceEnd="40000">
                                          <p:cBhvr additive="base">
                                            <p:cTn id="26" dur="15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27" dur="1500" fill="hold"/>
                                            <p:tgtEl>
                                              <p:spTgt spid="19"/>
                                            </p:tgtEl>
                                            <p:attrNameLst>
                                              <p:attrName>ppt_y</p:attrName>
                                            </p:attrNameLst>
                                          </p:cBhvr>
                                          <p:tavLst>
                                            <p:tav tm="0">
                                              <p:val>
                                                <p:strVal val="#ppt_y"/>
                                              </p:val>
                                            </p:tav>
                                            <p:tav tm="100000">
                                              <p:val>
                                                <p:strVal val="#ppt_y"/>
                                              </p:val>
                                            </p:tav>
                                          </p:tavLst>
                                        </p:anim>
                                      </p:childTnLst>
                                    </p:cTn>
                                  </p:par>
                                  <p:par>
                                    <p:cTn id="28" presetID="2" presetClass="entr" presetSubtype="8" accel="40000" fill="hold" nodeType="withEffect" p14:presetBounceEnd="40000">
                                      <p:stCondLst>
                                        <p:cond delay="250"/>
                                      </p:stCondLst>
                                      <p:childTnLst>
                                        <p:set>
                                          <p:cBhvr>
                                            <p:cTn id="29" dur="1" fill="hold">
                                              <p:stCondLst>
                                                <p:cond delay="0"/>
                                              </p:stCondLst>
                                            </p:cTn>
                                            <p:tgtEl>
                                              <p:spTgt spid="16"/>
                                            </p:tgtEl>
                                            <p:attrNameLst>
                                              <p:attrName>style.visibility</p:attrName>
                                            </p:attrNameLst>
                                          </p:cBhvr>
                                          <p:to>
                                            <p:strVal val="visible"/>
                                          </p:to>
                                        </p:set>
                                        <p:anim calcmode="lin" valueType="num" p14:bounceEnd="40000">
                                          <p:cBhvr additive="base">
                                            <p:cTn id="30" dur="150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31" dur="1500" fill="hold"/>
                                            <p:tgtEl>
                                              <p:spTgt spid="16"/>
                                            </p:tgtEl>
                                            <p:attrNameLst>
                                              <p:attrName>ppt_y</p:attrName>
                                            </p:attrNameLst>
                                          </p:cBhvr>
                                          <p:tavLst>
                                            <p:tav tm="0">
                                              <p:val>
                                                <p:strVal val="#ppt_y"/>
                                              </p:val>
                                            </p:tav>
                                            <p:tav tm="100000">
                                              <p:val>
                                                <p:strVal val="#ppt_y"/>
                                              </p:val>
                                            </p:tav>
                                          </p:tavLst>
                                        </p:anim>
                                      </p:childTnLst>
                                    </p:cTn>
                                  </p:par>
                                  <p:par>
                                    <p:cTn id="32" presetID="2" presetClass="entr" presetSubtype="8" accel="40000" fill="hold" nodeType="withEffect" p14:presetBounceEnd="40000">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14:bounceEnd="40000">
                                          <p:cBhvr additive="base">
                                            <p:cTn id="34" dur="15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35" dur="1500" fill="hold"/>
                                            <p:tgtEl>
                                              <p:spTgt spid="13"/>
                                            </p:tgtEl>
                                            <p:attrNameLst>
                                              <p:attrName>ppt_y</p:attrName>
                                            </p:attrNameLst>
                                          </p:cBhvr>
                                          <p:tavLst>
                                            <p:tav tm="0">
                                              <p:val>
                                                <p:strVal val="#ppt_y"/>
                                              </p:val>
                                            </p:tav>
                                            <p:tav tm="100000">
                                              <p:val>
                                                <p:strVal val="#ppt_y"/>
                                              </p:val>
                                            </p:tav>
                                          </p:tavLst>
                                        </p:anim>
                                      </p:childTnLst>
                                    </p:cTn>
                                  </p:par>
                                  <p:par>
                                    <p:cTn id="36" presetID="2" presetClass="entr" presetSubtype="8" accel="40000" fill="hold" nodeType="withEffect" p14:presetBounceEnd="40000">
                                      <p:stCondLst>
                                        <p:cond delay="750"/>
                                      </p:stCondLst>
                                      <p:childTnLst>
                                        <p:set>
                                          <p:cBhvr>
                                            <p:cTn id="37" dur="1" fill="hold">
                                              <p:stCondLst>
                                                <p:cond delay="0"/>
                                              </p:stCondLst>
                                            </p:cTn>
                                            <p:tgtEl>
                                              <p:spTgt spid="10"/>
                                            </p:tgtEl>
                                            <p:attrNameLst>
                                              <p:attrName>style.visibility</p:attrName>
                                            </p:attrNameLst>
                                          </p:cBhvr>
                                          <p:to>
                                            <p:strVal val="visible"/>
                                          </p:to>
                                        </p:set>
                                        <p:anim calcmode="lin" valueType="num" p14:bounceEnd="40000">
                                          <p:cBhvr additive="base">
                                            <p:cTn id="38" dur="1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9" dur="1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75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250"/>
                                            <p:tgtEl>
                                              <p:spTgt spid="22"/>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250"/>
                                            <p:tgtEl>
                                              <p:spTgt spid="23"/>
                                            </p:tgtEl>
                                          </p:cBhvr>
                                        </p:animEffect>
                                      </p:childTnLst>
                                    </p:cTn>
                                  </p:par>
                                </p:childTnLst>
                              </p:cTn>
                            </p:par>
                            <p:par>
                              <p:cTn id="48" fill="hold">
                                <p:stCondLst>
                                  <p:cond delay="425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250"/>
                                            <p:tgtEl>
                                              <p:spTgt spid="24"/>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50"/>
                                            <p:tgtEl>
                                              <p:spTgt spid="25"/>
                                            </p:tgtEl>
                                          </p:cBhvr>
                                        </p:animEffect>
                                      </p:childTnLst>
                                    </p:cTn>
                                  </p:par>
                                </p:childTnLst>
                              </p:cTn>
                            </p:par>
                            <p:par>
                              <p:cTn id="56" fill="hold">
                                <p:stCondLst>
                                  <p:cond delay="4750"/>
                                </p:stCondLst>
                                <p:childTnLst>
                                  <p:par>
                                    <p:cTn id="57" presetID="22" presetClass="entr" presetSubtype="1" fill="hold"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wipe(up)">
                                          <p:cBhvr>
                                            <p:cTn id="59" dur="500"/>
                                            <p:tgtEl>
                                              <p:spTgt spid="57"/>
                                            </p:tgtEl>
                                          </p:cBhvr>
                                        </p:animEffect>
                                      </p:childTnLst>
                                    </p:cTn>
                                  </p:par>
                                </p:childTnLst>
                              </p:cTn>
                            </p:par>
                            <p:par>
                              <p:cTn id="60" fill="hold">
                                <p:stCondLst>
                                  <p:cond delay="5250"/>
                                </p:stCondLst>
                                <p:childTnLst>
                                  <p:par>
                                    <p:cTn id="61" presetID="14" presetClass="entr" presetSubtype="10"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randombar(horizontal)">
                                          <p:cBhvr>
                                            <p:cTn id="63" dur="500"/>
                                            <p:tgtEl>
                                              <p:spTgt spid="38"/>
                                            </p:tgtEl>
                                          </p:cBhvr>
                                        </p:animEffect>
                                      </p:childTnLst>
                                    </p:cTn>
                                  </p:par>
                                </p:childTnLst>
                              </p:cTn>
                            </p:par>
                            <p:par>
                              <p:cTn id="64" fill="hold">
                                <p:stCondLst>
                                  <p:cond delay="5750"/>
                                </p:stCondLst>
                                <p:childTnLst>
                                  <p:par>
                                    <p:cTn id="65" presetID="22" presetClass="entr" presetSubtype="1"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up)">
                                          <p:cBhvr>
                                            <p:cTn id="67" dur="500"/>
                                            <p:tgtEl>
                                              <p:spTgt spid="26"/>
                                            </p:tgtEl>
                                          </p:cBhvr>
                                        </p:animEffect>
                                      </p:childTnLst>
                                    </p:cTn>
                                  </p:par>
                                </p:childTnLst>
                              </p:cTn>
                            </p:par>
                            <p:par>
                              <p:cTn id="68" fill="hold">
                                <p:stCondLst>
                                  <p:cond delay="6250"/>
                                </p:stCondLst>
                                <p:childTnLst>
                                  <p:par>
                                    <p:cTn id="69" presetID="22" presetClass="entr" presetSubtype="1" fill="hold"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750"/>
                                </p:stCondLst>
                                <p:childTnLst>
                                  <p:par>
                                    <p:cTn id="73" presetID="14" presetClass="entr" presetSubtype="10" fill="hold"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randombar(horizontal)">
                                          <p:cBhvr>
                                            <p:cTn id="75" dur="500"/>
                                            <p:tgtEl>
                                              <p:spTgt spid="49"/>
                                            </p:tgtEl>
                                          </p:cBhvr>
                                        </p:animEffect>
                                      </p:childTnLst>
                                    </p:cTn>
                                  </p:par>
                                </p:childTnLst>
                              </p:cTn>
                            </p:par>
                            <p:par>
                              <p:cTn id="76" fill="hold">
                                <p:stCondLst>
                                  <p:cond delay="7250"/>
                                </p:stCondLst>
                                <p:childTnLst>
                                  <p:par>
                                    <p:cTn id="77" presetID="22" presetClass="entr" presetSubtype="1"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up)">
                                          <p:cBhvr>
                                            <p:cTn id="79" dur="500"/>
                                            <p:tgtEl>
                                              <p:spTgt spid="29"/>
                                            </p:tgtEl>
                                          </p:cBhvr>
                                        </p:animEffect>
                                      </p:childTnLst>
                                    </p:cTn>
                                  </p:par>
                                </p:childTnLst>
                              </p:cTn>
                            </p:par>
                            <p:par>
                              <p:cTn id="80" fill="hold">
                                <p:stCondLst>
                                  <p:cond delay="7750"/>
                                </p:stCondLst>
                                <p:childTnLst>
                                  <p:par>
                                    <p:cTn id="81" presetID="22"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ipe(up)">
                                          <p:cBhvr>
                                            <p:cTn id="83" dur="500"/>
                                            <p:tgtEl>
                                              <p:spTgt spid="65"/>
                                            </p:tgtEl>
                                          </p:cBhvr>
                                        </p:animEffect>
                                      </p:childTnLst>
                                    </p:cTn>
                                  </p:par>
                                </p:childTnLst>
                              </p:cTn>
                            </p:par>
                            <p:par>
                              <p:cTn id="84" fill="hold">
                                <p:stCondLst>
                                  <p:cond delay="8250"/>
                                </p:stCondLst>
                                <p:childTnLst>
                                  <p:par>
                                    <p:cTn id="85" presetID="14" presetClass="entr" presetSubtype="10" fill="hold"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randombar(horizontal)">
                                          <p:cBhvr>
                                            <p:cTn id="87" dur="500"/>
                                            <p:tgtEl>
                                              <p:spTgt spid="52"/>
                                            </p:tgtEl>
                                          </p:cBhvr>
                                        </p:animEffect>
                                      </p:childTnLst>
                                    </p:cTn>
                                  </p:par>
                                </p:childTnLst>
                              </p:cTn>
                            </p:par>
                            <p:par>
                              <p:cTn id="88" fill="hold">
                                <p:stCondLst>
                                  <p:cond delay="8750"/>
                                </p:stCondLst>
                                <p:childTnLst>
                                  <p:par>
                                    <p:cTn id="89" presetID="22" presetClass="entr" presetSubtype="1" fill="hold"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wipe(up)">
                                          <p:cBhvr>
                                            <p:cTn id="91" dur="500"/>
                                            <p:tgtEl>
                                              <p:spTgt spid="32"/>
                                            </p:tgtEl>
                                          </p:cBhvr>
                                        </p:animEffect>
                                      </p:childTnLst>
                                    </p:cTn>
                                  </p:par>
                                </p:childTnLst>
                              </p:cTn>
                            </p:par>
                            <p:par>
                              <p:cTn id="92" fill="hold">
                                <p:stCondLst>
                                  <p:cond delay="9250"/>
                                </p:stCondLst>
                                <p:childTnLst>
                                  <p:par>
                                    <p:cTn id="93" presetID="22" presetClass="entr" presetSubtype="1"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up)">
                                          <p:cBhvr>
                                            <p:cTn id="95" dur="500"/>
                                            <p:tgtEl>
                                              <p:spTgt spid="69"/>
                                            </p:tgtEl>
                                          </p:cBhvr>
                                        </p:animEffect>
                                      </p:childTnLst>
                                    </p:cTn>
                                  </p:par>
                                </p:childTnLst>
                              </p:cTn>
                            </p:par>
                            <p:par>
                              <p:cTn id="96" fill="hold">
                                <p:stCondLst>
                                  <p:cond delay="9750"/>
                                </p:stCondLst>
                                <p:childTnLst>
                                  <p:par>
                                    <p:cTn id="97" presetID="14" presetClass="entr" presetSubtype="10" fill="hold"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randombar(horizontal)">
                                          <p:cBhvr>
                                            <p:cTn id="99" dur="500"/>
                                            <p:tgtEl>
                                              <p:spTgt spid="43"/>
                                            </p:tgtEl>
                                          </p:cBhvr>
                                        </p:animEffect>
                                      </p:childTnLst>
                                    </p:cTn>
                                  </p:par>
                                </p:childTnLst>
                              </p:cTn>
                            </p:par>
                            <p:par>
                              <p:cTn id="100" fill="hold">
                                <p:stCondLst>
                                  <p:cond delay="10250"/>
                                </p:stCondLst>
                                <p:childTnLst>
                                  <p:par>
                                    <p:cTn id="101" presetID="22" presetClass="entr" presetSubtype="1" fill="hold" nodeType="after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wipe(up)">
                                          <p:cBhvr>
                                            <p:cTn id="10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8" accel="4000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1500" fill="hold"/>
                                            <p:tgtEl>
                                              <p:spTgt spid="19"/>
                                            </p:tgtEl>
                                            <p:attrNameLst>
                                              <p:attrName>ppt_x</p:attrName>
                                            </p:attrNameLst>
                                          </p:cBhvr>
                                          <p:tavLst>
                                            <p:tav tm="0">
                                              <p:val>
                                                <p:strVal val="0-#ppt_w/2"/>
                                              </p:val>
                                            </p:tav>
                                            <p:tav tm="100000">
                                              <p:val>
                                                <p:strVal val="#ppt_x"/>
                                              </p:val>
                                            </p:tav>
                                          </p:tavLst>
                                        </p:anim>
                                        <p:anim calcmode="lin" valueType="num">
                                          <p:cBhvr additive="base">
                                            <p:cTn id="27" dur="1500" fill="hold"/>
                                            <p:tgtEl>
                                              <p:spTgt spid="19"/>
                                            </p:tgtEl>
                                            <p:attrNameLst>
                                              <p:attrName>ppt_y</p:attrName>
                                            </p:attrNameLst>
                                          </p:cBhvr>
                                          <p:tavLst>
                                            <p:tav tm="0">
                                              <p:val>
                                                <p:strVal val="#ppt_y"/>
                                              </p:val>
                                            </p:tav>
                                            <p:tav tm="100000">
                                              <p:val>
                                                <p:strVal val="#ppt_y"/>
                                              </p:val>
                                            </p:tav>
                                          </p:tavLst>
                                        </p:anim>
                                      </p:childTnLst>
                                    </p:cTn>
                                  </p:par>
                                  <p:par>
                                    <p:cTn id="28" presetID="2" presetClass="entr" presetSubtype="8" accel="40000" fill="hold" nodeType="withEffect">
                                      <p:stCondLst>
                                        <p:cond delay="25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1500" fill="hold"/>
                                            <p:tgtEl>
                                              <p:spTgt spid="16"/>
                                            </p:tgtEl>
                                            <p:attrNameLst>
                                              <p:attrName>ppt_x</p:attrName>
                                            </p:attrNameLst>
                                          </p:cBhvr>
                                          <p:tavLst>
                                            <p:tav tm="0">
                                              <p:val>
                                                <p:strVal val="0-#ppt_w/2"/>
                                              </p:val>
                                            </p:tav>
                                            <p:tav tm="100000">
                                              <p:val>
                                                <p:strVal val="#ppt_x"/>
                                              </p:val>
                                            </p:tav>
                                          </p:tavLst>
                                        </p:anim>
                                        <p:anim calcmode="lin" valueType="num">
                                          <p:cBhvr additive="base">
                                            <p:cTn id="31" dur="1500" fill="hold"/>
                                            <p:tgtEl>
                                              <p:spTgt spid="16"/>
                                            </p:tgtEl>
                                            <p:attrNameLst>
                                              <p:attrName>ppt_y</p:attrName>
                                            </p:attrNameLst>
                                          </p:cBhvr>
                                          <p:tavLst>
                                            <p:tav tm="0">
                                              <p:val>
                                                <p:strVal val="#ppt_y"/>
                                              </p:val>
                                            </p:tav>
                                            <p:tav tm="100000">
                                              <p:val>
                                                <p:strVal val="#ppt_y"/>
                                              </p:val>
                                            </p:tav>
                                          </p:tavLst>
                                        </p:anim>
                                      </p:childTnLst>
                                    </p:cTn>
                                  </p:par>
                                  <p:par>
                                    <p:cTn id="32" presetID="2" presetClass="entr" presetSubtype="8" accel="40000" fill="hold" nodeType="withEffect">
                                      <p:stCondLst>
                                        <p:cond delay="50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1500" fill="hold"/>
                                            <p:tgtEl>
                                              <p:spTgt spid="13"/>
                                            </p:tgtEl>
                                            <p:attrNameLst>
                                              <p:attrName>ppt_x</p:attrName>
                                            </p:attrNameLst>
                                          </p:cBhvr>
                                          <p:tavLst>
                                            <p:tav tm="0">
                                              <p:val>
                                                <p:strVal val="0-#ppt_w/2"/>
                                              </p:val>
                                            </p:tav>
                                            <p:tav tm="100000">
                                              <p:val>
                                                <p:strVal val="#ppt_x"/>
                                              </p:val>
                                            </p:tav>
                                          </p:tavLst>
                                        </p:anim>
                                        <p:anim calcmode="lin" valueType="num">
                                          <p:cBhvr additive="base">
                                            <p:cTn id="35" dur="1500" fill="hold"/>
                                            <p:tgtEl>
                                              <p:spTgt spid="13"/>
                                            </p:tgtEl>
                                            <p:attrNameLst>
                                              <p:attrName>ppt_y</p:attrName>
                                            </p:attrNameLst>
                                          </p:cBhvr>
                                          <p:tavLst>
                                            <p:tav tm="0">
                                              <p:val>
                                                <p:strVal val="#ppt_y"/>
                                              </p:val>
                                            </p:tav>
                                            <p:tav tm="100000">
                                              <p:val>
                                                <p:strVal val="#ppt_y"/>
                                              </p:val>
                                            </p:tav>
                                          </p:tavLst>
                                        </p:anim>
                                      </p:childTnLst>
                                    </p:cTn>
                                  </p:par>
                                  <p:par>
                                    <p:cTn id="36" presetID="2" presetClass="entr" presetSubtype="8" accel="40000" fill="hold" nodeType="withEffect">
                                      <p:stCondLst>
                                        <p:cond delay="75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1500" fill="hold"/>
                                            <p:tgtEl>
                                              <p:spTgt spid="10"/>
                                            </p:tgtEl>
                                            <p:attrNameLst>
                                              <p:attrName>ppt_x</p:attrName>
                                            </p:attrNameLst>
                                          </p:cBhvr>
                                          <p:tavLst>
                                            <p:tav tm="0">
                                              <p:val>
                                                <p:strVal val="0-#ppt_w/2"/>
                                              </p:val>
                                            </p:tav>
                                            <p:tav tm="100000">
                                              <p:val>
                                                <p:strVal val="#ppt_x"/>
                                              </p:val>
                                            </p:tav>
                                          </p:tavLst>
                                        </p:anim>
                                        <p:anim calcmode="lin" valueType="num">
                                          <p:cBhvr additive="base">
                                            <p:cTn id="39" dur="1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75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250"/>
                                            <p:tgtEl>
                                              <p:spTgt spid="22"/>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250"/>
                                            <p:tgtEl>
                                              <p:spTgt spid="23"/>
                                            </p:tgtEl>
                                          </p:cBhvr>
                                        </p:animEffect>
                                      </p:childTnLst>
                                    </p:cTn>
                                  </p:par>
                                </p:childTnLst>
                              </p:cTn>
                            </p:par>
                            <p:par>
                              <p:cTn id="48" fill="hold">
                                <p:stCondLst>
                                  <p:cond delay="425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250"/>
                                            <p:tgtEl>
                                              <p:spTgt spid="24"/>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50"/>
                                            <p:tgtEl>
                                              <p:spTgt spid="25"/>
                                            </p:tgtEl>
                                          </p:cBhvr>
                                        </p:animEffect>
                                      </p:childTnLst>
                                    </p:cTn>
                                  </p:par>
                                </p:childTnLst>
                              </p:cTn>
                            </p:par>
                            <p:par>
                              <p:cTn id="56" fill="hold">
                                <p:stCondLst>
                                  <p:cond delay="4750"/>
                                </p:stCondLst>
                                <p:childTnLst>
                                  <p:par>
                                    <p:cTn id="57" presetID="22" presetClass="entr" presetSubtype="1" fill="hold"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wipe(up)">
                                          <p:cBhvr>
                                            <p:cTn id="59" dur="500"/>
                                            <p:tgtEl>
                                              <p:spTgt spid="57"/>
                                            </p:tgtEl>
                                          </p:cBhvr>
                                        </p:animEffect>
                                      </p:childTnLst>
                                    </p:cTn>
                                  </p:par>
                                </p:childTnLst>
                              </p:cTn>
                            </p:par>
                            <p:par>
                              <p:cTn id="60" fill="hold">
                                <p:stCondLst>
                                  <p:cond delay="5250"/>
                                </p:stCondLst>
                                <p:childTnLst>
                                  <p:par>
                                    <p:cTn id="61" presetID="14" presetClass="entr" presetSubtype="10"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randombar(horizontal)">
                                          <p:cBhvr>
                                            <p:cTn id="63" dur="500"/>
                                            <p:tgtEl>
                                              <p:spTgt spid="38"/>
                                            </p:tgtEl>
                                          </p:cBhvr>
                                        </p:animEffect>
                                      </p:childTnLst>
                                    </p:cTn>
                                  </p:par>
                                </p:childTnLst>
                              </p:cTn>
                            </p:par>
                            <p:par>
                              <p:cTn id="64" fill="hold">
                                <p:stCondLst>
                                  <p:cond delay="5750"/>
                                </p:stCondLst>
                                <p:childTnLst>
                                  <p:par>
                                    <p:cTn id="65" presetID="22" presetClass="entr" presetSubtype="1"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up)">
                                          <p:cBhvr>
                                            <p:cTn id="67" dur="500"/>
                                            <p:tgtEl>
                                              <p:spTgt spid="26"/>
                                            </p:tgtEl>
                                          </p:cBhvr>
                                        </p:animEffect>
                                      </p:childTnLst>
                                    </p:cTn>
                                  </p:par>
                                </p:childTnLst>
                              </p:cTn>
                            </p:par>
                            <p:par>
                              <p:cTn id="68" fill="hold">
                                <p:stCondLst>
                                  <p:cond delay="6250"/>
                                </p:stCondLst>
                                <p:childTnLst>
                                  <p:par>
                                    <p:cTn id="69" presetID="22" presetClass="entr" presetSubtype="1" fill="hold"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par>
                              <p:cTn id="72" fill="hold">
                                <p:stCondLst>
                                  <p:cond delay="6750"/>
                                </p:stCondLst>
                                <p:childTnLst>
                                  <p:par>
                                    <p:cTn id="73" presetID="14" presetClass="entr" presetSubtype="10" fill="hold"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randombar(horizontal)">
                                          <p:cBhvr>
                                            <p:cTn id="75" dur="500"/>
                                            <p:tgtEl>
                                              <p:spTgt spid="49"/>
                                            </p:tgtEl>
                                          </p:cBhvr>
                                        </p:animEffect>
                                      </p:childTnLst>
                                    </p:cTn>
                                  </p:par>
                                </p:childTnLst>
                              </p:cTn>
                            </p:par>
                            <p:par>
                              <p:cTn id="76" fill="hold">
                                <p:stCondLst>
                                  <p:cond delay="7250"/>
                                </p:stCondLst>
                                <p:childTnLst>
                                  <p:par>
                                    <p:cTn id="77" presetID="22" presetClass="entr" presetSubtype="1"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up)">
                                          <p:cBhvr>
                                            <p:cTn id="79" dur="500"/>
                                            <p:tgtEl>
                                              <p:spTgt spid="29"/>
                                            </p:tgtEl>
                                          </p:cBhvr>
                                        </p:animEffect>
                                      </p:childTnLst>
                                    </p:cTn>
                                  </p:par>
                                </p:childTnLst>
                              </p:cTn>
                            </p:par>
                            <p:par>
                              <p:cTn id="80" fill="hold">
                                <p:stCondLst>
                                  <p:cond delay="7750"/>
                                </p:stCondLst>
                                <p:childTnLst>
                                  <p:par>
                                    <p:cTn id="81" presetID="22"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ipe(up)">
                                          <p:cBhvr>
                                            <p:cTn id="83" dur="500"/>
                                            <p:tgtEl>
                                              <p:spTgt spid="65"/>
                                            </p:tgtEl>
                                          </p:cBhvr>
                                        </p:animEffect>
                                      </p:childTnLst>
                                    </p:cTn>
                                  </p:par>
                                </p:childTnLst>
                              </p:cTn>
                            </p:par>
                            <p:par>
                              <p:cTn id="84" fill="hold">
                                <p:stCondLst>
                                  <p:cond delay="8250"/>
                                </p:stCondLst>
                                <p:childTnLst>
                                  <p:par>
                                    <p:cTn id="85" presetID="14" presetClass="entr" presetSubtype="10" fill="hold"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randombar(horizontal)">
                                          <p:cBhvr>
                                            <p:cTn id="87" dur="500"/>
                                            <p:tgtEl>
                                              <p:spTgt spid="52"/>
                                            </p:tgtEl>
                                          </p:cBhvr>
                                        </p:animEffect>
                                      </p:childTnLst>
                                    </p:cTn>
                                  </p:par>
                                </p:childTnLst>
                              </p:cTn>
                            </p:par>
                            <p:par>
                              <p:cTn id="88" fill="hold">
                                <p:stCondLst>
                                  <p:cond delay="8750"/>
                                </p:stCondLst>
                                <p:childTnLst>
                                  <p:par>
                                    <p:cTn id="89" presetID="22" presetClass="entr" presetSubtype="1" fill="hold"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wipe(up)">
                                          <p:cBhvr>
                                            <p:cTn id="91" dur="500"/>
                                            <p:tgtEl>
                                              <p:spTgt spid="32"/>
                                            </p:tgtEl>
                                          </p:cBhvr>
                                        </p:animEffect>
                                      </p:childTnLst>
                                    </p:cTn>
                                  </p:par>
                                </p:childTnLst>
                              </p:cTn>
                            </p:par>
                            <p:par>
                              <p:cTn id="92" fill="hold">
                                <p:stCondLst>
                                  <p:cond delay="9250"/>
                                </p:stCondLst>
                                <p:childTnLst>
                                  <p:par>
                                    <p:cTn id="93" presetID="22" presetClass="entr" presetSubtype="1"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up)">
                                          <p:cBhvr>
                                            <p:cTn id="95" dur="500"/>
                                            <p:tgtEl>
                                              <p:spTgt spid="69"/>
                                            </p:tgtEl>
                                          </p:cBhvr>
                                        </p:animEffect>
                                      </p:childTnLst>
                                    </p:cTn>
                                  </p:par>
                                </p:childTnLst>
                              </p:cTn>
                            </p:par>
                            <p:par>
                              <p:cTn id="96" fill="hold">
                                <p:stCondLst>
                                  <p:cond delay="9750"/>
                                </p:stCondLst>
                                <p:childTnLst>
                                  <p:par>
                                    <p:cTn id="97" presetID="14" presetClass="entr" presetSubtype="10" fill="hold"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randombar(horizontal)">
                                          <p:cBhvr>
                                            <p:cTn id="99" dur="500"/>
                                            <p:tgtEl>
                                              <p:spTgt spid="43"/>
                                            </p:tgtEl>
                                          </p:cBhvr>
                                        </p:animEffect>
                                      </p:childTnLst>
                                    </p:cTn>
                                  </p:par>
                                </p:childTnLst>
                              </p:cTn>
                            </p:par>
                            <p:par>
                              <p:cTn id="100" fill="hold">
                                <p:stCondLst>
                                  <p:cond delay="10250"/>
                                </p:stCondLst>
                                <p:childTnLst>
                                  <p:par>
                                    <p:cTn id="101" presetID="22" presetClass="entr" presetSubtype="1" fill="hold" nodeType="after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wipe(up)">
                                          <p:cBhvr>
                                            <p:cTn id="10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2" grpId="0"/>
          <p:bldP spid="23" grpId="0"/>
          <p:bldP spid="24" grpId="0"/>
          <p:bldP spid="2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599274" y="1356974"/>
            <a:ext cx="1506792" cy="1506792"/>
            <a:chOff x="3481448" y="2338049"/>
            <a:chExt cx="2181104" cy="2181104"/>
          </a:xfrm>
        </p:grpSpPr>
        <p:grpSp>
          <p:nvGrpSpPr>
            <p:cNvPr id="11" name="组合 1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latin typeface="Calibri"/>
                  <a:ea typeface="宋体"/>
                  <a:cs typeface="+mn-cs"/>
                </a:endParaRPr>
              </a:p>
            </p:txBody>
          </p:sp>
          <p:sp>
            <p:nvSpPr>
              <p:cNvPr id="14" name="椭圆 1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latin typeface="Calibri"/>
                  <a:ea typeface="宋体"/>
                  <a:cs typeface="+mn-cs"/>
                </a:endParaRPr>
              </a:p>
            </p:txBody>
          </p:sp>
        </p:grpSp>
        <p:sp>
          <p:nvSpPr>
            <p:cNvPr id="12" name="TextBox 55"/>
            <p:cNvSpPr txBox="1"/>
            <p:nvPr/>
          </p:nvSpPr>
          <p:spPr>
            <a:xfrm>
              <a:off x="3859414" y="3125467"/>
              <a:ext cx="1425173"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284C78"/>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284C78"/>
                  </a:solidFill>
                  <a:effectLst/>
                  <a:uLnTx/>
                  <a:uFillTx/>
                  <a:latin typeface="方正兰亭细黑_GBK" pitchFamily="2" charset="-122"/>
                  <a:ea typeface="方正兰亭细黑_GBK" pitchFamily="2" charset="-122"/>
                </a:rPr>
                <a:t>01</a:t>
              </a:r>
              <a:endParaRPr kumimoji="0" lang="zh-CN" altLang="en-US" sz="2000" b="0" i="0" u="none" strike="noStrike" kern="0" cap="none" spc="0" normalizeH="0" baseline="0" noProof="0" dirty="0">
                <a:ln>
                  <a:noFill/>
                </a:ln>
                <a:solidFill>
                  <a:srgbClr val="284C78"/>
                </a:solidFill>
                <a:effectLst/>
                <a:uLnTx/>
                <a:uFillTx/>
                <a:latin typeface="方正兰亭细黑_GBK" pitchFamily="2" charset="-122"/>
                <a:ea typeface="方正兰亭细黑_GBK" pitchFamily="2" charset="-122"/>
              </a:endParaRPr>
            </a:p>
          </p:txBody>
        </p:sp>
      </p:grpSp>
      <p:sp>
        <p:nvSpPr>
          <p:cNvPr id="15" name="矩形 14"/>
          <p:cNvSpPr/>
          <p:nvPr/>
        </p:nvSpPr>
        <p:spPr>
          <a:xfrm>
            <a:off x="569066"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endParaRPr>
          </a:p>
        </p:txBody>
      </p:sp>
      <p:grpSp>
        <p:nvGrpSpPr>
          <p:cNvPr id="16" name="组合 15"/>
          <p:cNvGrpSpPr/>
          <p:nvPr/>
        </p:nvGrpSpPr>
        <p:grpSpPr>
          <a:xfrm>
            <a:off x="2202992" y="3181525"/>
            <a:ext cx="473766" cy="477588"/>
            <a:chOff x="3041651" y="3326606"/>
            <a:chExt cx="631825" cy="636588"/>
          </a:xfrm>
        </p:grpSpPr>
        <p:sp>
          <p:nvSpPr>
            <p:cNvPr id="17" name="Oval 9"/>
            <p:cNvSpPr>
              <a:spLocks noChangeArrowheads="1"/>
            </p:cNvSpPr>
            <p:nvPr/>
          </p:nvSpPr>
          <p:spPr bwMode="auto">
            <a:xfrm>
              <a:off x="3041651" y="3326606"/>
              <a:ext cx="631825" cy="636588"/>
            </a:xfrm>
            <a:prstGeom prst="ellipse">
              <a:avLst/>
            </a:prstGeom>
            <a:solidFill>
              <a:srgbClr val="284C78"/>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endParaRPr>
            </a:p>
          </p:txBody>
        </p:sp>
        <p:sp>
          <p:nvSpPr>
            <p:cNvPr id="1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endParaRPr>
            </a:p>
          </p:txBody>
        </p:sp>
        <p:sp>
          <p:nvSpPr>
            <p:cNvPr id="1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endParaRPr>
            </a:p>
          </p:txBody>
        </p:sp>
      </p:grpSp>
      <p:grpSp>
        <p:nvGrpSpPr>
          <p:cNvPr id="20" name="组合 19"/>
          <p:cNvGrpSpPr/>
          <p:nvPr/>
        </p:nvGrpSpPr>
        <p:grpSpPr>
          <a:xfrm>
            <a:off x="2837402" y="1356974"/>
            <a:ext cx="1506792" cy="1506792"/>
            <a:chOff x="3481448" y="2338049"/>
            <a:chExt cx="2181104" cy="2181104"/>
          </a:xfrm>
        </p:grpSpPr>
        <p:grpSp>
          <p:nvGrpSpPr>
            <p:cNvPr id="21" name="组合 2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latin typeface="Calibri"/>
                  <a:ea typeface="宋体"/>
                  <a:cs typeface="+mn-cs"/>
                </a:endParaRPr>
              </a:p>
            </p:txBody>
          </p:sp>
          <p:sp>
            <p:nvSpPr>
              <p:cNvPr id="24" name="椭圆 2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latin typeface="Calibri"/>
                  <a:ea typeface="宋体"/>
                  <a:cs typeface="+mn-cs"/>
                </a:endParaRPr>
              </a:p>
            </p:txBody>
          </p:sp>
        </p:grpSp>
        <p:sp>
          <p:nvSpPr>
            <p:cNvPr id="22" name="TextBox 65"/>
            <p:cNvSpPr txBox="1"/>
            <p:nvPr/>
          </p:nvSpPr>
          <p:spPr>
            <a:xfrm>
              <a:off x="3837372" y="3125467"/>
              <a:ext cx="1381084"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284C78"/>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284C78"/>
                  </a:solidFill>
                  <a:effectLst/>
                  <a:uLnTx/>
                  <a:uFillTx/>
                  <a:latin typeface="方正兰亭细黑_GBK" pitchFamily="2" charset="-122"/>
                  <a:ea typeface="方正兰亭细黑_GBK" pitchFamily="2" charset="-122"/>
                </a:rPr>
                <a:t>02</a:t>
              </a:r>
              <a:endParaRPr kumimoji="0" lang="zh-CN" altLang="en-US" sz="2000" b="0" i="0" u="none" strike="noStrike" kern="0" cap="none" spc="0" normalizeH="0" baseline="0" noProof="0" dirty="0">
                <a:ln>
                  <a:noFill/>
                </a:ln>
                <a:solidFill>
                  <a:srgbClr val="284C78"/>
                </a:solidFill>
                <a:effectLst/>
                <a:uLnTx/>
                <a:uFillTx/>
                <a:latin typeface="方正兰亭细黑_GBK" pitchFamily="2" charset="-122"/>
                <a:ea typeface="方正兰亭细黑_GBK" pitchFamily="2" charset="-122"/>
              </a:endParaRPr>
            </a:p>
          </p:txBody>
        </p:sp>
      </p:grpSp>
      <p:sp>
        <p:nvSpPr>
          <p:cNvPr id="25" name="矩形 24"/>
          <p:cNvSpPr/>
          <p:nvPr/>
        </p:nvSpPr>
        <p:spPr>
          <a:xfrm>
            <a:off x="2776985"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endParaRPr>
          </a:p>
        </p:txBody>
      </p:sp>
      <p:grpSp>
        <p:nvGrpSpPr>
          <p:cNvPr id="26" name="组合 25"/>
          <p:cNvGrpSpPr/>
          <p:nvPr/>
        </p:nvGrpSpPr>
        <p:grpSpPr>
          <a:xfrm>
            <a:off x="4438192" y="3181525"/>
            <a:ext cx="473766" cy="477588"/>
            <a:chOff x="3041651" y="3326606"/>
            <a:chExt cx="631825" cy="636588"/>
          </a:xfrm>
        </p:grpSpPr>
        <p:sp>
          <p:nvSpPr>
            <p:cNvPr id="27" name="Oval 9"/>
            <p:cNvSpPr>
              <a:spLocks noChangeArrowheads="1"/>
            </p:cNvSpPr>
            <p:nvPr/>
          </p:nvSpPr>
          <p:spPr bwMode="auto">
            <a:xfrm>
              <a:off x="3041651" y="3326606"/>
              <a:ext cx="631825" cy="636588"/>
            </a:xfrm>
            <a:prstGeom prst="ellipse">
              <a:avLst/>
            </a:prstGeom>
            <a:solidFill>
              <a:srgbClr val="284C78"/>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endParaRPr>
            </a:p>
          </p:txBody>
        </p:sp>
        <p:sp>
          <p:nvSpPr>
            <p:cNvPr id="2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endParaRPr>
            </a:p>
          </p:txBody>
        </p:sp>
        <p:sp>
          <p:nvSpPr>
            <p:cNvPr id="2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endParaRPr>
            </a:p>
          </p:txBody>
        </p:sp>
      </p:grpSp>
      <p:grpSp>
        <p:nvGrpSpPr>
          <p:cNvPr id="30" name="组合 29"/>
          <p:cNvGrpSpPr/>
          <p:nvPr/>
        </p:nvGrpSpPr>
        <p:grpSpPr>
          <a:xfrm>
            <a:off x="5029994" y="1356974"/>
            <a:ext cx="1506792" cy="1506792"/>
            <a:chOff x="3481448" y="2338049"/>
            <a:chExt cx="2181104" cy="2181104"/>
          </a:xfrm>
        </p:grpSpPr>
        <p:grpSp>
          <p:nvGrpSpPr>
            <p:cNvPr id="31" name="组合 3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latin typeface="Calibri"/>
                  <a:ea typeface="宋体"/>
                  <a:cs typeface="+mn-cs"/>
                </a:endParaRPr>
              </a:p>
            </p:txBody>
          </p:sp>
          <p:sp>
            <p:nvSpPr>
              <p:cNvPr id="34" name="椭圆 3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latin typeface="Calibri"/>
                  <a:ea typeface="宋体"/>
                  <a:cs typeface="+mn-cs"/>
                </a:endParaRPr>
              </a:p>
            </p:txBody>
          </p:sp>
        </p:grpSp>
        <p:sp>
          <p:nvSpPr>
            <p:cNvPr id="32" name="TextBox 75"/>
            <p:cNvSpPr txBox="1"/>
            <p:nvPr/>
          </p:nvSpPr>
          <p:spPr>
            <a:xfrm>
              <a:off x="3836211" y="3125467"/>
              <a:ext cx="1381084"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284C78"/>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284C78"/>
                  </a:solidFill>
                  <a:effectLst/>
                  <a:uLnTx/>
                  <a:uFillTx/>
                  <a:latin typeface="方正兰亭细黑_GBK" pitchFamily="2" charset="-122"/>
                  <a:ea typeface="方正兰亭细黑_GBK" pitchFamily="2" charset="-122"/>
                </a:rPr>
                <a:t>03</a:t>
              </a:r>
              <a:endParaRPr kumimoji="0" lang="zh-CN" altLang="en-US" sz="2000" b="0" i="0" u="none" strike="noStrike" kern="0" cap="none" spc="0" normalizeH="0" baseline="0" noProof="0" dirty="0">
                <a:ln>
                  <a:noFill/>
                </a:ln>
                <a:solidFill>
                  <a:srgbClr val="284C78"/>
                </a:solidFill>
                <a:effectLst/>
                <a:uLnTx/>
                <a:uFillTx/>
                <a:latin typeface="方正兰亭细黑_GBK" pitchFamily="2" charset="-122"/>
                <a:ea typeface="方正兰亭细黑_GBK" pitchFamily="2" charset="-122"/>
              </a:endParaRPr>
            </a:p>
          </p:txBody>
        </p:sp>
      </p:grpSp>
      <p:sp>
        <p:nvSpPr>
          <p:cNvPr id="35" name="矩形 34"/>
          <p:cNvSpPr/>
          <p:nvPr/>
        </p:nvSpPr>
        <p:spPr>
          <a:xfrm>
            <a:off x="4953794"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endParaRPr>
          </a:p>
        </p:txBody>
      </p:sp>
      <p:grpSp>
        <p:nvGrpSpPr>
          <p:cNvPr id="36" name="组合 35"/>
          <p:cNvGrpSpPr/>
          <p:nvPr/>
        </p:nvGrpSpPr>
        <p:grpSpPr>
          <a:xfrm>
            <a:off x="6601843" y="3181525"/>
            <a:ext cx="473766" cy="477588"/>
            <a:chOff x="3041651" y="3326606"/>
            <a:chExt cx="631825" cy="636588"/>
          </a:xfrm>
        </p:grpSpPr>
        <p:sp>
          <p:nvSpPr>
            <p:cNvPr id="37" name="Oval 9"/>
            <p:cNvSpPr>
              <a:spLocks noChangeArrowheads="1"/>
            </p:cNvSpPr>
            <p:nvPr/>
          </p:nvSpPr>
          <p:spPr bwMode="auto">
            <a:xfrm>
              <a:off x="3041651" y="3326606"/>
              <a:ext cx="631825" cy="636588"/>
            </a:xfrm>
            <a:prstGeom prst="ellipse">
              <a:avLst/>
            </a:prstGeom>
            <a:solidFill>
              <a:srgbClr val="284C78"/>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endParaRPr>
            </a:p>
          </p:txBody>
        </p:sp>
        <p:sp>
          <p:nvSpPr>
            <p:cNvPr id="38"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endParaRPr>
            </a:p>
          </p:txBody>
        </p:sp>
        <p:sp>
          <p:nvSpPr>
            <p:cNvPr id="39"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endParaRPr>
            </a:p>
          </p:txBody>
        </p:sp>
      </p:grpSp>
      <p:grpSp>
        <p:nvGrpSpPr>
          <p:cNvPr id="40" name="组合 39"/>
          <p:cNvGrpSpPr/>
          <p:nvPr/>
        </p:nvGrpSpPr>
        <p:grpSpPr>
          <a:xfrm>
            <a:off x="7103492" y="1356974"/>
            <a:ext cx="1506792" cy="1506792"/>
            <a:chOff x="3481448" y="2338049"/>
            <a:chExt cx="2181104" cy="2181104"/>
          </a:xfrm>
        </p:grpSpPr>
        <p:grpSp>
          <p:nvGrpSpPr>
            <p:cNvPr id="41" name="组合 40"/>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latin typeface="Calibri"/>
                  <a:ea typeface="宋体"/>
                  <a:cs typeface="+mn-cs"/>
                </a:endParaRPr>
              </a:p>
            </p:txBody>
          </p:sp>
          <p:sp>
            <p:nvSpPr>
              <p:cNvPr id="44" name="椭圆 4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84C78"/>
                  </a:solidFill>
                  <a:effectLst/>
                  <a:uLnTx/>
                  <a:uFillTx/>
                  <a:latin typeface="Calibri"/>
                  <a:ea typeface="宋体"/>
                  <a:cs typeface="+mn-cs"/>
                </a:endParaRPr>
              </a:p>
            </p:txBody>
          </p:sp>
        </p:grpSp>
        <p:sp>
          <p:nvSpPr>
            <p:cNvPr id="42" name="TextBox 85"/>
            <p:cNvSpPr txBox="1"/>
            <p:nvPr/>
          </p:nvSpPr>
          <p:spPr>
            <a:xfrm>
              <a:off x="3835051" y="3125467"/>
              <a:ext cx="1381084"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284C78"/>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284C78"/>
                  </a:solidFill>
                  <a:effectLst/>
                  <a:uLnTx/>
                  <a:uFillTx/>
                  <a:latin typeface="方正兰亭细黑_GBK" pitchFamily="2" charset="-122"/>
                  <a:ea typeface="方正兰亭细黑_GBK" pitchFamily="2" charset="-122"/>
                </a:rPr>
                <a:t>04</a:t>
              </a:r>
              <a:endParaRPr kumimoji="0" lang="zh-CN" altLang="en-US" sz="2000" b="0" i="0" u="none" strike="noStrike" kern="0" cap="none" spc="0" normalizeH="0" baseline="0" noProof="0" dirty="0">
                <a:ln>
                  <a:noFill/>
                </a:ln>
                <a:solidFill>
                  <a:srgbClr val="284C78"/>
                </a:solidFill>
                <a:effectLst/>
                <a:uLnTx/>
                <a:uFillTx/>
                <a:latin typeface="方正兰亭细黑_GBK" pitchFamily="2" charset="-122"/>
                <a:ea typeface="方正兰亭细黑_GBK" pitchFamily="2" charset="-122"/>
              </a:endParaRPr>
            </a:p>
          </p:txBody>
        </p:sp>
      </p:grpSp>
      <p:sp>
        <p:nvSpPr>
          <p:cNvPr id="45" name="矩形 44"/>
          <p:cNvSpPr/>
          <p:nvPr/>
        </p:nvSpPr>
        <p:spPr>
          <a:xfrm>
            <a:off x="7143203" y="3099510"/>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请在这里输入您的</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文字；请在这里输入您的文字</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请在这里输入您的文字</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；请</a:t>
            </a:r>
            <a:r>
              <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rPr>
              <a:t>在这里输入您的</a:t>
            </a:r>
            <a:r>
              <a:rPr kumimoji="0" lang="zh-CN" altLang="en-US" sz="1200" b="0" i="0" u="none" strike="noStrike" kern="0" cap="none" spc="0" normalizeH="0" baseline="0" noProof="0" dirty="0" smtClean="0">
                <a:ln>
                  <a:noFill/>
                </a:ln>
                <a:solidFill>
                  <a:srgbClr val="284C78"/>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rgbClr val="284C78"/>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08647870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1" fill="hold" nodeType="afterEffect" p14:presetBounceEnd="400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40000">
                                          <p:cBhvr additive="base">
                                            <p:cTn id="26"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0"/>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2500"/>
                                </p:stCondLst>
                                <p:childTnLst>
                                  <p:par>
                                    <p:cTn id="33" presetID="2" presetClass="entr" presetSubtype="8" fill="hold" nodeType="afterEffect" p14:presetBounceEnd="40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40000">
                                          <p:cBhvr additive="base">
                                            <p:cTn id="35" dur="50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1" fill="hold" nodeType="afterEffect" p14:presetBounceEnd="40000">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14:bounceEnd="40000">
                                          <p:cBhvr additive="base">
                                            <p:cTn id="40" dur="50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20"/>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up)">
                                          <p:cBhvr>
                                            <p:cTn id="45" dur="500"/>
                                            <p:tgtEl>
                                              <p:spTgt spid="25"/>
                                            </p:tgtEl>
                                          </p:cBhvr>
                                        </p:animEffect>
                                      </p:childTnLst>
                                    </p:cTn>
                                  </p:par>
                                </p:childTnLst>
                              </p:cTn>
                            </p:par>
                            <p:par>
                              <p:cTn id="46" fill="hold">
                                <p:stCondLst>
                                  <p:cond delay="4000"/>
                                </p:stCondLst>
                                <p:childTnLst>
                                  <p:par>
                                    <p:cTn id="47" presetID="2" presetClass="entr" presetSubtype="8" fill="hold" nodeType="afterEffect" p14:presetBounceEnd="40000">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14:bounceEnd="40000">
                                          <p:cBhvr additive="base">
                                            <p:cTn id="49" dur="500" fill="hold"/>
                                            <p:tgtEl>
                                              <p:spTgt spid="26"/>
                                            </p:tgtEl>
                                            <p:attrNameLst>
                                              <p:attrName>ppt_x</p:attrName>
                                            </p:attrNameLst>
                                          </p:cBhvr>
                                          <p:tavLst>
                                            <p:tav tm="0">
                                              <p:val>
                                                <p:strVal val="0-#ppt_w/2"/>
                                              </p:val>
                                            </p:tav>
                                            <p:tav tm="100000">
                                              <p:val>
                                                <p:strVal val="#ppt_x"/>
                                              </p:val>
                                            </p:tav>
                                          </p:tavLst>
                                        </p:anim>
                                        <p:anim calcmode="lin" valueType="num" p14:bounceEnd="40000">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1" fill="hold" nodeType="afterEffect" p14:presetBounceEnd="40000">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14:bounceEnd="40000">
                                          <p:cBhvr additive="base">
                                            <p:cTn id="54" dur="50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55" dur="500" fill="hold"/>
                                            <p:tgtEl>
                                              <p:spTgt spid="30"/>
                                            </p:tgtEl>
                                            <p:attrNameLst>
                                              <p:attrName>ppt_y</p:attrName>
                                            </p:attrNameLst>
                                          </p:cBhvr>
                                          <p:tavLst>
                                            <p:tav tm="0">
                                              <p:val>
                                                <p:strVal val="0-#ppt_h/2"/>
                                              </p:val>
                                            </p:tav>
                                            <p:tav tm="100000">
                                              <p:val>
                                                <p:strVal val="#ppt_y"/>
                                              </p:val>
                                            </p:tav>
                                          </p:tavLst>
                                        </p:anim>
                                      </p:childTnLst>
                                    </p:cTn>
                                  </p:par>
                                </p:childTnLst>
                              </p:cTn>
                            </p:par>
                            <p:par>
                              <p:cTn id="56" fill="hold">
                                <p:stCondLst>
                                  <p:cond delay="5000"/>
                                </p:stCondLst>
                                <p:childTnLst>
                                  <p:par>
                                    <p:cTn id="57" presetID="22" presetClass="entr" presetSubtype="1"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up)">
                                          <p:cBhvr>
                                            <p:cTn id="59" dur="500"/>
                                            <p:tgtEl>
                                              <p:spTgt spid="35"/>
                                            </p:tgtEl>
                                          </p:cBhvr>
                                        </p:animEffect>
                                      </p:childTnLst>
                                    </p:cTn>
                                  </p:par>
                                </p:childTnLst>
                              </p:cTn>
                            </p:par>
                            <p:par>
                              <p:cTn id="60" fill="hold">
                                <p:stCondLst>
                                  <p:cond delay="5500"/>
                                </p:stCondLst>
                                <p:childTnLst>
                                  <p:par>
                                    <p:cTn id="61" presetID="2" presetClass="entr" presetSubtype="8" fill="hold" nodeType="afterEffect" p14:presetBounceEnd="40000">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14:bounceEnd="40000">
                                          <p:cBhvr additive="base">
                                            <p:cTn id="63"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2" presetClass="entr" presetSubtype="1" fill="hold" nodeType="afterEffect" p14:presetBounceEnd="40000">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14:bounceEnd="40000">
                                          <p:cBhvr additive="base">
                                            <p:cTn id="68"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69" dur="500" fill="hold"/>
                                            <p:tgtEl>
                                              <p:spTgt spid="40"/>
                                            </p:tgtEl>
                                            <p:attrNameLst>
                                              <p:attrName>ppt_y</p:attrName>
                                            </p:attrNameLst>
                                          </p:cBhvr>
                                          <p:tavLst>
                                            <p:tav tm="0">
                                              <p:val>
                                                <p:strVal val="0-#ppt_h/2"/>
                                              </p:val>
                                            </p:tav>
                                            <p:tav tm="100000">
                                              <p:val>
                                                <p:strVal val="#ppt_y"/>
                                              </p:val>
                                            </p:tav>
                                          </p:tavLst>
                                        </p:anim>
                                      </p:childTnLst>
                                    </p:cTn>
                                  </p:par>
                                </p:childTnLst>
                              </p:cTn>
                            </p:par>
                            <p:par>
                              <p:cTn id="70" fill="hold">
                                <p:stCondLst>
                                  <p:cond delay="6500"/>
                                </p:stCondLst>
                                <p:childTnLst>
                                  <p:par>
                                    <p:cTn id="71" presetID="22" presetClass="entr" presetSubtype="1" fill="hold" grpId="0" nodeType="after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wipe(up)">
                                          <p:cBhvr>
                                            <p:cTn id="7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25" grpId="0"/>
          <p:bldP spid="35"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1"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1"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ppt_x"/>
                                              </p:val>
                                            </p:tav>
                                            <p:tav tm="100000">
                                              <p:val>
                                                <p:strVal val="#ppt_x"/>
                                              </p:val>
                                            </p:tav>
                                          </p:tavLst>
                                        </p:anim>
                                        <p:anim calcmode="lin" valueType="num">
                                          <p:cBhvr additive="base">
                                            <p:cTn id="41" dur="500" fill="hold"/>
                                            <p:tgtEl>
                                              <p:spTgt spid="20"/>
                                            </p:tgtEl>
                                            <p:attrNameLst>
                                              <p:attrName>ppt_y</p:attrName>
                                            </p:attrNameLst>
                                          </p:cBhvr>
                                          <p:tavLst>
                                            <p:tav tm="0">
                                              <p:val>
                                                <p:strVal val="0-#ppt_h/2"/>
                                              </p:val>
                                            </p:tav>
                                            <p:tav tm="100000">
                                              <p:val>
                                                <p:strVal val="#ppt_y"/>
                                              </p:val>
                                            </p:tav>
                                          </p:tavLst>
                                        </p:anim>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up)">
                                          <p:cBhvr>
                                            <p:cTn id="45" dur="500"/>
                                            <p:tgtEl>
                                              <p:spTgt spid="25"/>
                                            </p:tgtEl>
                                          </p:cBhvr>
                                        </p:animEffect>
                                      </p:childTnLst>
                                    </p:cTn>
                                  </p:par>
                                </p:childTnLst>
                              </p:cTn>
                            </p:par>
                            <p:par>
                              <p:cTn id="46" fill="hold">
                                <p:stCondLst>
                                  <p:cond delay="4000"/>
                                </p:stCondLst>
                                <p:childTnLst>
                                  <p:par>
                                    <p:cTn id="47" presetID="2" presetClass="entr" presetSubtype="8"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0-#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1"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ppt_x"/>
                                              </p:val>
                                            </p:tav>
                                            <p:tav tm="100000">
                                              <p:val>
                                                <p:strVal val="#ppt_x"/>
                                              </p:val>
                                            </p:tav>
                                          </p:tavLst>
                                        </p:anim>
                                        <p:anim calcmode="lin" valueType="num">
                                          <p:cBhvr additive="base">
                                            <p:cTn id="55" dur="500" fill="hold"/>
                                            <p:tgtEl>
                                              <p:spTgt spid="30"/>
                                            </p:tgtEl>
                                            <p:attrNameLst>
                                              <p:attrName>ppt_y</p:attrName>
                                            </p:attrNameLst>
                                          </p:cBhvr>
                                          <p:tavLst>
                                            <p:tav tm="0">
                                              <p:val>
                                                <p:strVal val="0-#ppt_h/2"/>
                                              </p:val>
                                            </p:tav>
                                            <p:tav tm="100000">
                                              <p:val>
                                                <p:strVal val="#ppt_y"/>
                                              </p:val>
                                            </p:tav>
                                          </p:tavLst>
                                        </p:anim>
                                      </p:childTnLst>
                                    </p:cTn>
                                  </p:par>
                                </p:childTnLst>
                              </p:cTn>
                            </p:par>
                            <p:par>
                              <p:cTn id="56" fill="hold">
                                <p:stCondLst>
                                  <p:cond delay="5000"/>
                                </p:stCondLst>
                                <p:childTnLst>
                                  <p:par>
                                    <p:cTn id="57" presetID="22" presetClass="entr" presetSubtype="1"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up)">
                                          <p:cBhvr>
                                            <p:cTn id="59" dur="500"/>
                                            <p:tgtEl>
                                              <p:spTgt spid="35"/>
                                            </p:tgtEl>
                                          </p:cBhvr>
                                        </p:animEffect>
                                      </p:childTnLst>
                                    </p:cTn>
                                  </p:par>
                                </p:childTnLst>
                              </p:cTn>
                            </p:par>
                            <p:par>
                              <p:cTn id="60" fill="hold">
                                <p:stCondLst>
                                  <p:cond delay="5500"/>
                                </p:stCondLst>
                                <p:childTnLst>
                                  <p:par>
                                    <p:cTn id="61" presetID="2" presetClass="entr" presetSubtype="8"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0-#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2" presetClass="entr" presetSubtype="1" fill="hold" nodeType="after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500" fill="hold"/>
                                            <p:tgtEl>
                                              <p:spTgt spid="40"/>
                                            </p:tgtEl>
                                            <p:attrNameLst>
                                              <p:attrName>ppt_x</p:attrName>
                                            </p:attrNameLst>
                                          </p:cBhvr>
                                          <p:tavLst>
                                            <p:tav tm="0">
                                              <p:val>
                                                <p:strVal val="#ppt_x"/>
                                              </p:val>
                                            </p:tav>
                                            <p:tav tm="100000">
                                              <p:val>
                                                <p:strVal val="#ppt_x"/>
                                              </p:val>
                                            </p:tav>
                                          </p:tavLst>
                                        </p:anim>
                                        <p:anim calcmode="lin" valueType="num">
                                          <p:cBhvr additive="base">
                                            <p:cTn id="69" dur="500" fill="hold"/>
                                            <p:tgtEl>
                                              <p:spTgt spid="40"/>
                                            </p:tgtEl>
                                            <p:attrNameLst>
                                              <p:attrName>ppt_y</p:attrName>
                                            </p:attrNameLst>
                                          </p:cBhvr>
                                          <p:tavLst>
                                            <p:tav tm="0">
                                              <p:val>
                                                <p:strVal val="0-#ppt_h/2"/>
                                              </p:val>
                                            </p:tav>
                                            <p:tav tm="100000">
                                              <p:val>
                                                <p:strVal val="#ppt_y"/>
                                              </p:val>
                                            </p:tav>
                                          </p:tavLst>
                                        </p:anim>
                                      </p:childTnLst>
                                    </p:cTn>
                                  </p:par>
                                </p:childTnLst>
                              </p:cTn>
                            </p:par>
                            <p:par>
                              <p:cTn id="70" fill="hold">
                                <p:stCondLst>
                                  <p:cond delay="6500"/>
                                </p:stCondLst>
                                <p:childTnLst>
                                  <p:par>
                                    <p:cTn id="71" presetID="22" presetClass="entr" presetSubtype="1" fill="hold" grpId="0" nodeType="afterEffect">
                                      <p:stCondLst>
                                        <p:cond delay="0"/>
                                      </p:stCondLst>
                                      <p:childTnLst>
                                        <p:set>
                                          <p:cBhvr>
                                            <p:cTn id="72" dur="1" fill="hold">
                                              <p:stCondLst>
                                                <p:cond delay="0"/>
                                              </p:stCondLst>
                                            </p:cTn>
                                            <p:tgtEl>
                                              <p:spTgt spid="45"/>
                                            </p:tgtEl>
                                            <p:attrNameLst>
                                              <p:attrName>style.visibility</p:attrName>
                                            </p:attrNameLst>
                                          </p:cBhvr>
                                          <p:to>
                                            <p:strVal val="visible"/>
                                          </p:to>
                                        </p:set>
                                        <p:animEffect transition="in" filter="wipe(up)">
                                          <p:cBhvr>
                                            <p:cTn id="7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25" grpId="0"/>
          <p:bldP spid="35" grpId="0"/>
          <p:bldP spid="4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2429693" y="1138769"/>
            <a:ext cx="4074164" cy="3708832"/>
            <a:chOff x="2638696" y="526547"/>
            <a:chExt cx="6346736" cy="5779709"/>
          </a:xfrm>
        </p:grpSpPr>
        <p:grpSp>
          <p:nvGrpSpPr>
            <p:cNvPr id="11" name="组合 10"/>
            <p:cNvGrpSpPr/>
            <p:nvPr/>
          </p:nvGrpSpPr>
          <p:grpSpPr>
            <a:xfrm>
              <a:off x="2638696" y="526547"/>
              <a:ext cx="3383280" cy="3383640"/>
              <a:chOff x="2987040" y="1497648"/>
              <a:chExt cx="3383280" cy="3383640"/>
            </a:xfrm>
          </p:grpSpPr>
          <p:sp>
            <p:nvSpPr>
              <p:cNvPr id="25" name="任意多边形 24"/>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8100000" scaled="1"/>
                <a:tileRect/>
              </a:gradFill>
              <a:ln w="28575">
                <a:gradFill flip="none" rotWithShape="1">
                  <a:gsLst>
                    <a:gs pos="0">
                      <a:schemeClr val="bg1"/>
                    </a:gs>
                    <a:gs pos="100000">
                      <a:schemeClr val="bg1">
                        <a:lumMod val="85000"/>
                      </a:schemeClr>
                    </a:gs>
                  </a:gsLst>
                  <a:lin ang="81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26" name="椭圆 25"/>
              <p:cNvSpPr/>
              <p:nvPr/>
            </p:nvSpPr>
            <p:spPr>
              <a:xfrm>
                <a:off x="3197860" y="1708648"/>
                <a:ext cx="2961640" cy="2961640"/>
              </a:xfrm>
              <a:prstGeom prst="ellipse">
                <a:avLst/>
              </a:prstGeom>
              <a:solidFill>
                <a:srgbClr val="284C78"/>
              </a:solidFill>
              <a:ln>
                <a:noFill/>
              </a:ln>
              <a:effectLst>
                <a:innerShdw blurRad="114300" dist="254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grpSp>
          <p:nvGrpSpPr>
            <p:cNvPr id="12" name="组合 11"/>
            <p:cNvGrpSpPr/>
            <p:nvPr/>
          </p:nvGrpSpPr>
          <p:grpSpPr>
            <a:xfrm flipH="1">
              <a:off x="6145712" y="1070165"/>
              <a:ext cx="2839720" cy="2840022"/>
              <a:chOff x="6748780" y="1497648"/>
              <a:chExt cx="3383280" cy="3383640"/>
            </a:xfrm>
          </p:grpSpPr>
          <p:sp>
            <p:nvSpPr>
              <p:cNvPr id="23" name="任意多边形 22"/>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2700000" scaled="1"/>
                <a:tileRect/>
              </a:gradFill>
              <a:ln w="28575">
                <a:gradFill flip="none" rotWithShape="1">
                  <a:gsLst>
                    <a:gs pos="0">
                      <a:schemeClr val="bg1"/>
                    </a:gs>
                    <a:gs pos="100000">
                      <a:schemeClr val="bg1">
                        <a:lumMod val="8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24" name="椭圆 23"/>
              <p:cNvSpPr/>
              <p:nvPr/>
            </p:nvSpPr>
            <p:spPr>
              <a:xfrm>
                <a:off x="6959600" y="1708648"/>
                <a:ext cx="2961640" cy="2961640"/>
              </a:xfrm>
              <a:prstGeom prst="ellipse">
                <a:avLst/>
              </a:prstGeom>
              <a:solidFill>
                <a:srgbClr val="284C78"/>
              </a:solidFill>
              <a:ln>
                <a:noFill/>
              </a:ln>
              <a:effectLst>
                <a:innerShdw blurRad="114300" dist="25400" dir="189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grpSp>
          <p:nvGrpSpPr>
            <p:cNvPr id="13" name="组合 12"/>
            <p:cNvGrpSpPr/>
            <p:nvPr/>
          </p:nvGrpSpPr>
          <p:grpSpPr>
            <a:xfrm flipH="1" flipV="1">
              <a:off x="6145712" y="4029232"/>
              <a:ext cx="2276782" cy="2277024"/>
              <a:chOff x="6748780" y="1497648"/>
              <a:chExt cx="3383280" cy="3383640"/>
            </a:xfrm>
          </p:grpSpPr>
          <p:sp>
            <p:nvSpPr>
              <p:cNvPr id="21" name="任意多边形 20"/>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8900000" scaled="1"/>
                <a:tileRect/>
              </a:gradFill>
              <a:ln w="28575">
                <a:gradFill flip="none" rotWithShape="1">
                  <a:gsLst>
                    <a:gs pos="0">
                      <a:schemeClr val="bg1"/>
                    </a:gs>
                    <a:gs pos="100000">
                      <a:schemeClr val="bg1">
                        <a:lumMod val="85000"/>
                      </a:schemeClr>
                    </a:gs>
                  </a:gsLst>
                  <a:lin ang="189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22" name="椭圆 21"/>
              <p:cNvSpPr/>
              <p:nvPr/>
            </p:nvSpPr>
            <p:spPr>
              <a:xfrm>
                <a:off x="6959600" y="1708648"/>
                <a:ext cx="2961640" cy="2961640"/>
              </a:xfrm>
              <a:prstGeom prst="ellipse">
                <a:avLst/>
              </a:prstGeom>
              <a:solidFill>
                <a:srgbClr val="284C78"/>
              </a:solidFill>
              <a:ln>
                <a:noFill/>
              </a:ln>
              <a:effectLst>
                <a:innerShdw blurRad="114300" dist="25400" dir="27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grpSp>
          <p:nvGrpSpPr>
            <p:cNvPr id="14" name="组合 13"/>
            <p:cNvGrpSpPr/>
            <p:nvPr/>
          </p:nvGrpSpPr>
          <p:grpSpPr>
            <a:xfrm flipV="1">
              <a:off x="4310634" y="4018644"/>
              <a:ext cx="1708764" cy="1708946"/>
              <a:chOff x="6748780" y="1497648"/>
              <a:chExt cx="3383280" cy="3383640"/>
            </a:xfrm>
          </p:grpSpPr>
          <p:sp>
            <p:nvSpPr>
              <p:cNvPr id="19" name="任意多边形 18"/>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3500000" scaled="0"/>
                <a:tileRect/>
              </a:gradFill>
              <a:ln w="28575">
                <a:gradFill flip="none" rotWithShape="1">
                  <a:gsLst>
                    <a:gs pos="0">
                      <a:schemeClr val="bg1"/>
                    </a:gs>
                    <a:gs pos="100000">
                      <a:schemeClr val="bg1">
                        <a:lumMod val="85000"/>
                      </a:schemeClr>
                    </a:gs>
                  </a:gsLst>
                  <a:lin ang="135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20" name="椭圆 19"/>
              <p:cNvSpPr/>
              <p:nvPr/>
            </p:nvSpPr>
            <p:spPr>
              <a:xfrm>
                <a:off x="6959600" y="1708648"/>
                <a:ext cx="2961640" cy="2961640"/>
              </a:xfrm>
              <a:prstGeom prst="ellipse">
                <a:avLst/>
              </a:prstGeom>
              <a:solidFill>
                <a:srgbClr val="284C78"/>
              </a:solidFill>
              <a:ln>
                <a:noFill/>
              </a:ln>
              <a:effectLst>
                <a:innerShdw blurRad="114300" dist="25400" dir="81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sp>
          <p:nvSpPr>
            <p:cNvPr id="15" name="文本框 40"/>
            <p:cNvSpPr txBox="1"/>
            <p:nvPr/>
          </p:nvSpPr>
          <p:spPr>
            <a:xfrm>
              <a:off x="3520710" y="1665289"/>
              <a:ext cx="1619250" cy="1223051"/>
            </a:xfrm>
            <a:prstGeom prst="rect">
              <a:avLst/>
            </a:prstGeom>
            <a:noFill/>
          </p:spPr>
          <p:txBody>
            <a:bodyPr wrap="square" rtlCol="0">
              <a:spAutoFit/>
            </a:bodyPr>
            <a:lstStyle/>
            <a:p>
              <a:pPr algn="ctr"/>
              <a:r>
                <a:rPr lang="en-US" altLang="zh-CN" sz="4500" dirty="0">
                  <a:solidFill>
                    <a:schemeClr val="bg1"/>
                  </a:solidFill>
                  <a:latin typeface="Impact" panose="020B0806030902050204" pitchFamily="34" charset="0"/>
                </a:rPr>
                <a:t>95</a:t>
              </a:r>
              <a:r>
                <a:rPr lang="en-US" altLang="zh-CN" sz="2700" dirty="0">
                  <a:solidFill>
                    <a:schemeClr val="bg1"/>
                  </a:solidFill>
                  <a:latin typeface="Impact" panose="020B0806030902050204" pitchFamily="34" charset="0"/>
                </a:rPr>
                <a:t>%</a:t>
              </a:r>
              <a:endParaRPr lang="zh-CN" altLang="en-US" sz="2700" dirty="0">
                <a:solidFill>
                  <a:schemeClr val="bg1"/>
                </a:solidFill>
                <a:latin typeface="Impact" panose="020B0806030902050204" pitchFamily="34" charset="0"/>
              </a:endParaRPr>
            </a:p>
          </p:txBody>
        </p:sp>
        <p:sp>
          <p:nvSpPr>
            <p:cNvPr id="16" name="文本框 41"/>
            <p:cNvSpPr txBox="1"/>
            <p:nvPr/>
          </p:nvSpPr>
          <p:spPr>
            <a:xfrm>
              <a:off x="6755946" y="1982344"/>
              <a:ext cx="1619250" cy="1115135"/>
            </a:xfrm>
            <a:prstGeom prst="rect">
              <a:avLst/>
            </a:prstGeom>
            <a:noFill/>
          </p:spPr>
          <p:txBody>
            <a:bodyPr wrap="square" rtlCol="0">
              <a:spAutoFit/>
            </a:bodyPr>
            <a:lstStyle/>
            <a:p>
              <a:pPr algn="ctr"/>
              <a:r>
                <a:rPr lang="en-US" altLang="zh-CN" sz="4050" dirty="0">
                  <a:solidFill>
                    <a:schemeClr val="bg1"/>
                  </a:solidFill>
                  <a:latin typeface="Impact" panose="020B0806030902050204" pitchFamily="34" charset="0"/>
                </a:rPr>
                <a:t>77</a:t>
              </a:r>
              <a:r>
                <a:rPr lang="en-US" altLang="zh-CN" sz="2400" dirty="0">
                  <a:solidFill>
                    <a:schemeClr val="bg1"/>
                  </a:solidFill>
                  <a:latin typeface="Impact" panose="020B0806030902050204" pitchFamily="34" charset="0"/>
                </a:rPr>
                <a:t>%</a:t>
              </a:r>
              <a:endParaRPr lang="zh-CN" altLang="en-US" sz="2400" dirty="0">
                <a:solidFill>
                  <a:schemeClr val="bg1"/>
                </a:solidFill>
                <a:latin typeface="Impact" panose="020B0806030902050204" pitchFamily="34" charset="0"/>
              </a:endParaRPr>
            </a:p>
          </p:txBody>
        </p:sp>
        <p:sp>
          <p:nvSpPr>
            <p:cNvPr id="17" name="文本框 42"/>
            <p:cNvSpPr txBox="1"/>
            <p:nvPr/>
          </p:nvSpPr>
          <p:spPr>
            <a:xfrm>
              <a:off x="6474478" y="4706078"/>
              <a:ext cx="1619250" cy="1007219"/>
            </a:xfrm>
            <a:prstGeom prst="rect">
              <a:avLst/>
            </a:prstGeom>
            <a:noFill/>
          </p:spPr>
          <p:txBody>
            <a:bodyPr wrap="square" rtlCol="0">
              <a:spAutoFit/>
            </a:bodyPr>
            <a:lstStyle/>
            <a:p>
              <a:pPr algn="ctr"/>
              <a:r>
                <a:rPr lang="en-US" altLang="zh-CN" sz="3600" dirty="0">
                  <a:solidFill>
                    <a:schemeClr val="bg1"/>
                  </a:solidFill>
                  <a:latin typeface="Impact" panose="020B0806030902050204" pitchFamily="34" charset="0"/>
                </a:rPr>
                <a:t>56</a:t>
              </a:r>
              <a:r>
                <a:rPr lang="en-US" altLang="zh-CN" sz="2100" dirty="0">
                  <a:solidFill>
                    <a:schemeClr val="bg1"/>
                  </a:solidFill>
                  <a:latin typeface="Impact" panose="020B0806030902050204" pitchFamily="34" charset="0"/>
                </a:rPr>
                <a:t>%</a:t>
              </a:r>
              <a:endParaRPr lang="zh-CN" altLang="en-US" sz="2100" dirty="0">
                <a:solidFill>
                  <a:schemeClr val="bg1"/>
                </a:solidFill>
                <a:latin typeface="Impact" panose="020B0806030902050204" pitchFamily="34" charset="0"/>
              </a:endParaRPr>
            </a:p>
          </p:txBody>
        </p:sp>
        <p:sp>
          <p:nvSpPr>
            <p:cNvPr id="18" name="文本框 43"/>
            <p:cNvSpPr txBox="1"/>
            <p:nvPr/>
          </p:nvSpPr>
          <p:spPr>
            <a:xfrm>
              <a:off x="4381056" y="4491775"/>
              <a:ext cx="1619250" cy="935274"/>
            </a:xfrm>
            <a:prstGeom prst="rect">
              <a:avLst/>
            </a:prstGeom>
            <a:noFill/>
          </p:spPr>
          <p:txBody>
            <a:bodyPr wrap="square" rtlCol="0">
              <a:spAutoFit/>
            </a:bodyPr>
            <a:lstStyle/>
            <a:p>
              <a:pPr algn="ctr"/>
              <a:r>
                <a:rPr lang="en-US" altLang="zh-CN" sz="3300" dirty="0">
                  <a:solidFill>
                    <a:schemeClr val="bg1"/>
                  </a:solidFill>
                  <a:latin typeface="Impact" panose="020B0806030902050204" pitchFamily="34" charset="0"/>
                </a:rPr>
                <a:t>36</a:t>
              </a:r>
              <a:r>
                <a:rPr lang="en-US" altLang="zh-CN" sz="180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sp>
        <p:nvSpPr>
          <p:cNvPr id="27" name="文本框 96"/>
          <p:cNvSpPr txBox="1"/>
          <p:nvPr/>
        </p:nvSpPr>
        <p:spPr>
          <a:xfrm>
            <a:off x="6635192" y="1870702"/>
            <a:ext cx="1120532" cy="276999"/>
          </a:xfrm>
          <a:prstGeom prst="rect">
            <a:avLst/>
          </a:prstGeom>
          <a:noFill/>
        </p:spPr>
        <p:txBody>
          <a:bodyPr wrap="square" rtlCol="0">
            <a:spAutoFit/>
          </a:bodyPr>
          <a:lstStyle/>
          <a:p>
            <a:r>
              <a:rPr lang="zh-CN" altLang="en-US" sz="1200" b="1" dirty="0">
                <a:solidFill>
                  <a:srgbClr val="284C78"/>
                </a:solidFill>
                <a:latin typeface="微软雅黑" panose="020B0503020204020204" pitchFamily="34" charset="-122"/>
                <a:ea typeface="微软雅黑" panose="020B0503020204020204" pitchFamily="34" charset="-122"/>
              </a:rPr>
              <a:t>在此添加标题</a:t>
            </a:r>
          </a:p>
        </p:txBody>
      </p:sp>
      <p:sp>
        <p:nvSpPr>
          <p:cNvPr id="28" name="文本框 113"/>
          <p:cNvSpPr txBox="1"/>
          <p:nvPr/>
        </p:nvSpPr>
        <p:spPr>
          <a:xfrm>
            <a:off x="565596" y="2172456"/>
            <a:ext cx="1685936" cy="369332"/>
          </a:xfrm>
          <a:prstGeom prst="rect">
            <a:avLst/>
          </a:prstGeom>
          <a:noFill/>
        </p:spPr>
        <p:txBody>
          <a:bodyPr wrap="square" rtlCol="0">
            <a:spAutoFit/>
          </a:bodyPr>
          <a:lstStyle/>
          <a:p>
            <a:pPr algn="r">
              <a:lnSpc>
                <a:spcPct val="120000"/>
              </a:lnSpc>
            </a:pPr>
            <a:r>
              <a:rPr lang="zh-CN" altLang="en-US" sz="750" dirty="0">
                <a:solidFill>
                  <a:srgbClr val="284C78"/>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29" name="文本框 100"/>
          <p:cNvSpPr txBox="1"/>
          <p:nvPr/>
        </p:nvSpPr>
        <p:spPr>
          <a:xfrm>
            <a:off x="6257101" y="3814468"/>
            <a:ext cx="1120532" cy="276999"/>
          </a:xfrm>
          <a:prstGeom prst="rect">
            <a:avLst/>
          </a:prstGeom>
          <a:noFill/>
        </p:spPr>
        <p:txBody>
          <a:bodyPr wrap="square" rtlCol="0">
            <a:spAutoFit/>
          </a:bodyPr>
          <a:lstStyle/>
          <a:p>
            <a:r>
              <a:rPr lang="zh-CN" altLang="en-US" sz="1200" b="1" dirty="0">
                <a:solidFill>
                  <a:srgbClr val="284C78"/>
                </a:solidFill>
                <a:latin typeface="微软雅黑" panose="020B0503020204020204" pitchFamily="34" charset="-122"/>
                <a:ea typeface="微软雅黑" panose="020B0503020204020204" pitchFamily="34" charset="-122"/>
              </a:rPr>
              <a:t>在此添加标题</a:t>
            </a:r>
          </a:p>
        </p:txBody>
      </p:sp>
      <p:sp>
        <p:nvSpPr>
          <p:cNvPr id="30" name="文本框 113"/>
          <p:cNvSpPr txBox="1"/>
          <p:nvPr/>
        </p:nvSpPr>
        <p:spPr>
          <a:xfrm>
            <a:off x="1679733" y="3931815"/>
            <a:ext cx="1685936" cy="369332"/>
          </a:xfrm>
          <a:prstGeom prst="rect">
            <a:avLst/>
          </a:prstGeom>
          <a:noFill/>
        </p:spPr>
        <p:txBody>
          <a:bodyPr wrap="square" rtlCol="0">
            <a:spAutoFit/>
          </a:bodyPr>
          <a:lstStyle/>
          <a:p>
            <a:pPr algn="r">
              <a:lnSpc>
                <a:spcPct val="120000"/>
              </a:lnSpc>
            </a:pPr>
            <a:r>
              <a:rPr lang="zh-CN" altLang="en-US" sz="750" dirty="0">
                <a:solidFill>
                  <a:srgbClr val="284C78"/>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31" name="文本框 104"/>
          <p:cNvSpPr txBox="1"/>
          <p:nvPr/>
        </p:nvSpPr>
        <p:spPr>
          <a:xfrm>
            <a:off x="2327891" y="3706481"/>
            <a:ext cx="1120532" cy="276999"/>
          </a:xfrm>
          <a:prstGeom prst="rect">
            <a:avLst/>
          </a:prstGeom>
          <a:noFill/>
        </p:spPr>
        <p:txBody>
          <a:bodyPr wrap="square" rtlCol="0">
            <a:spAutoFit/>
          </a:bodyPr>
          <a:lstStyle/>
          <a:p>
            <a:r>
              <a:rPr lang="zh-CN" altLang="en-US" sz="1200" b="1" dirty="0">
                <a:solidFill>
                  <a:srgbClr val="284C78"/>
                </a:solidFill>
                <a:latin typeface="微软雅黑" panose="020B0503020204020204" pitchFamily="34" charset="-122"/>
                <a:ea typeface="微软雅黑" panose="020B0503020204020204" pitchFamily="34" charset="-122"/>
              </a:rPr>
              <a:t>在此添加标题</a:t>
            </a:r>
          </a:p>
        </p:txBody>
      </p:sp>
      <p:sp>
        <p:nvSpPr>
          <p:cNvPr id="32" name="文本框 113"/>
          <p:cNvSpPr txBox="1"/>
          <p:nvPr/>
        </p:nvSpPr>
        <p:spPr>
          <a:xfrm>
            <a:off x="6635191" y="2118867"/>
            <a:ext cx="1685936" cy="369332"/>
          </a:xfrm>
          <a:prstGeom prst="rect">
            <a:avLst/>
          </a:prstGeom>
          <a:noFill/>
        </p:spPr>
        <p:txBody>
          <a:bodyPr wrap="square" rtlCol="0">
            <a:spAutoFit/>
          </a:bodyPr>
          <a:lstStyle/>
          <a:p>
            <a:pPr>
              <a:lnSpc>
                <a:spcPct val="120000"/>
              </a:lnSpc>
            </a:pPr>
            <a:r>
              <a:rPr lang="zh-CN" altLang="en-US" sz="750" dirty="0">
                <a:solidFill>
                  <a:srgbClr val="284C78"/>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33" name="文本框 108"/>
          <p:cNvSpPr txBox="1"/>
          <p:nvPr/>
        </p:nvSpPr>
        <p:spPr>
          <a:xfrm>
            <a:off x="1193617" y="1898427"/>
            <a:ext cx="1120532" cy="276999"/>
          </a:xfrm>
          <a:prstGeom prst="rect">
            <a:avLst/>
          </a:prstGeom>
          <a:noFill/>
        </p:spPr>
        <p:txBody>
          <a:bodyPr wrap="square" rtlCol="0">
            <a:spAutoFit/>
          </a:bodyPr>
          <a:lstStyle/>
          <a:p>
            <a:r>
              <a:rPr lang="zh-CN" altLang="en-US" sz="1200" b="1" dirty="0">
                <a:solidFill>
                  <a:srgbClr val="284C78"/>
                </a:solidFill>
                <a:latin typeface="微软雅黑" panose="020B0503020204020204" pitchFamily="34" charset="-122"/>
                <a:ea typeface="微软雅黑" panose="020B0503020204020204" pitchFamily="34" charset="-122"/>
              </a:rPr>
              <a:t>在此添加标题</a:t>
            </a:r>
          </a:p>
        </p:txBody>
      </p:sp>
      <p:sp>
        <p:nvSpPr>
          <p:cNvPr id="34" name="文本框 113"/>
          <p:cNvSpPr txBox="1"/>
          <p:nvPr/>
        </p:nvSpPr>
        <p:spPr>
          <a:xfrm>
            <a:off x="6285840" y="4074854"/>
            <a:ext cx="1685936" cy="369332"/>
          </a:xfrm>
          <a:prstGeom prst="rect">
            <a:avLst/>
          </a:prstGeom>
          <a:noFill/>
        </p:spPr>
        <p:txBody>
          <a:bodyPr wrap="square" rtlCol="0">
            <a:spAutoFit/>
          </a:bodyPr>
          <a:lstStyle/>
          <a:p>
            <a:pPr>
              <a:lnSpc>
                <a:spcPct val="120000"/>
              </a:lnSpc>
            </a:pPr>
            <a:r>
              <a:rPr lang="zh-CN" altLang="en-US" sz="750" dirty="0">
                <a:solidFill>
                  <a:srgbClr val="284C78"/>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52426358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45"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2000"/>
                                        <p:tgtEl>
                                          <p:spTgt spid="10"/>
                                        </p:tgtEl>
                                      </p:cBhvr>
                                    </p:animEffect>
                                    <p:anim calcmode="lin" valueType="num">
                                      <p:cBhvr>
                                        <p:cTn id="27" dur="2000" fill="hold"/>
                                        <p:tgtEl>
                                          <p:spTgt spid="10"/>
                                        </p:tgtEl>
                                        <p:attrNameLst>
                                          <p:attrName>ppt_w</p:attrName>
                                        </p:attrNameLst>
                                      </p:cBhvr>
                                      <p:tavLst>
                                        <p:tav tm="0" fmla="#ppt_w*sin(2.5*pi*$)">
                                          <p:val>
                                            <p:fltVal val="0"/>
                                          </p:val>
                                        </p:tav>
                                        <p:tav tm="100000">
                                          <p:val>
                                            <p:fltVal val="1"/>
                                          </p:val>
                                        </p:tav>
                                      </p:tavLst>
                                    </p:anim>
                                    <p:anim calcmode="lin" valueType="num">
                                      <p:cBhvr>
                                        <p:cTn id="28" dur="2000" fill="hold"/>
                                        <p:tgtEl>
                                          <p:spTgt spid="10"/>
                                        </p:tgtEl>
                                        <p:attrNameLst>
                                          <p:attrName>ppt_h</p:attrName>
                                        </p:attrNameLst>
                                      </p:cBhvr>
                                      <p:tavLst>
                                        <p:tav tm="0">
                                          <p:val>
                                            <p:strVal val="#ppt_h"/>
                                          </p:val>
                                        </p:tav>
                                        <p:tav tm="100000">
                                          <p:val>
                                            <p:strVal val="#ppt_h"/>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right)">
                                      <p:cBhvr>
                                        <p:cTn id="45" dur="500"/>
                                        <p:tgtEl>
                                          <p:spTgt spid="28"/>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right)">
                                      <p:cBhvr>
                                        <p:cTn id="48" dur="500"/>
                                        <p:tgtEl>
                                          <p:spTgt spid="3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ipe(left)">
                                      <p:cBhvr>
                                        <p:cTn id="5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7" grpId="0"/>
      <p:bldP spid="28" grpId="0"/>
      <p:bldP spid="29" grpId="0"/>
      <p:bldP spid="30" grpId="0"/>
      <p:bldP spid="31" grpId="0"/>
      <p:bldP spid="32"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4"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84C78"/>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6"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7"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7"/>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9"/>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KSO_Shape"/>
          <p:cNvSpPr>
            <a:spLocks/>
          </p:cNvSpPr>
          <p:nvPr/>
        </p:nvSpPr>
        <p:spPr bwMode="auto">
          <a:xfrm>
            <a:off x="4209022" y="1880662"/>
            <a:ext cx="725956" cy="61706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202314793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anim calcmode="lin" valueType="num">
                                      <p:cBhvr>
                                        <p:cTn id="13" dur="500" fill="hold"/>
                                        <p:tgtEl>
                                          <p:spTgt spid="4"/>
                                        </p:tgtEl>
                                        <p:attrNameLst>
                                          <p:attrName>ppt_x</p:attrName>
                                        </p:attrNameLst>
                                      </p:cBhvr>
                                      <p:tavLst>
                                        <p:tav tm="0">
                                          <p:val>
                                            <p:fltVal val="0.5"/>
                                          </p:val>
                                        </p:tav>
                                        <p:tav tm="100000">
                                          <p:val>
                                            <p:strVal val="#ppt_x"/>
                                          </p:val>
                                        </p:tav>
                                      </p:tavLst>
                                    </p:anim>
                                    <p:anim calcmode="lin" valueType="num">
                                      <p:cBhvr>
                                        <p:cTn id="14" dur="500" fill="hold"/>
                                        <p:tgtEl>
                                          <p:spTgt spid="4"/>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fltVal val="0.5"/>
                                          </p:val>
                                        </p:tav>
                                        <p:tav tm="100000">
                                          <p:val>
                                            <p:strVal val="#ppt_x"/>
                                          </p:val>
                                        </p:tav>
                                      </p:tavLst>
                                    </p:anim>
                                    <p:anim calcmode="lin" valueType="num">
                                      <p:cBhvr>
                                        <p:cTn id="21" dur="500" fill="hold"/>
                                        <p:tgtEl>
                                          <p:spTgt spid="10"/>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500"/>
                                        <p:tgtEl>
                                          <p:spTgt spid="3"/>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8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p:bldP spid="7" grpId="0"/>
      <p:bldP spid="8" grpId="0"/>
      <p:bldP spid="9"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原创设计师QQ598969553      _4"/>
          <p:cNvSpPr/>
          <p:nvPr/>
        </p:nvSpPr>
        <p:spPr>
          <a:xfrm>
            <a:off x="6168865" y="149307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11" name="原创设计师QQ598969553      _5"/>
          <p:cNvSpPr/>
          <p:nvPr/>
        </p:nvSpPr>
        <p:spPr>
          <a:xfrm>
            <a:off x="2328337" y="140797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12" name="原创设计师QQ598969553      _6"/>
          <p:cNvGrpSpPr/>
          <p:nvPr/>
        </p:nvGrpSpPr>
        <p:grpSpPr>
          <a:xfrm>
            <a:off x="2454288" y="1489651"/>
            <a:ext cx="1669321" cy="804540"/>
            <a:chOff x="6084168" y="1274556"/>
            <a:chExt cx="1669538" cy="804355"/>
          </a:xfrm>
        </p:grpSpPr>
        <p:sp>
          <p:nvSpPr>
            <p:cNvPr id="13" name="TextBox 10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4" name="TextBox 10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5" name="原创设计师QQ598969553      _7"/>
          <p:cNvGrpSpPr/>
          <p:nvPr/>
        </p:nvGrpSpPr>
        <p:grpSpPr>
          <a:xfrm>
            <a:off x="6301876" y="1603001"/>
            <a:ext cx="1669321" cy="804540"/>
            <a:chOff x="6084168" y="1274556"/>
            <a:chExt cx="1669538" cy="804355"/>
          </a:xfrm>
        </p:grpSpPr>
        <p:sp>
          <p:nvSpPr>
            <p:cNvPr id="16" name="TextBox 109"/>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7" name="TextBox 110"/>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8" name="原创设计师QQ598969553      _8"/>
          <p:cNvGrpSpPr/>
          <p:nvPr/>
        </p:nvGrpSpPr>
        <p:grpSpPr>
          <a:xfrm>
            <a:off x="998472" y="1340955"/>
            <a:ext cx="1206440" cy="1172864"/>
            <a:chOff x="2201071" y="3406041"/>
            <a:chExt cx="1805286" cy="1805938"/>
          </a:xfrm>
        </p:grpSpPr>
        <p:grpSp>
          <p:nvGrpSpPr>
            <p:cNvPr id="19" name="组合 18"/>
            <p:cNvGrpSpPr/>
            <p:nvPr/>
          </p:nvGrpSpPr>
          <p:grpSpPr>
            <a:xfrm>
              <a:off x="2201071" y="3406041"/>
              <a:ext cx="1805286" cy="1805938"/>
              <a:chOff x="4345444" y="2542859"/>
              <a:chExt cx="1810550" cy="1811205"/>
            </a:xfrm>
          </p:grpSpPr>
          <p:grpSp>
            <p:nvGrpSpPr>
              <p:cNvPr id="21" name="组合 2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3"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4" name="椭圆 2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椭圆 21"/>
              <p:cNvSpPr/>
              <p:nvPr/>
            </p:nvSpPr>
            <p:spPr>
              <a:xfrm>
                <a:off x="4565570" y="2763062"/>
                <a:ext cx="1370298" cy="1370793"/>
              </a:xfrm>
              <a:prstGeom prst="ellipse">
                <a:avLst/>
              </a:pr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 name="TextBox 69"/>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25" name="原创设计师QQ598969553      _9"/>
          <p:cNvGrpSpPr/>
          <p:nvPr/>
        </p:nvGrpSpPr>
        <p:grpSpPr>
          <a:xfrm>
            <a:off x="4895440" y="1389991"/>
            <a:ext cx="1206440" cy="1172864"/>
            <a:chOff x="4811090" y="3406041"/>
            <a:chExt cx="1805286" cy="1805938"/>
          </a:xfrm>
        </p:grpSpPr>
        <p:grpSp>
          <p:nvGrpSpPr>
            <p:cNvPr id="26" name="组合 25"/>
            <p:cNvGrpSpPr/>
            <p:nvPr/>
          </p:nvGrpSpPr>
          <p:grpSpPr>
            <a:xfrm>
              <a:off x="4811090" y="3406041"/>
              <a:ext cx="1805286" cy="1805938"/>
              <a:chOff x="4345444" y="2542859"/>
              <a:chExt cx="1810550" cy="1811205"/>
            </a:xfrm>
          </p:grpSpPr>
          <p:grpSp>
            <p:nvGrpSpPr>
              <p:cNvPr id="28" name="组合 2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0"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31" name="椭圆 3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9" name="椭圆 28"/>
              <p:cNvSpPr/>
              <p:nvPr/>
            </p:nvSpPr>
            <p:spPr>
              <a:xfrm>
                <a:off x="4565570" y="2763062"/>
                <a:ext cx="1370298" cy="1370793"/>
              </a:xfrm>
              <a:prstGeom prst="ellipse">
                <a:avLst/>
              </a:pr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7" name="TextBox 117"/>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
        <p:nvSpPr>
          <p:cNvPr id="32" name="原创设计师QQ598969553      _10"/>
          <p:cNvSpPr/>
          <p:nvPr/>
        </p:nvSpPr>
        <p:spPr>
          <a:xfrm>
            <a:off x="6168865" y="338328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33" name="原创设计师QQ598969553      _11"/>
          <p:cNvSpPr/>
          <p:nvPr/>
        </p:nvSpPr>
        <p:spPr>
          <a:xfrm>
            <a:off x="2328337" y="329818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34" name="原创设计师QQ598969553      _12"/>
          <p:cNvGrpSpPr/>
          <p:nvPr/>
        </p:nvGrpSpPr>
        <p:grpSpPr>
          <a:xfrm>
            <a:off x="2454288" y="3379861"/>
            <a:ext cx="1669321" cy="804540"/>
            <a:chOff x="6084168" y="1274556"/>
            <a:chExt cx="1669538" cy="804355"/>
          </a:xfrm>
        </p:grpSpPr>
        <p:sp>
          <p:nvSpPr>
            <p:cNvPr id="35" name="TextBox 58"/>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6" name="TextBox 59"/>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7" name="原创设计师QQ598969553      _13"/>
          <p:cNvGrpSpPr/>
          <p:nvPr/>
        </p:nvGrpSpPr>
        <p:grpSpPr>
          <a:xfrm>
            <a:off x="6301876" y="3493211"/>
            <a:ext cx="1669321" cy="804540"/>
            <a:chOff x="6084168" y="1274556"/>
            <a:chExt cx="1669538" cy="804355"/>
          </a:xfrm>
        </p:grpSpPr>
        <p:sp>
          <p:nvSpPr>
            <p:cNvPr id="38" name="TextBox 6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9" name="TextBox 6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40" name="原创设计师QQ598969553      _14"/>
          <p:cNvGrpSpPr/>
          <p:nvPr/>
        </p:nvGrpSpPr>
        <p:grpSpPr>
          <a:xfrm>
            <a:off x="998472" y="3231165"/>
            <a:ext cx="1206440" cy="1172864"/>
            <a:chOff x="2201071" y="3406041"/>
            <a:chExt cx="1805286" cy="1805938"/>
          </a:xfrm>
        </p:grpSpPr>
        <p:grpSp>
          <p:nvGrpSpPr>
            <p:cNvPr id="41" name="组合 40"/>
            <p:cNvGrpSpPr/>
            <p:nvPr/>
          </p:nvGrpSpPr>
          <p:grpSpPr>
            <a:xfrm>
              <a:off x="2201071" y="3406041"/>
              <a:ext cx="1805286" cy="1805938"/>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8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4" name="椭圆 43"/>
              <p:cNvSpPr/>
              <p:nvPr/>
            </p:nvSpPr>
            <p:spPr>
              <a:xfrm>
                <a:off x="4565570" y="2763062"/>
                <a:ext cx="1370298" cy="1370793"/>
              </a:xfrm>
              <a:prstGeom prst="ellipse">
                <a:avLst/>
              </a:pr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2" name="TextBox 76"/>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47" name="原创设计师QQ598969553      _15"/>
          <p:cNvGrpSpPr/>
          <p:nvPr/>
        </p:nvGrpSpPr>
        <p:grpSpPr>
          <a:xfrm>
            <a:off x="4895440" y="3280201"/>
            <a:ext cx="1206440" cy="1172864"/>
            <a:chOff x="4811090" y="3406041"/>
            <a:chExt cx="1805286" cy="1805938"/>
          </a:xfrm>
        </p:grpSpPr>
        <p:grpSp>
          <p:nvGrpSpPr>
            <p:cNvPr id="48" name="组合 47"/>
            <p:cNvGrpSpPr/>
            <p:nvPr/>
          </p:nvGrpSpPr>
          <p:grpSpPr>
            <a:xfrm>
              <a:off x="4811090" y="3406041"/>
              <a:ext cx="1805286" cy="1805938"/>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9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1" name="椭圆 50"/>
              <p:cNvSpPr/>
              <p:nvPr/>
            </p:nvSpPr>
            <p:spPr>
              <a:xfrm>
                <a:off x="4565570" y="2763062"/>
                <a:ext cx="1370298" cy="1370793"/>
              </a:xfrm>
              <a:prstGeom prst="ellipse">
                <a:avLst/>
              </a:pr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9" name="TextBox 89"/>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365015421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3" presetClass="entr" presetSubtype="16"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23" presetClass="entr" presetSubtype="16" fill="hold" nodeType="with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p:cTn id="36" dur="500" fill="hold"/>
                                        <p:tgtEl>
                                          <p:spTgt spid="25"/>
                                        </p:tgtEl>
                                        <p:attrNameLst>
                                          <p:attrName>ppt_w</p:attrName>
                                        </p:attrNameLst>
                                      </p:cBhvr>
                                      <p:tavLst>
                                        <p:tav tm="0">
                                          <p:val>
                                            <p:fltVal val="0"/>
                                          </p:val>
                                        </p:tav>
                                        <p:tav tm="100000">
                                          <p:val>
                                            <p:strVal val="#ppt_w"/>
                                          </p:val>
                                        </p:tav>
                                      </p:tavLst>
                                    </p:anim>
                                    <p:anim calcmode="lin" valueType="num">
                                      <p:cBhvr>
                                        <p:cTn id="37" dur="500" fill="hold"/>
                                        <p:tgtEl>
                                          <p:spTgt spid="25"/>
                                        </p:tgtEl>
                                        <p:attrNameLst>
                                          <p:attrName>ppt_h</p:attrName>
                                        </p:attrNameLst>
                                      </p:cBhvr>
                                      <p:tavLst>
                                        <p:tav tm="0">
                                          <p:val>
                                            <p:fltVal val="0"/>
                                          </p:val>
                                        </p:tav>
                                        <p:tav tm="100000">
                                          <p:val>
                                            <p:strVal val="#ppt_h"/>
                                          </p:val>
                                        </p:tav>
                                      </p:tavLst>
                                    </p:anim>
                                  </p:childTnLst>
                                </p:cTn>
                              </p:par>
                            </p:childTnLst>
                          </p:cTn>
                        </p:par>
                        <p:par>
                          <p:cTn id="38" fill="hold">
                            <p:stCondLst>
                              <p:cond delay="2000"/>
                            </p:stCondLst>
                            <p:childTnLst>
                              <p:par>
                                <p:cTn id="39" presetID="42"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10" presetClass="entr" presetSubtype="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par>
                          <p:cTn id="55" fill="hold">
                            <p:stCondLst>
                              <p:cond delay="30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par>
                                <p:cTn id="60" presetID="23" presetClass="entr" presetSubtype="16" fill="hold"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childTnLst>
                                </p:cTn>
                              </p:par>
                            </p:childTnLst>
                          </p:cTn>
                        </p:par>
                        <p:par>
                          <p:cTn id="64" fill="hold">
                            <p:stCondLst>
                              <p:cond delay="3500"/>
                            </p:stCondLst>
                            <p:childTnLst>
                              <p:par>
                                <p:cTn id="65" presetID="42" presetClass="entr" presetSubtype="0"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1000"/>
                                        <p:tgtEl>
                                          <p:spTgt spid="37"/>
                                        </p:tgtEl>
                                      </p:cBhvr>
                                    </p:animEffect>
                                    <p:anim calcmode="lin" valueType="num">
                                      <p:cBhvr>
                                        <p:cTn id="73" dur="1000" fill="hold"/>
                                        <p:tgtEl>
                                          <p:spTgt spid="37"/>
                                        </p:tgtEl>
                                        <p:attrNameLst>
                                          <p:attrName>ppt_x</p:attrName>
                                        </p:attrNameLst>
                                      </p:cBhvr>
                                      <p:tavLst>
                                        <p:tav tm="0">
                                          <p:val>
                                            <p:strVal val="#ppt_x"/>
                                          </p:val>
                                        </p:tav>
                                        <p:tav tm="100000">
                                          <p:val>
                                            <p:strVal val="#ppt_x"/>
                                          </p:val>
                                        </p:tav>
                                      </p:tavLst>
                                    </p:anim>
                                    <p:anim calcmode="lin" valueType="num">
                                      <p:cBhvr>
                                        <p:cTn id="7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32" grpId="0" animBg="1"/>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8" name="直接连接符 147"/>
          <p:cNvCxnSpPr/>
          <p:nvPr/>
        </p:nvCxnSpPr>
        <p:spPr>
          <a:xfrm>
            <a:off x="-125255" y="2544366"/>
            <a:ext cx="1505540"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a:off x="7638460" y="2544366"/>
            <a:ext cx="1505540"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a:off x="6774357" y="2544366"/>
            <a:ext cx="1203158"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4507838" y="2544362"/>
            <a:ext cx="0" cy="712355"/>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6882641" y="2544362"/>
            <a:ext cx="0" cy="712355"/>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V="1">
            <a:off x="3164309" y="1798408"/>
            <a:ext cx="0" cy="712355"/>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V="1">
            <a:off x="5755112" y="1798408"/>
            <a:ext cx="0" cy="712355"/>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5396453" y="2544366"/>
            <a:ext cx="1475302"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4541065" y="2544366"/>
            <a:ext cx="1203158"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a:off x="3164310" y="2544362"/>
            <a:ext cx="1343524" cy="5"/>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1961152" y="2544366"/>
            <a:ext cx="1203158"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159" name="组合 158"/>
          <p:cNvGrpSpPr/>
          <p:nvPr/>
        </p:nvGrpSpPr>
        <p:grpSpPr>
          <a:xfrm>
            <a:off x="658391" y="1636496"/>
            <a:ext cx="1579485" cy="1697625"/>
            <a:chOff x="7414667" y="3685108"/>
            <a:chExt cx="871129" cy="936285"/>
          </a:xfrm>
        </p:grpSpPr>
        <p:sp>
          <p:nvSpPr>
            <p:cNvPr id="160" name="椭圆 159"/>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b="1">
                <a:solidFill>
                  <a:srgbClr val="284C78"/>
                </a:solidFill>
              </a:endParaRPr>
            </a:p>
          </p:txBody>
        </p:sp>
        <p:sp>
          <p:nvSpPr>
            <p:cNvPr id="161" name="文本框 160"/>
            <p:cNvSpPr txBox="1"/>
            <p:nvPr/>
          </p:nvSpPr>
          <p:spPr>
            <a:xfrm>
              <a:off x="7453736" y="3685108"/>
              <a:ext cx="792991" cy="891173"/>
            </a:xfrm>
            <a:prstGeom prst="rect">
              <a:avLst/>
            </a:prstGeom>
            <a:noFill/>
          </p:spPr>
          <p:txBody>
            <a:bodyPr wrap="square" rtlCol="0">
              <a:spAutoFit/>
            </a:bodyPr>
            <a:lstStyle/>
            <a:p>
              <a:pPr algn="ctr"/>
              <a:r>
                <a:rPr lang="zh-CN" altLang="en-US" sz="4950" dirty="0">
                  <a:solidFill>
                    <a:srgbClr val="284C78"/>
                  </a:solidFill>
                  <a:effectLst>
                    <a:innerShdw blurRad="63500" dist="38100" dir="13500000">
                      <a:prstClr val="black">
                        <a:alpha val="50000"/>
                      </a:prstClr>
                    </a:innerShdw>
                  </a:effectLst>
                  <a:latin typeface="方正大黑简体" pitchFamily="65" charset="-122"/>
                  <a:ea typeface="方正大黑简体" pitchFamily="65" charset="-122"/>
                </a:rPr>
                <a:t>目录</a:t>
              </a:r>
            </a:p>
          </p:txBody>
        </p:sp>
      </p:grpSp>
      <p:grpSp>
        <p:nvGrpSpPr>
          <p:cNvPr id="162" name="组合 161"/>
          <p:cNvGrpSpPr/>
          <p:nvPr/>
        </p:nvGrpSpPr>
        <p:grpSpPr>
          <a:xfrm>
            <a:off x="2863522" y="1420498"/>
            <a:ext cx="601574" cy="646331"/>
            <a:chOff x="7414667" y="3738154"/>
            <a:chExt cx="871129" cy="935944"/>
          </a:xfrm>
        </p:grpSpPr>
        <p:sp>
          <p:nvSpPr>
            <p:cNvPr id="163" name="椭圆 162"/>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b="1">
                <a:solidFill>
                  <a:srgbClr val="284C78"/>
                </a:solidFill>
              </a:endParaRPr>
            </a:p>
          </p:txBody>
        </p:sp>
        <p:sp>
          <p:nvSpPr>
            <p:cNvPr id="164" name="文本框 163"/>
            <p:cNvSpPr txBox="1"/>
            <p:nvPr/>
          </p:nvSpPr>
          <p:spPr>
            <a:xfrm>
              <a:off x="7468848" y="3738154"/>
              <a:ext cx="792990" cy="935944"/>
            </a:xfrm>
            <a:prstGeom prst="rect">
              <a:avLst/>
            </a:prstGeom>
            <a:noFill/>
          </p:spPr>
          <p:txBody>
            <a:bodyPr wrap="square" rtlCol="0">
              <a:spAutoFit/>
            </a:bodyPr>
            <a:lstStyle/>
            <a:p>
              <a:pPr algn="ctr"/>
              <a:r>
                <a:rPr lang="en-US" altLang="zh-CN" sz="36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6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grpSp>
        <p:nvGrpSpPr>
          <p:cNvPr id="165" name="组合 164"/>
          <p:cNvGrpSpPr/>
          <p:nvPr/>
        </p:nvGrpSpPr>
        <p:grpSpPr>
          <a:xfrm>
            <a:off x="5454322" y="1420498"/>
            <a:ext cx="601574" cy="646331"/>
            <a:chOff x="7414667" y="3738154"/>
            <a:chExt cx="871129" cy="935944"/>
          </a:xfrm>
        </p:grpSpPr>
        <p:sp>
          <p:nvSpPr>
            <p:cNvPr id="166" name="椭圆 16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b="1"/>
            </a:p>
          </p:txBody>
        </p:sp>
        <p:sp>
          <p:nvSpPr>
            <p:cNvPr id="167" name="文本框 166"/>
            <p:cNvSpPr txBox="1"/>
            <p:nvPr/>
          </p:nvSpPr>
          <p:spPr>
            <a:xfrm>
              <a:off x="7451427" y="3738154"/>
              <a:ext cx="792990" cy="935944"/>
            </a:xfrm>
            <a:prstGeom prst="rect">
              <a:avLst/>
            </a:prstGeom>
            <a:noFill/>
          </p:spPr>
          <p:txBody>
            <a:bodyPr wrap="square" rtlCol="0">
              <a:spAutoFit/>
            </a:bodyPr>
            <a:lstStyle/>
            <a:p>
              <a:pPr algn="ctr"/>
              <a:r>
                <a:rPr lang="en-US" altLang="zh-CN" sz="36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6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grpSp>
        <p:nvGrpSpPr>
          <p:cNvPr id="168" name="组合 167"/>
          <p:cNvGrpSpPr/>
          <p:nvPr/>
        </p:nvGrpSpPr>
        <p:grpSpPr>
          <a:xfrm>
            <a:off x="6570967" y="3056947"/>
            <a:ext cx="601574" cy="646331"/>
            <a:chOff x="7414667" y="3738154"/>
            <a:chExt cx="871129" cy="935944"/>
          </a:xfrm>
        </p:grpSpPr>
        <p:sp>
          <p:nvSpPr>
            <p:cNvPr id="169" name="椭圆 168"/>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b="1">
                <a:solidFill>
                  <a:srgbClr val="284C78"/>
                </a:solidFill>
              </a:endParaRPr>
            </a:p>
          </p:txBody>
        </p:sp>
        <p:sp>
          <p:nvSpPr>
            <p:cNvPr id="170" name="文本框 169"/>
            <p:cNvSpPr txBox="1"/>
            <p:nvPr/>
          </p:nvSpPr>
          <p:spPr>
            <a:xfrm>
              <a:off x="7451427" y="3738154"/>
              <a:ext cx="792990" cy="935944"/>
            </a:xfrm>
            <a:prstGeom prst="rect">
              <a:avLst/>
            </a:prstGeom>
            <a:noFill/>
          </p:spPr>
          <p:txBody>
            <a:bodyPr wrap="square" rtlCol="0">
              <a:spAutoFit/>
            </a:bodyPr>
            <a:lstStyle/>
            <a:p>
              <a:pPr algn="ctr"/>
              <a:r>
                <a:rPr lang="en-US" altLang="zh-CN" sz="36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6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grpSp>
        <p:nvGrpSpPr>
          <p:cNvPr id="171" name="组合 170"/>
          <p:cNvGrpSpPr/>
          <p:nvPr/>
        </p:nvGrpSpPr>
        <p:grpSpPr>
          <a:xfrm>
            <a:off x="4207051" y="3056947"/>
            <a:ext cx="601574" cy="646331"/>
            <a:chOff x="7414667" y="3738154"/>
            <a:chExt cx="871129" cy="935944"/>
          </a:xfrm>
        </p:grpSpPr>
        <p:sp>
          <p:nvSpPr>
            <p:cNvPr id="172" name="椭圆 171"/>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b="1">
                <a:solidFill>
                  <a:srgbClr val="284C78"/>
                </a:solidFill>
              </a:endParaRPr>
            </a:p>
          </p:txBody>
        </p:sp>
        <p:sp>
          <p:nvSpPr>
            <p:cNvPr id="173" name="文本框 172"/>
            <p:cNvSpPr txBox="1"/>
            <p:nvPr/>
          </p:nvSpPr>
          <p:spPr>
            <a:xfrm>
              <a:off x="7451427" y="3738154"/>
              <a:ext cx="792990" cy="935944"/>
            </a:xfrm>
            <a:prstGeom prst="rect">
              <a:avLst/>
            </a:prstGeom>
            <a:noFill/>
          </p:spPr>
          <p:txBody>
            <a:bodyPr wrap="square" rtlCol="0">
              <a:spAutoFit/>
            </a:bodyPr>
            <a:lstStyle/>
            <a:p>
              <a:pPr algn="ctr"/>
              <a:r>
                <a:rPr lang="en-US" altLang="zh-CN" sz="36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6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174" name="文本框 173"/>
          <p:cNvSpPr txBox="1"/>
          <p:nvPr/>
        </p:nvSpPr>
        <p:spPr>
          <a:xfrm>
            <a:off x="2140915" y="906567"/>
            <a:ext cx="2022727" cy="461665"/>
          </a:xfrm>
          <a:prstGeom prst="rect">
            <a:avLst/>
          </a:prstGeom>
          <a:noFill/>
        </p:spPr>
        <p:txBody>
          <a:bodyPr wrap="square" rtlCol="0">
            <a:spAutoFit/>
          </a:bodyPr>
          <a:lstStyle/>
          <a:p>
            <a:pPr algn="ctr"/>
            <a:r>
              <a:rPr lang="zh-CN" altLang="en-US" sz="2400" dirty="0">
                <a:solidFill>
                  <a:srgbClr val="284C78"/>
                </a:solidFill>
                <a:latin typeface="方正正中黑简体" pitchFamily="2" charset="-122"/>
                <a:ea typeface="方正正中黑简体" pitchFamily="2" charset="-122"/>
              </a:rPr>
              <a:t>此处输入标题</a:t>
            </a:r>
          </a:p>
        </p:txBody>
      </p:sp>
      <p:sp>
        <p:nvSpPr>
          <p:cNvPr id="175" name="文本框 174"/>
          <p:cNvSpPr txBox="1"/>
          <p:nvPr/>
        </p:nvSpPr>
        <p:spPr>
          <a:xfrm>
            <a:off x="4742152" y="906567"/>
            <a:ext cx="2022727" cy="461665"/>
          </a:xfrm>
          <a:prstGeom prst="rect">
            <a:avLst/>
          </a:prstGeom>
          <a:noFill/>
        </p:spPr>
        <p:txBody>
          <a:bodyPr wrap="square" rtlCol="0">
            <a:spAutoFit/>
          </a:bodyPr>
          <a:lstStyle/>
          <a:p>
            <a:pPr algn="ctr"/>
            <a:r>
              <a:rPr lang="zh-CN" altLang="en-US" sz="2400" dirty="0">
                <a:solidFill>
                  <a:srgbClr val="284C78"/>
                </a:solidFill>
                <a:latin typeface="方正正中黑简体" pitchFamily="2" charset="-122"/>
                <a:ea typeface="方正正中黑简体" pitchFamily="2" charset="-122"/>
              </a:rPr>
              <a:t>此处输入标题</a:t>
            </a:r>
          </a:p>
        </p:txBody>
      </p:sp>
      <p:sp>
        <p:nvSpPr>
          <p:cNvPr id="176" name="文本框 175"/>
          <p:cNvSpPr txBox="1"/>
          <p:nvPr/>
        </p:nvSpPr>
        <p:spPr>
          <a:xfrm>
            <a:off x="3494880" y="3753249"/>
            <a:ext cx="2022727" cy="461665"/>
          </a:xfrm>
          <a:prstGeom prst="rect">
            <a:avLst/>
          </a:prstGeom>
          <a:noFill/>
        </p:spPr>
        <p:txBody>
          <a:bodyPr wrap="square" rtlCol="0">
            <a:spAutoFit/>
          </a:bodyPr>
          <a:lstStyle/>
          <a:p>
            <a:pPr algn="ctr"/>
            <a:r>
              <a:rPr lang="zh-CN" altLang="en-US" sz="2400" dirty="0">
                <a:solidFill>
                  <a:srgbClr val="284C78"/>
                </a:solidFill>
                <a:latin typeface="方正正中黑简体" pitchFamily="2" charset="-122"/>
                <a:ea typeface="方正正中黑简体" pitchFamily="2" charset="-122"/>
              </a:rPr>
              <a:t>此处输入标题</a:t>
            </a:r>
          </a:p>
        </p:txBody>
      </p:sp>
      <p:sp>
        <p:nvSpPr>
          <p:cNvPr id="177" name="文本框 176"/>
          <p:cNvSpPr txBox="1"/>
          <p:nvPr/>
        </p:nvSpPr>
        <p:spPr>
          <a:xfrm>
            <a:off x="5869683" y="3753249"/>
            <a:ext cx="2022727" cy="461665"/>
          </a:xfrm>
          <a:prstGeom prst="rect">
            <a:avLst/>
          </a:prstGeom>
          <a:noFill/>
        </p:spPr>
        <p:txBody>
          <a:bodyPr wrap="square" rtlCol="0">
            <a:spAutoFit/>
          </a:bodyPr>
          <a:lstStyle/>
          <a:p>
            <a:pPr algn="ctr"/>
            <a:r>
              <a:rPr lang="zh-CN" altLang="en-US" sz="2400" dirty="0">
                <a:solidFill>
                  <a:srgbClr val="284C78"/>
                </a:solidFill>
                <a:latin typeface="方正正中黑简体" pitchFamily="2" charset="-122"/>
                <a:ea typeface="方正正中黑简体" pitchFamily="2" charset="-122"/>
              </a:rPr>
              <a:t>此处输入标题</a:t>
            </a:r>
          </a:p>
        </p:txBody>
      </p:sp>
    </p:spTree>
    <p:extLst>
      <p:ext uri="{BB962C8B-B14F-4D97-AF65-F5344CB8AC3E}">
        <p14:creationId xmlns:p14="http://schemas.microsoft.com/office/powerpoint/2010/main" val="298441964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8"/>
                                        </p:tgtEl>
                                        <p:attrNameLst>
                                          <p:attrName>style.visibility</p:attrName>
                                        </p:attrNameLst>
                                      </p:cBhvr>
                                      <p:to>
                                        <p:strVal val="visible"/>
                                      </p:to>
                                    </p:set>
                                    <p:animEffect transition="in" filter="wipe(left)">
                                      <p:cBhvr>
                                        <p:cTn id="7" dur="500"/>
                                        <p:tgtEl>
                                          <p:spTgt spid="14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59"/>
                                        </p:tgtEl>
                                        <p:attrNameLst>
                                          <p:attrName>style.visibility</p:attrName>
                                        </p:attrNameLst>
                                      </p:cBhvr>
                                      <p:to>
                                        <p:strVal val="visible"/>
                                      </p:to>
                                    </p:set>
                                    <p:anim calcmode="lin" valueType="num">
                                      <p:cBhvr>
                                        <p:cTn id="12" dur="500" fill="hold"/>
                                        <p:tgtEl>
                                          <p:spTgt spid="159"/>
                                        </p:tgtEl>
                                        <p:attrNameLst>
                                          <p:attrName>ppt_w</p:attrName>
                                        </p:attrNameLst>
                                      </p:cBhvr>
                                      <p:tavLst>
                                        <p:tav tm="0">
                                          <p:val>
                                            <p:fltVal val="0"/>
                                          </p:val>
                                        </p:tav>
                                        <p:tav tm="100000">
                                          <p:val>
                                            <p:strVal val="#ppt_w"/>
                                          </p:val>
                                        </p:tav>
                                      </p:tavLst>
                                    </p:anim>
                                    <p:anim calcmode="lin" valueType="num">
                                      <p:cBhvr>
                                        <p:cTn id="13" dur="500" fill="hold"/>
                                        <p:tgtEl>
                                          <p:spTgt spid="159"/>
                                        </p:tgtEl>
                                        <p:attrNameLst>
                                          <p:attrName>ppt_h</p:attrName>
                                        </p:attrNameLst>
                                      </p:cBhvr>
                                      <p:tavLst>
                                        <p:tav tm="0">
                                          <p:val>
                                            <p:fltVal val="0"/>
                                          </p:val>
                                        </p:tav>
                                        <p:tav tm="100000">
                                          <p:val>
                                            <p:strVal val="#ppt_h"/>
                                          </p:val>
                                        </p:tav>
                                      </p:tavLst>
                                    </p:anim>
                                    <p:animEffect transition="in" filter="fade">
                                      <p:cBhvr>
                                        <p:cTn id="14" dur="500"/>
                                        <p:tgtEl>
                                          <p:spTgt spid="15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58"/>
                                        </p:tgtEl>
                                        <p:attrNameLst>
                                          <p:attrName>style.visibility</p:attrName>
                                        </p:attrNameLst>
                                      </p:cBhvr>
                                      <p:to>
                                        <p:strVal val="visible"/>
                                      </p:to>
                                    </p:set>
                                    <p:animEffect transition="in" filter="wipe(left)">
                                      <p:cBhvr>
                                        <p:cTn id="19" dur="500"/>
                                        <p:tgtEl>
                                          <p:spTgt spid="15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53"/>
                                        </p:tgtEl>
                                        <p:attrNameLst>
                                          <p:attrName>style.visibility</p:attrName>
                                        </p:attrNameLst>
                                      </p:cBhvr>
                                      <p:to>
                                        <p:strVal val="visible"/>
                                      </p:to>
                                    </p:set>
                                    <p:animEffect transition="in" filter="wipe(down)">
                                      <p:cBhvr>
                                        <p:cTn id="24" dur="500"/>
                                        <p:tgtEl>
                                          <p:spTgt spid="15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162"/>
                                        </p:tgtEl>
                                        <p:attrNameLst>
                                          <p:attrName>style.visibility</p:attrName>
                                        </p:attrNameLst>
                                      </p:cBhvr>
                                      <p:to>
                                        <p:strVal val="visible"/>
                                      </p:to>
                                    </p:set>
                                    <p:anim calcmode="lin" valueType="num">
                                      <p:cBhvr>
                                        <p:cTn id="29" dur="500" fill="hold"/>
                                        <p:tgtEl>
                                          <p:spTgt spid="162"/>
                                        </p:tgtEl>
                                        <p:attrNameLst>
                                          <p:attrName>ppt_w</p:attrName>
                                        </p:attrNameLst>
                                      </p:cBhvr>
                                      <p:tavLst>
                                        <p:tav tm="0">
                                          <p:val>
                                            <p:fltVal val="0"/>
                                          </p:val>
                                        </p:tav>
                                        <p:tav tm="100000">
                                          <p:val>
                                            <p:strVal val="#ppt_w"/>
                                          </p:val>
                                        </p:tav>
                                      </p:tavLst>
                                    </p:anim>
                                    <p:anim calcmode="lin" valueType="num">
                                      <p:cBhvr>
                                        <p:cTn id="30" dur="500" fill="hold"/>
                                        <p:tgtEl>
                                          <p:spTgt spid="162"/>
                                        </p:tgtEl>
                                        <p:attrNameLst>
                                          <p:attrName>ppt_h</p:attrName>
                                        </p:attrNameLst>
                                      </p:cBhvr>
                                      <p:tavLst>
                                        <p:tav tm="0">
                                          <p:val>
                                            <p:fltVal val="0"/>
                                          </p:val>
                                        </p:tav>
                                        <p:tav tm="100000">
                                          <p:val>
                                            <p:strVal val="#ppt_h"/>
                                          </p:val>
                                        </p:tav>
                                      </p:tavLst>
                                    </p:anim>
                                    <p:animEffect transition="in" filter="fade">
                                      <p:cBhvr>
                                        <p:cTn id="31" dur="500"/>
                                        <p:tgtEl>
                                          <p:spTgt spid="162"/>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57"/>
                                        </p:tgtEl>
                                        <p:attrNameLst>
                                          <p:attrName>style.visibility</p:attrName>
                                        </p:attrNameLst>
                                      </p:cBhvr>
                                      <p:to>
                                        <p:strVal val="visible"/>
                                      </p:to>
                                    </p:set>
                                    <p:animEffect transition="in" filter="wipe(left)">
                                      <p:cBhvr>
                                        <p:cTn id="36" dur="500"/>
                                        <p:tgtEl>
                                          <p:spTgt spid="15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151"/>
                                        </p:tgtEl>
                                        <p:attrNameLst>
                                          <p:attrName>style.visibility</p:attrName>
                                        </p:attrNameLst>
                                      </p:cBhvr>
                                      <p:to>
                                        <p:strVal val="visible"/>
                                      </p:to>
                                    </p:set>
                                    <p:animEffect transition="in" filter="wipe(up)">
                                      <p:cBhvr>
                                        <p:cTn id="41" dur="500"/>
                                        <p:tgtEl>
                                          <p:spTgt spid="151"/>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171"/>
                                        </p:tgtEl>
                                        <p:attrNameLst>
                                          <p:attrName>style.visibility</p:attrName>
                                        </p:attrNameLst>
                                      </p:cBhvr>
                                      <p:to>
                                        <p:strVal val="visible"/>
                                      </p:to>
                                    </p:set>
                                    <p:anim calcmode="lin" valueType="num">
                                      <p:cBhvr>
                                        <p:cTn id="46" dur="500" fill="hold"/>
                                        <p:tgtEl>
                                          <p:spTgt spid="171"/>
                                        </p:tgtEl>
                                        <p:attrNameLst>
                                          <p:attrName>ppt_w</p:attrName>
                                        </p:attrNameLst>
                                      </p:cBhvr>
                                      <p:tavLst>
                                        <p:tav tm="0">
                                          <p:val>
                                            <p:fltVal val="0"/>
                                          </p:val>
                                        </p:tav>
                                        <p:tav tm="100000">
                                          <p:val>
                                            <p:strVal val="#ppt_w"/>
                                          </p:val>
                                        </p:tav>
                                      </p:tavLst>
                                    </p:anim>
                                    <p:anim calcmode="lin" valueType="num">
                                      <p:cBhvr>
                                        <p:cTn id="47" dur="500" fill="hold"/>
                                        <p:tgtEl>
                                          <p:spTgt spid="171"/>
                                        </p:tgtEl>
                                        <p:attrNameLst>
                                          <p:attrName>ppt_h</p:attrName>
                                        </p:attrNameLst>
                                      </p:cBhvr>
                                      <p:tavLst>
                                        <p:tav tm="0">
                                          <p:val>
                                            <p:fltVal val="0"/>
                                          </p:val>
                                        </p:tav>
                                        <p:tav tm="100000">
                                          <p:val>
                                            <p:strVal val="#ppt_h"/>
                                          </p:val>
                                        </p:tav>
                                      </p:tavLst>
                                    </p:anim>
                                    <p:animEffect transition="in" filter="fade">
                                      <p:cBhvr>
                                        <p:cTn id="48" dur="500"/>
                                        <p:tgtEl>
                                          <p:spTgt spid="171"/>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156"/>
                                        </p:tgtEl>
                                        <p:attrNameLst>
                                          <p:attrName>style.visibility</p:attrName>
                                        </p:attrNameLst>
                                      </p:cBhvr>
                                      <p:to>
                                        <p:strVal val="visible"/>
                                      </p:to>
                                    </p:set>
                                    <p:animEffect transition="in" filter="wipe(left)">
                                      <p:cBhvr>
                                        <p:cTn id="53" dur="500"/>
                                        <p:tgtEl>
                                          <p:spTgt spid="15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154"/>
                                        </p:tgtEl>
                                        <p:attrNameLst>
                                          <p:attrName>style.visibility</p:attrName>
                                        </p:attrNameLst>
                                      </p:cBhvr>
                                      <p:to>
                                        <p:strVal val="visible"/>
                                      </p:to>
                                    </p:set>
                                    <p:animEffect transition="in" filter="wipe(down)">
                                      <p:cBhvr>
                                        <p:cTn id="58" dur="500"/>
                                        <p:tgtEl>
                                          <p:spTgt spid="154"/>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165"/>
                                        </p:tgtEl>
                                        <p:attrNameLst>
                                          <p:attrName>style.visibility</p:attrName>
                                        </p:attrNameLst>
                                      </p:cBhvr>
                                      <p:to>
                                        <p:strVal val="visible"/>
                                      </p:to>
                                    </p:set>
                                    <p:anim calcmode="lin" valueType="num">
                                      <p:cBhvr>
                                        <p:cTn id="63" dur="500" fill="hold"/>
                                        <p:tgtEl>
                                          <p:spTgt spid="165"/>
                                        </p:tgtEl>
                                        <p:attrNameLst>
                                          <p:attrName>ppt_w</p:attrName>
                                        </p:attrNameLst>
                                      </p:cBhvr>
                                      <p:tavLst>
                                        <p:tav tm="0">
                                          <p:val>
                                            <p:fltVal val="0"/>
                                          </p:val>
                                        </p:tav>
                                        <p:tav tm="100000">
                                          <p:val>
                                            <p:strVal val="#ppt_w"/>
                                          </p:val>
                                        </p:tav>
                                      </p:tavLst>
                                    </p:anim>
                                    <p:anim calcmode="lin" valueType="num">
                                      <p:cBhvr>
                                        <p:cTn id="64" dur="500" fill="hold"/>
                                        <p:tgtEl>
                                          <p:spTgt spid="165"/>
                                        </p:tgtEl>
                                        <p:attrNameLst>
                                          <p:attrName>ppt_h</p:attrName>
                                        </p:attrNameLst>
                                      </p:cBhvr>
                                      <p:tavLst>
                                        <p:tav tm="0">
                                          <p:val>
                                            <p:fltVal val="0"/>
                                          </p:val>
                                        </p:tav>
                                        <p:tav tm="100000">
                                          <p:val>
                                            <p:strVal val="#ppt_h"/>
                                          </p:val>
                                        </p:tav>
                                      </p:tavLst>
                                    </p:anim>
                                    <p:animEffect transition="in" filter="fade">
                                      <p:cBhvr>
                                        <p:cTn id="65" dur="500"/>
                                        <p:tgtEl>
                                          <p:spTgt spid="165"/>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nodeType="clickEffect">
                                  <p:stCondLst>
                                    <p:cond delay="0"/>
                                  </p:stCondLst>
                                  <p:childTnLst>
                                    <p:set>
                                      <p:cBhvr>
                                        <p:cTn id="69" dur="1" fill="hold">
                                          <p:stCondLst>
                                            <p:cond delay="0"/>
                                          </p:stCondLst>
                                        </p:cTn>
                                        <p:tgtEl>
                                          <p:spTgt spid="155"/>
                                        </p:tgtEl>
                                        <p:attrNameLst>
                                          <p:attrName>style.visibility</p:attrName>
                                        </p:attrNameLst>
                                      </p:cBhvr>
                                      <p:to>
                                        <p:strVal val="visible"/>
                                      </p:to>
                                    </p:set>
                                    <p:animEffect transition="in" filter="wipe(left)">
                                      <p:cBhvr>
                                        <p:cTn id="70" dur="500"/>
                                        <p:tgtEl>
                                          <p:spTgt spid="155"/>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nodeType="clickEffect">
                                  <p:stCondLst>
                                    <p:cond delay="0"/>
                                  </p:stCondLst>
                                  <p:childTnLst>
                                    <p:set>
                                      <p:cBhvr>
                                        <p:cTn id="74" dur="1" fill="hold">
                                          <p:stCondLst>
                                            <p:cond delay="0"/>
                                          </p:stCondLst>
                                        </p:cTn>
                                        <p:tgtEl>
                                          <p:spTgt spid="152"/>
                                        </p:tgtEl>
                                        <p:attrNameLst>
                                          <p:attrName>style.visibility</p:attrName>
                                        </p:attrNameLst>
                                      </p:cBhvr>
                                      <p:to>
                                        <p:strVal val="visible"/>
                                      </p:to>
                                    </p:set>
                                    <p:animEffect transition="in" filter="wipe(up)">
                                      <p:cBhvr>
                                        <p:cTn id="75" dur="500"/>
                                        <p:tgtEl>
                                          <p:spTgt spid="152"/>
                                        </p:tgtEl>
                                      </p:cBhvr>
                                    </p:animEffect>
                                  </p:childTnLst>
                                </p:cTn>
                              </p:par>
                            </p:childTnLst>
                          </p:cTn>
                        </p:par>
                      </p:childTnLst>
                    </p:cTn>
                  </p:par>
                  <p:par>
                    <p:cTn id="76" fill="hold">
                      <p:stCondLst>
                        <p:cond delay="indefinite"/>
                      </p:stCondLst>
                      <p:childTnLst>
                        <p:par>
                          <p:cTn id="77" fill="hold">
                            <p:stCondLst>
                              <p:cond delay="0"/>
                            </p:stCondLst>
                            <p:childTnLst>
                              <p:par>
                                <p:cTn id="78" presetID="53" presetClass="entr" presetSubtype="16" fill="hold" nodeType="clickEffect">
                                  <p:stCondLst>
                                    <p:cond delay="0"/>
                                  </p:stCondLst>
                                  <p:childTnLst>
                                    <p:set>
                                      <p:cBhvr>
                                        <p:cTn id="79" dur="1" fill="hold">
                                          <p:stCondLst>
                                            <p:cond delay="0"/>
                                          </p:stCondLst>
                                        </p:cTn>
                                        <p:tgtEl>
                                          <p:spTgt spid="168"/>
                                        </p:tgtEl>
                                        <p:attrNameLst>
                                          <p:attrName>style.visibility</p:attrName>
                                        </p:attrNameLst>
                                      </p:cBhvr>
                                      <p:to>
                                        <p:strVal val="visible"/>
                                      </p:to>
                                    </p:set>
                                    <p:anim calcmode="lin" valueType="num">
                                      <p:cBhvr>
                                        <p:cTn id="80" dur="500" fill="hold"/>
                                        <p:tgtEl>
                                          <p:spTgt spid="168"/>
                                        </p:tgtEl>
                                        <p:attrNameLst>
                                          <p:attrName>ppt_w</p:attrName>
                                        </p:attrNameLst>
                                      </p:cBhvr>
                                      <p:tavLst>
                                        <p:tav tm="0">
                                          <p:val>
                                            <p:fltVal val="0"/>
                                          </p:val>
                                        </p:tav>
                                        <p:tav tm="100000">
                                          <p:val>
                                            <p:strVal val="#ppt_w"/>
                                          </p:val>
                                        </p:tav>
                                      </p:tavLst>
                                    </p:anim>
                                    <p:anim calcmode="lin" valueType="num">
                                      <p:cBhvr>
                                        <p:cTn id="81" dur="500" fill="hold"/>
                                        <p:tgtEl>
                                          <p:spTgt spid="168"/>
                                        </p:tgtEl>
                                        <p:attrNameLst>
                                          <p:attrName>ppt_h</p:attrName>
                                        </p:attrNameLst>
                                      </p:cBhvr>
                                      <p:tavLst>
                                        <p:tav tm="0">
                                          <p:val>
                                            <p:fltVal val="0"/>
                                          </p:val>
                                        </p:tav>
                                        <p:tav tm="100000">
                                          <p:val>
                                            <p:strVal val="#ppt_h"/>
                                          </p:val>
                                        </p:tav>
                                      </p:tavLst>
                                    </p:anim>
                                    <p:animEffect transition="in" filter="fade">
                                      <p:cBhvr>
                                        <p:cTn id="82" dur="500"/>
                                        <p:tgtEl>
                                          <p:spTgt spid="168"/>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150"/>
                                        </p:tgtEl>
                                        <p:attrNameLst>
                                          <p:attrName>style.visibility</p:attrName>
                                        </p:attrNameLst>
                                      </p:cBhvr>
                                      <p:to>
                                        <p:strVal val="visible"/>
                                      </p:to>
                                    </p:set>
                                    <p:animEffect transition="in" filter="wipe(left)">
                                      <p:cBhvr>
                                        <p:cTn id="87" dur="500"/>
                                        <p:tgtEl>
                                          <p:spTgt spid="150"/>
                                        </p:tgtEl>
                                      </p:cBhvr>
                                    </p:animEffect>
                                  </p:childTnLst>
                                </p:cTn>
                              </p:par>
                              <p:par>
                                <p:cTn id="88" presetID="22" presetClass="entr" presetSubtype="8" fill="hold" nodeType="withEffect">
                                  <p:stCondLst>
                                    <p:cond delay="0"/>
                                  </p:stCondLst>
                                  <p:childTnLst>
                                    <p:set>
                                      <p:cBhvr>
                                        <p:cTn id="89" dur="1" fill="hold">
                                          <p:stCondLst>
                                            <p:cond delay="0"/>
                                          </p:stCondLst>
                                        </p:cTn>
                                        <p:tgtEl>
                                          <p:spTgt spid="149"/>
                                        </p:tgtEl>
                                        <p:attrNameLst>
                                          <p:attrName>style.visibility</p:attrName>
                                        </p:attrNameLst>
                                      </p:cBhvr>
                                      <p:to>
                                        <p:strVal val="visible"/>
                                      </p:to>
                                    </p:set>
                                    <p:animEffect transition="in" filter="wipe(left)">
                                      <p:cBhvr>
                                        <p:cTn id="90" dur="500"/>
                                        <p:tgtEl>
                                          <p:spTgt spid="149"/>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grpId="0" nodeType="clickEffect">
                                  <p:stCondLst>
                                    <p:cond delay="0"/>
                                  </p:stCondLst>
                                  <p:childTnLst>
                                    <p:set>
                                      <p:cBhvr>
                                        <p:cTn id="94" dur="1" fill="hold">
                                          <p:stCondLst>
                                            <p:cond delay="0"/>
                                          </p:stCondLst>
                                        </p:cTn>
                                        <p:tgtEl>
                                          <p:spTgt spid="174"/>
                                        </p:tgtEl>
                                        <p:attrNameLst>
                                          <p:attrName>style.visibility</p:attrName>
                                        </p:attrNameLst>
                                      </p:cBhvr>
                                      <p:to>
                                        <p:strVal val="visible"/>
                                      </p:to>
                                    </p:set>
                                    <p:animEffect transition="in" filter="barn(inVertical)">
                                      <p:cBhvr>
                                        <p:cTn id="95" dur="500"/>
                                        <p:tgtEl>
                                          <p:spTgt spid="174"/>
                                        </p:tgtEl>
                                      </p:cBhvr>
                                    </p:animEffect>
                                  </p:childTnLst>
                                </p:cTn>
                              </p:par>
                              <p:par>
                                <p:cTn id="96" presetID="16" presetClass="entr" presetSubtype="21" fill="hold" grpId="0" nodeType="withEffect">
                                  <p:stCondLst>
                                    <p:cond delay="0"/>
                                  </p:stCondLst>
                                  <p:childTnLst>
                                    <p:set>
                                      <p:cBhvr>
                                        <p:cTn id="97" dur="1" fill="hold">
                                          <p:stCondLst>
                                            <p:cond delay="0"/>
                                          </p:stCondLst>
                                        </p:cTn>
                                        <p:tgtEl>
                                          <p:spTgt spid="175"/>
                                        </p:tgtEl>
                                        <p:attrNameLst>
                                          <p:attrName>style.visibility</p:attrName>
                                        </p:attrNameLst>
                                      </p:cBhvr>
                                      <p:to>
                                        <p:strVal val="visible"/>
                                      </p:to>
                                    </p:set>
                                    <p:animEffect transition="in" filter="barn(inVertical)">
                                      <p:cBhvr>
                                        <p:cTn id="98" dur="500"/>
                                        <p:tgtEl>
                                          <p:spTgt spid="175"/>
                                        </p:tgtEl>
                                      </p:cBhvr>
                                    </p:animEffect>
                                  </p:childTnLst>
                                </p:cTn>
                              </p:par>
                              <p:par>
                                <p:cTn id="99" presetID="16" presetClass="entr" presetSubtype="21" fill="hold" grpId="0" nodeType="withEffect">
                                  <p:stCondLst>
                                    <p:cond delay="0"/>
                                  </p:stCondLst>
                                  <p:childTnLst>
                                    <p:set>
                                      <p:cBhvr>
                                        <p:cTn id="100" dur="1" fill="hold">
                                          <p:stCondLst>
                                            <p:cond delay="0"/>
                                          </p:stCondLst>
                                        </p:cTn>
                                        <p:tgtEl>
                                          <p:spTgt spid="176"/>
                                        </p:tgtEl>
                                        <p:attrNameLst>
                                          <p:attrName>style.visibility</p:attrName>
                                        </p:attrNameLst>
                                      </p:cBhvr>
                                      <p:to>
                                        <p:strVal val="visible"/>
                                      </p:to>
                                    </p:set>
                                    <p:animEffect transition="in" filter="barn(inVertical)">
                                      <p:cBhvr>
                                        <p:cTn id="101" dur="500"/>
                                        <p:tgtEl>
                                          <p:spTgt spid="176"/>
                                        </p:tgtEl>
                                      </p:cBhvr>
                                    </p:animEffect>
                                  </p:childTnLst>
                                </p:cTn>
                              </p:par>
                              <p:par>
                                <p:cTn id="102" presetID="16" presetClass="entr" presetSubtype="21" fill="hold" grpId="0" nodeType="withEffect">
                                  <p:stCondLst>
                                    <p:cond delay="0"/>
                                  </p:stCondLst>
                                  <p:childTnLst>
                                    <p:set>
                                      <p:cBhvr>
                                        <p:cTn id="103" dur="1" fill="hold">
                                          <p:stCondLst>
                                            <p:cond delay="0"/>
                                          </p:stCondLst>
                                        </p:cTn>
                                        <p:tgtEl>
                                          <p:spTgt spid="177"/>
                                        </p:tgtEl>
                                        <p:attrNameLst>
                                          <p:attrName>style.visibility</p:attrName>
                                        </p:attrNameLst>
                                      </p:cBhvr>
                                      <p:to>
                                        <p:strVal val="visible"/>
                                      </p:to>
                                    </p:set>
                                    <p:animEffect transition="in" filter="barn(inVertical)">
                                      <p:cBhvr>
                                        <p:cTn id="104"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flipH="1">
            <a:off x="4656376" y="4001683"/>
            <a:ext cx="3325830" cy="112298"/>
            <a:chOff x="7872142" y="1716173"/>
            <a:chExt cx="4433863" cy="149766"/>
          </a:xfrm>
        </p:grpSpPr>
        <p:cxnSp>
          <p:nvCxnSpPr>
            <p:cNvPr id="11" name="直接连接符 10"/>
            <p:cNvCxnSpPr>
              <a:endCxn id="12" idx="6"/>
            </p:cNvCxnSpPr>
            <p:nvPr/>
          </p:nvCxnSpPr>
          <p:spPr>
            <a:xfrm flipH="1" flipV="1">
              <a:off x="8021908" y="1791056"/>
              <a:ext cx="4284097" cy="22276"/>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7872142" y="1716173"/>
              <a:ext cx="149766" cy="149766"/>
            </a:xfrm>
            <a:prstGeom prst="ellipse">
              <a:avLst/>
            </a:pr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grpSp>
        <p:nvGrpSpPr>
          <p:cNvPr id="13" name="组合 12"/>
          <p:cNvGrpSpPr/>
          <p:nvPr/>
        </p:nvGrpSpPr>
        <p:grpSpPr>
          <a:xfrm flipH="1">
            <a:off x="5043165" y="2514305"/>
            <a:ext cx="2939040" cy="112298"/>
            <a:chOff x="7872142" y="1716173"/>
            <a:chExt cx="3918210" cy="149766"/>
          </a:xfrm>
        </p:grpSpPr>
        <p:cxnSp>
          <p:nvCxnSpPr>
            <p:cNvPr id="14" name="直接连接符 13"/>
            <p:cNvCxnSpPr>
              <a:endCxn id="15" idx="6"/>
            </p:cNvCxnSpPr>
            <p:nvPr/>
          </p:nvCxnSpPr>
          <p:spPr>
            <a:xfrm flipH="1" flipV="1">
              <a:off x="8021908" y="1791056"/>
              <a:ext cx="3768444" cy="19595"/>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7872142" y="1716173"/>
              <a:ext cx="149766" cy="149766"/>
            </a:xfrm>
            <a:prstGeom prst="ellipse">
              <a:avLst/>
            </a:pr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sp>
        <p:nvSpPr>
          <p:cNvPr id="16" name="任意多边形 15"/>
          <p:cNvSpPr/>
          <p:nvPr/>
        </p:nvSpPr>
        <p:spPr>
          <a:xfrm>
            <a:off x="3734060" y="1249546"/>
            <a:ext cx="1459912" cy="666082"/>
          </a:xfrm>
          <a:custGeom>
            <a:avLst/>
            <a:gdLst>
              <a:gd name="connsiteX0" fmla="*/ 1289422 w 2578844"/>
              <a:gd name="connsiteY0" fmla="*/ 0 h 1177018"/>
              <a:gd name="connsiteX1" fmla="*/ 2578134 w 2578844"/>
              <a:gd name="connsiteY1" fmla="*/ 1162953 h 1177018"/>
              <a:gd name="connsiteX2" fmla="*/ 2578844 w 2578844"/>
              <a:gd name="connsiteY2" fmla="*/ 1177018 h 1177018"/>
              <a:gd name="connsiteX3" fmla="*/ 0 w 2578844"/>
              <a:gd name="connsiteY3" fmla="*/ 1177018 h 1177018"/>
              <a:gd name="connsiteX4" fmla="*/ 710 w 2578844"/>
              <a:gd name="connsiteY4" fmla="*/ 1162953 h 1177018"/>
              <a:gd name="connsiteX5" fmla="*/ 1289422 w 2578844"/>
              <a:gd name="connsiteY5" fmla="*/ 0 h 11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844" h="1177018">
                <a:moveTo>
                  <a:pt x="1289422" y="0"/>
                </a:moveTo>
                <a:cubicBezTo>
                  <a:pt x="1960138" y="0"/>
                  <a:pt x="2511797" y="509739"/>
                  <a:pt x="2578134" y="1162953"/>
                </a:cubicBezTo>
                <a:lnTo>
                  <a:pt x="2578844" y="1177018"/>
                </a:lnTo>
                <a:lnTo>
                  <a:pt x="0" y="1177018"/>
                </a:lnTo>
                <a:lnTo>
                  <a:pt x="710" y="1162953"/>
                </a:lnTo>
                <a:cubicBezTo>
                  <a:pt x="67048" y="509739"/>
                  <a:pt x="618707" y="0"/>
                  <a:pt x="1289422" y="0"/>
                </a:cubicBezTo>
                <a:close/>
              </a:path>
            </a:pathLst>
          </a:custGeom>
          <a:gradFill>
            <a:gsLst>
              <a:gs pos="100000">
                <a:schemeClr val="bg1">
                  <a:lumMod val="95000"/>
                </a:schemeClr>
              </a:gs>
              <a:gs pos="0">
                <a:schemeClr val="bg1">
                  <a:lumMod val="80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17" name="梯形 16"/>
          <p:cNvSpPr/>
          <p:nvPr/>
        </p:nvSpPr>
        <p:spPr>
          <a:xfrm flipV="1">
            <a:off x="3734060" y="1976297"/>
            <a:ext cx="1459912" cy="604643"/>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18" name="梯形 17"/>
          <p:cNvSpPr/>
          <p:nvPr/>
        </p:nvSpPr>
        <p:spPr>
          <a:xfrm flipV="1">
            <a:off x="3897219" y="2641609"/>
            <a:ext cx="1139553" cy="604643"/>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19" name="任意多边形 18"/>
          <p:cNvSpPr/>
          <p:nvPr/>
        </p:nvSpPr>
        <p:spPr>
          <a:xfrm flipV="1">
            <a:off x="4057188" y="3306920"/>
            <a:ext cx="819615" cy="807062"/>
          </a:xfrm>
          <a:custGeom>
            <a:avLst/>
            <a:gdLst>
              <a:gd name="connsiteX0" fmla="*/ 0 w 1447800"/>
              <a:gd name="connsiteY0" fmla="*/ 1426140 h 1426140"/>
              <a:gd name="connsiteX1" fmla="*/ 1447800 w 1447800"/>
              <a:gd name="connsiteY1" fmla="*/ 1426140 h 1426140"/>
              <a:gd name="connsiteX2" fmla="*/ 1180688 w 1447800"/>
              <a:gd name="connsiteY2" fmla="*/ 357690 h 1426140"/>
              <a:gd name="connsiteX3" fmla="*/ 1177247 w 1447800"/>
              <a:gd name="connsiteY3" fmla="*/ 357690 h 1426140"/>
              <a:gd name="connsiteX4" fmla="*/ 1174880 w 1447800"/>
              <a:gd name="connsiteY4" fmla="*/ 336305 h 1426140"/>
              <a:gd name="connsiteX5" fmla="*/ 721810 w 1447800"/>
              <a:gd name="connsiteY5" fmla="*/ 0 h 1426140"/>
              <a:gd name="connsiteX6" fmla="*/ 268741 w 1447800"/>
              <a:gd name="connsiteY6" fmla="*/ 336305 h 1426140"/>
              <a:gd name="connsiteX7" fmla="*/ 265786 w 1447800"/>
              <a:gd name="connsiteY7" fmla="*/ 362997 h 142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0" h="1426140">
                <a:moveTo>
                  <a:pt x="0" y="1426140"/>
                </a:moveTo>
                <a:lnTo>
                  <a:pt x="1447800" y="1426140"/>
                </a:lnTo>
                <a:lnTo>
                  <a:pt x="1180688" y="357690"/>
                </a:lnTo>
                <a:lnTo>
                  <a:pt x="1177247" y="357690"/>
                </a:lnTo>
                <a:lnTo>
                  <a:pt x="1174880" y="336305"/>
                </a:lnTo>
                <a:cubicBezTo>
                  <a:pt x="1131756" y="144376"/>
                  <a:pt x="945296" y="0"/>
                  <a:pt x="721810" y="0"/>
                </a:cubicBezTo>
                <a:cubicBezTo>
                  <a:pt x="498325" y="0"/>
                  <a:pt x="311864" y="144376"/>
                  <a:pt x="268741" y="336305"/>
                </a:cubicBezTo>
                <a:lnTo>
                  <a:pt x="265786" y="362997"/>
                </a:lnTo>
                <a:close/>
              </a:path>
            </a:pathLst>
          </a:custGeom>
          <a:gradFill flip="none" rotWithShape="1">
            <a:gsLst>
              <a:gs pos="100000">
                <a:schemeClr val="bg1">
                  <a:lumMod val="95000"/>
                </a:schemeClr>
              </a:gs>
              <a:gs pos="0">
                <a:schemeClr val="bg1">
                  <a:lumMod val="75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nvGrpSpPr>
          <p:cNvPr id="20" name="组合 19"/>
          <p:cNvGrpSpPr/>
          <p:nvPr/>
        </p:nvGrpSpPr>
        <p:grpSpPr>
          <a:xfrm>
            <a:off x="4035732" y="4224633"/>
            <a:ext cx="856568" cy="784038"/>
            <a:chOff x="5525029" y="5078724"/>
            <a:chExt cx="1141942" cy="1045626"/>
          </a:xfrm>
        </p:grpSpPr>
        <p:sp>
          <p:nvSpPr>
            <p:cNvPr id="21" name="椭圆 20"/>
            <p:cNvSpPr/>
            <p:nvPr/>
          </p:nvSpPr>
          <p:spPr>
            <a:xfrm>
              <a:off x="5573188" y="5078724"/>
              <a:ext cx="1045626" cy="1045626"/>
            </a:xfrm>
            <a:prstGeom prst="ellipse">
              <a:avLst/>
            </a:prstGeom>
            <a:gradFill>
              <a:gsLst>
                <a:gs pos="100000">
                  <a:schemeClr val="bg1">
                    <a:lumMod val="95000"/>
                  </a:schemeClr>
                </a:gs>
                <a:gs pos="0">
                  <a:schemeClr val="bg1">
                    <a:lumMod val="75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22" name="文本框 17"/>
            <p:cNvSpPr txBox="1"/>
            <p:nvPr/>
          </p:nvSpPr>
          <p:spPr>
            <a:xfrm>
              <a:off x="5525029" y="5370704"/>
              <a:ext cx="1141942" cy="554126"/>
            </a:xfrm>
            <a:prstGeom prst="rect">
              <a:avLst/>
            </a:prstGeom>
            <a:noFill/>
          </p:spPr>
          <p:txBody>
            <a:bodyPr wrap="square" rtlCol="0">
              <a:spAutoFit/>
            </a:bodyPr>
            <a:lstStyle/>
            <a:p>
              <a:pPr algn="ctr"/>
              <a:r>
                <a:rPr lang="zh-CN" altLang="en-US" sz="2100" dirty="0">
                  <a:solidFill>
                    <a:srgbClr val="284C78"/>
                  </a:solidFill>
                  <a:latin typeface="LiHei Pro" panose="020B0500000000000000" pitchFamily="34" charset="-122"/>
                  <a:ea typeface="LiHei Pro" panose="020B0500000000000000" pitchFamily="34" charset="-122"/>
                </a:rPr>
                <a:t>标题</a:t>
              </a:r>
            </a:p>
          </p:txBody>
        </p:sp>
      </p:grpSp>
      <p:grpSp>
        <p:nvGrpSpPr>
          <p:cNvPr id="23" name="Group 4"/>
          <p:cNvGrpSpPr>
            <a:grpSpLocks noChangeAspect="1"/>
          </p:cNvGrpSpPr>
          <p:nvPr/>
        </p:nvGrpSpPr>
        <p:grpSpPr bwMode="auto">
          <a:xfrm>
            <a:off x="4288466" y="1425021"/>
            <a:ext cx="315481" cy="369574"/>
            <a:chOff x="1776" y="1776"/>
            <a:chExt cx="64" cy="75"/>
          </a:xfrm>
          <a:solidFill>
            <a:srgbClr val="284C78"/>
          </a:solidFill>
        </p:grpSpPr>
        <p:sp>
          <p:nvSpPr>
            <p:cNvPr id="24"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25"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26"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27"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28" name="Group 18"/>
          <p:cNvGrpSpPr>
            <a:grpSpLocks noChangeAspect="1"/>
          </p:cNvGrpSpPr>
          <p:nvPr/>
        </p:nvGrpSpPr>
        <p:grpSpPr bwMode="auto">
          <a:xfrm>
            <a:off x="4305564" y="3502820"/>
            <a:ext cx="320398" cy="298443"/>
            <a:chOff x="3802" y="2858"/>
            <a:chExt cx="616" cy="574"/>
          </a:xfrm>
          <a:solidFill>
            <a:srgbClr val="284C78"/>
          </a:solidFill>
        </p:grpSpPr>
        <p:sp>
          <p:nvSpPr>
            <p:cNvPr id="29"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0"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1"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2"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3"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34" name="Group 13"/>
          <p:cNvGrpSpPr>
            <a:grpSpLocks noChangeAspect="1"/>
          </p:cNvGrpSpPr>
          <p:nvPr/>
        </p:nvGrpSpPr>
        <p:grpSpPr bwMode="auto">
          <a:xfrm>
            <a:off x="4271656" y="2092898"/>
            <a:ext cx="384719" cy="389120"/>
            <a:chOff x="2426" y="2781"/>
            <a:chExt cx="593" cy="600"/>
          </a:xfrm>
          <a:solidFill>
            <a:srgbClr val="284C78"/>
          </a:solidFill>
        </p:grpSpPr>
        <p:sp>
          <p:nvSpPr>
            <p:cNvPr id="3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37" name="组合 36"/>
          <p:cNvGrpSpPr/>
          <p:nvPr/>
        </p:nvGrpSpPr>
        <p:grpSpPr>
          <a:xfrm>
            <a:off x="4303902" y="2766002"/>
            <a:ext cx="330607" cy="359647"/>
            <a:chOff x="4873626" y="1965325"/>
            <a:chExt cx="269876" cy="293688"/>
          </a:xfrm>
          <a:solidFill>
            <a:srgbClr val="284C78"/>
          </a:solidFill>
        </p:grpSpPr>
        <p:sp>
          <p:nvSpPr>
            <p:cNvPr id="38"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9"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0"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1"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42" name="组合 41"/>
          <p:cNvGrpSpPr/>
          <p:nvPr/>
        </p:nvGrpSpPr>
        <p:grpSpPr>
          <a:xfrm>
            <a:off x="1059373" y="1844786"/>
            <a:ext cx="2708196" cy="112298"/>
            <a:chOff x="1557067" y="1904859"/>
            <a:chExt cx="3610458" cy="149766"/>
          </a:xfrm>
        </p:grpSpPr>
        <p:cxnSp>
          <p:nvCxnSpPr>
            <p:cNvPr id="43" name="直接连接符 42"/>
            <p:cNvCxnSpPr/>
            <p:nvPr/>
          </p:nvCxnSpPr>
          <p:spPr>
            <a:xfrm flipH="1">
              <a:off x="1687207" y="1979742"/>
              <a:ext cx="3480318"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1557067" y="1904859"/>
              <a:ext cx="149766" cy="149766"/>
            </a:xfrm>
            <a:prstGeom prst="ellipse">
              <a:avLst/>
            </a:pr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grpSp>
        <p:nvGrpSpPr>
          <p:cNvPr id="45" name="组合 44"/>
          <p:cNvGrpSpPr/>
          <p:nvPr/>
        </p:nvGrpSpPr>
        <p:grpSpPr>
          <a:xfrm>
            <a:off x="1059373" y="3177481"/>
            <a:ext cx="2997816" cy="112298"/>
            <a:chOff x="1557067" y="3682197"/>
            <a:chExt cx="3996568" cy="149766"/>
          </a:xfrm>
        </p:grpSpPr>
        <p:cxnSp>
          <p:nvCxnSpPr>
            <p:cNvPr id="46" name="直接连接符 45"/>
            <p:cNvCxnSpPr/>
            <p:nvPr/>
          </p:nvCxnSpPr>
          <p:spPr>
            <a:xfrm flipH="1">
              <a:off x="1642533" y="3773912"/>
              <a:ext cx="3911102"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a:off x="1557067" y="3682197"/>
              <a:ext cx="149766" cy="149766"/>
            </a:xfrm>
            <a:prstGeom prst="ellipse">
              <a:avLst/>
            </a:pr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sp>
        <p:nvSpPr>
          <p:cNvPr id="48" name="文本框 52"/>
          <p:cNvSpPr txBox="1"/>
          <p:nvPr/>
        </p:nvSpPr>
        <p:spPr>
          <a:xfrm>
            <a:off x="1156991" y="1555752"/>
            <a:ext cx="1361960" cy="323165"/>
          </a:xfrm>
          <a:prstGeom prst="rect">
            <a:avLst/>
          </a:prstGeom>
          <a:noFill/>
        </p:spPr>
        <p:txBody>
          <a:bodyPr wrap="square" rtlCol="0">
            <a:spAutoFit/>
          </a:bodyPr>
          <a:lstStyle/>
          <a:p>
            <a:r>
              <a:rPr lang="zh-CN" altLang="en-US" sz="1500" dirty="0">
                <a:solidFill>
                  <a:srgbClr val="284C78"/>
                </a:solidFill>
                <a:latin typeface="微软雅黑" panose="020B0503020204020204" pitchFamily="34" charset="-122"/>
                <a:ea typeface="微软雅黑" panose="020B0503020204020204" pitchFamily="34" charset="-122"/>
              </a:rPr>
              <a:t>添加标题一</a:t>
            </a:r>
          </a:p>
        </p:txBody>
      </p:sp>
      <p:sp>
        <p:nvSpPr>
          <p:cNvPr id="49" name="文本框 53"/>
          <p:cNvSpPr txBox="1"/>
          <p:nvPr/>
        </p:nvSpPr>
        <p:spPr>
          <a:xfrm>
            <a:off x="1156991" y="2885603"/>
            <a:ext cx="1361960" cy="323165"/>
          </a:xfrm>
          <a:prstGeom prst="rect">
            <a:avLst/>
          </a:prstGeom>
          <a:noFill/>
        </p:spPr>
        <p:txBody>
          <a:bodyPr wrap="square" rtlCol="0">
            <a:spAutoFit/>
          </a:bodyPr>
          <a:lstStyle/>
          <a:p>
            <a:r>
              <a:rPr lang="zh-CN" altLang="en-US" sz="1500" dirty="0">
                <a:solidFill>
                  <a:srgbClr val="284C78"/>
                </a:solidFill>
                <a:latin typeface="微软雅黑" panose="020B0503020204020204" pitchFamily="34" charset="-122"/>
                <a:ea typeface="微软雅黑" panose="020B0503020204020204" pitchFamily="34" charset="-122"/>
              </a:rPr>
              <a:t>添加标题三</a:t>
            </a:r>
          </a:p>
        </p:txBody>
      </p:sp>
      <p:sp>
        <p:nvSpPr>
          <p:cNvPr id="50" name="文本框 54"/>
          <p:cNvSpPr txBox="1"/>
          <p:nvPr/>
        </p:nvSpPr>
        <p:spPr>
          <a:xfrm>
            <a:off x="6758388" y="2222349"/>
            <a:ext cx="1323905" cy="323165"/>
          </a:xfrm>
          <a:prstGeom prst="rect">
            <a:avLst/>
          </a:prstGeom>
          <a:noFill/>
        </p:spPr>
        <p:txBody>
          <a:bodyPr wrap="square" rtlCol="0">
            <a:spAutoFit/>
          </a:bodyPr>
          <a:lstStyle/>
          <a:p>
            <a:r>
              <a:rPr lang="zh-CN" altLang="en-US" sz="1500" dirty="0">
                <a:solidFill>
                  <a:srgbClr val="284C78"/>
                </a:solidFill>
                <a:latin typeface="微软雅黑" panose="020B0503020204020204" pitchFamily="34" charset="-122"/>
                <a:ea typeface="微软雅黑" panose="020B0503020204020204" pitchFamily="34" charset="-122"/>
              </a:rPr>
              <a:t>添加标题二</a:t>
            </a:r>
          </a:p>
        </p:txBody>
      </p:sp>
      <p:sp>
        <p:nvSpPr>
          <p:cNvPr id="51" name="文本框 55"/>
          <p:cNvSpPr txBox="1"/>
          <p:nvPr/>
        </p:nvSpPr>
        <p:spPr>
          <a:xfrm>
            <a:off x="6380297" y="3714086"/>
            <a:ext cx="1323905" cy="323165"/>
          </a:xfrm>
          <a:prstGeom prst="rect">
            <a:avLst/>
          </a:prstGeom>
          <a:noFill/>
        </p:spPr>
        <p:txBody>
          <a:bodyPr wrap="square" rtlCol="0">
            <a:spAutoFit/>
          </a:bodyPr>
          <a:lstStyle/>
          <a:p>
            <a:r>
              <a:rPr lang="zh-CN" altLang="en-US" sz="1500" dirty="0">
                <a:solidFill>
                  <a:srgbClr val="284C78"/>
                </a:solidFill>
                <a:latin typeface="微软雅黑" panose="020B0503020204020204" pitchFamily="34" charset="-122"/>
                <a:ea typeface="微软雅黑" panose="020B0503020204020204" pitchFamily="34" charset="-122"/>
              </a:rPr>
              <a:t>添加标题四</a:t>
            </a:r>
          </a:p>
        </p:txBody>
      </p:sp>
      <p:sp>
        <p:nvSpPr>
          <p:cNvPr id="52" name="文本框 129"/>
          <p:cNvSpPr txBox="1"/>
          <p:nvPr/>
        </p:nvSpPr>
        <p:spPr>
          <a:xfrm>
            <a:off x="1168626" y="1957084"/>
            <a:ext cx="1998482" cy="784830"/>
          </a:xfrm>
          <a:prstGeom prst="rect">
            <a:avLst/>
          </a:prstGeom>
          <a:noFill/>
        </p:spPr>
        <p:txBody>
          <a:bodyPr wrap="square" rtlCol="0">
            <a:spAutoFit/>
          </a:bodyPr>
          <a:lstStyle/>
          <a:p>
            <a:pPr>
              <a:lnSpc>
                <a:spcPct val="150000"/>
              </a:lnSpc>
            </a:pPr>
            <a:r>
              <a:rPr lang="zh-CN" altLang="en-US" sz="75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srgbClr val="284C78"/>
              </a:solidFill>
              <a:latin typeface="微软雅黑" panose="020B0503020204020204" pitchFamily="34" charset="-122"/>
              <a:ea typeface="微软雅黑" panose="020B0503020204020204" pitchFamily="34" charset="-122"/>
            </a:endParaRPr>
          </a:p>
        </p:txBody>
      </p:sp>
      <p:sp>
        <p:nvSpPr>
          <p:cNvPr id="53" name="文本框 129"/>
          <p:cNvSpPr txBox="1"/>
          <p:nvPr/>
        </p:nvSpPr>
        <p:spPr>
          <a:xfrm>
            <a:off x="1188588" y="3328448"/>
            <a:ext cx="1998482" cy="784830"/>
          </a:xfrm>
          <a:prstGeom prst="rect">
            <a:avLst/>
          </a:prstGeom>
          <a:noFill/>
        </p:spPr>
        <p:txBody>
          <a:bodyPr wrap="square" rtlCol="0">
            <a:spAutoFit/>
          </a:bodyPr>
          <a:lstStyle/>
          <a:p>
            <a:pPr>
              <a:lnSpc>
                <a:spcPct val="150000"/>
              </a:lnSpc>
            </a:pPr>
            <a:r>
              <a:rPr lang="zh-CN" altLang="en-US" sz="75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srgbClr val="284C78"/>
              </a:solidFill>
              <a:latin typeface="微软雅黑" panose="020B0503020204020204" pitchFamily="34" charset="-122"/>
              <a:ea typeface="微软雅黑" panose="020B0503020204020204" pitchFamily="34" charset="-122"/>
            </a:endParaRPr>
          </a:p>
        </p:txBody>
      </p:sp>
      <p:sp>
        <p:nvSpPr>
          <p:cNvPr id="54" name="文本框 129"/>
          <p:cNvSpPr txBox="1"/>
          <p:nvPr/>
        </p:nvSpPr>
        <p:spPr>
          <a:xfrm>
            <a:off x="5847796" y="2633665"/>
            <a:ext cx="1998482" cy="784830"/>
          </a:xfrm>
          <a:prstGeom prst="rect">
            <a:avLst/>
          </a:prstGeom>
          <a:noFill/>
        </p:spPr>
        <p:txBody>
          <a:bodyPr wrap="square" rtlCol="0">
            <a:spAutoFit/>
          </a:bodyPr>
          <a:lstStyle/>
          <a:p>
            <a:pPr algn="r">
              <a:lnSpc>
                <a:spcPct val="150000"/>
              </a:lnSpc>
            </a:pPr>
            <a:r>
              <a:rPr lang="zh-CN" altLang="en-US" sz="75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srgbClr val="284C78"/>
              </a:solidFill>
              <a:latin typeface="微软雅黑" panose="020B0503020204020204" pitchFamily="34" charset="-122"/>
              <a:ea typeface="微软雅黑" panose="020B0503020204020204" pitchFamily="34" charset="-122"/>
            </a:endParaRPr>
          </a:p>
        </p:txBody>
      </p:sp>
      <p:sp>
        <p:nvSpPr>
          <p:cNvPr id="55" name="文本框 129"/>
          <p:cNvSpPr txBox="1"/>
          <p:nvPr/>
        </p:nvSpPr>
        <p:spPr>
          <a:xfrm>
            <a:off x="5651706" y="4068092"/>
            <a:ext cx="1998482" cy="784830"/>
          </a:xfrm>
          <a:prstGeom prst="rect">
            <a:avLst/>
          </a:prstGeom>
          <a:noFill/>
        </p:spPr>
        <p:txBody>
          <a:bodyPr wrap="square" rtlCol="0">
            <a:spAutoFit/>
          </a:bodyPr>
          <a:lstStyle/>
          <a:p>
            <a:pPr algn="r">
              <a:lnSpc>
                <a:spcPct val="150000"/>
              </a:lnSpc>
            </a:pPr>
            <a:r>
              <a:rPr lang="zh-CN" altLang="en-US" sz="75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srgbClr val="284C7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1806227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100" fill="hold"/>
                                        <p:tgtEl>
                                          <p:spTgt spid="20"/>
                                        </p:tgtEl>
                                        <p:attrNameLst>
                                          <p:attrName>ppt_w</p:attrName>
                                        </p:attrNameLst>
                                      </p:cBhvr>
                                      <p:tavLst>
                                        <p:tav tm="0">
                                          <p:val>
                                            <p:fltVal val="0"/>
                                          </p:val>
                                        </p:tav>
                                        <p:tav tm="100000">
                                          <p:val>
                                            <p:strVal val="#ppt_w"/>
                                          </p:val>
                                        </p:tav>
                                      </p:tavLst>
                                    </p:anim>
                                    <p:anim calcmode="lin" valueType="num">
                                      <p:cBhvr>
                                        <p:cTn id="27" dur="100" fill="hold"/>
                                        <p:tgtEl>
                                          <p:spTgt spid="20"/>
                                        </p:tgtEl>
                                        <p:attrNameLst>
                                          <p:attrName>ppt_h</p:attrName>
                                        </p:attrNameLst>
                                      </p:cBhvr>
                                      <p:tavLst>
                                        <p:tav tm="0">
                                          <p:val>
                                            <p:fltVal val="0"/>
                                          </p:val>
                                        </p:tav>
                                        <p:tav tm="100000">
                                          <p:val>
                                            <p:strVal val="#ppt_h"/>
                                          </p:val>
                                        </p:tav>
                                      </p:tavLst>
                                    </p:anim>
                                    <p:animEffect transition="in" filter="fade">
                                      <p:cBhvr>
                                        <p:cTn id="28" dur="100"/>
                                        <p:tgtEl>
                                          <p:spTgt spid="20"/>
                                        </p:tgtEl>
                                      </p:cBhvr>
                                    </p:animEffect>
                                  </p:childTnLst>
                                </p:cTn>
                              </p:par>
                              <p:par>
                                <p:cTn id="29" presetID="6" presetClass="emph" presetSubtype="0" fill="hold" nodeType="withEffect">
                                  <p:stCondLst>
                                    <p:cond delay="100"/>
                                  </p:stCondLst>
                                  <p:childTnLst>
                                    <p:animScale>
                                      <p:cBhvr>
                                        <p:cTn id="30" dur="100" fill="hold"/>
                                        <p:tgtEl>
                                          <p:spTgt spid="20"/>
                                        </p:tgtEl>
                                      </p:cBhvr>
                                      <p:by x="110000" y="110000"/>
                                    </p:animScale>
                                  </p:childTnLst>
                                </p:cTn>
                              </p:par>
                              <p:par>
                                <p:cTn id="31" presetID="6" presetClass="emph" presetSubtype="0" fill="hold" nodeType="withEffect">
                                  <p:stCondLst>
                                    <p:cond delay="200"/>
                                  </p:stCondLst>
                                  <p:childTnLst>
                                    <p:animScale>
                                      <p:cBhvr>
                                        <p:cTn id="32" dur="200" fill="hold"/>
                                        <p:tgtEl>
                                          <p:spTgt spid="20"/>
                                        </p:tgtEl>
                                      </p:cBhvr>
                                      <p:by x="90000" y="90000"/>
                                    </p:animScale>
                                  </p:childTnLst>
                                </p:cTn>
                              </p:par>
                              <p:par>
                                <p:cTn id="33" presetID="6" presetClass="emph" presetSubtype="0" fill="hold" nodeType="withEffect">
                                  <p:stCondLst>
                                    <p:cond delay="400"/>
                                  </p:stCondLst>
                                  <p:childTnLst>
                                    <p:animScale>
                                      <p:cBhvr>
                                        <p:cTn id="34" dur="100" fill="hold"/>
                                        <p:tgtEl>
                                          <p:spTgt spid="20"/>
                                        </p:tgtEl>
                                      </p:cBhvr>
                                      <p:by x="105000" y="105000"/>
                                    </p:animScale>
                                  </p:childTnLst>
                                </p:cTn>
                              </p:par>
                              <p:par>
                                <p:cTn id="35" presetID="6" presetClass="emph" presetSubtype="0" fill="hold" nodeType="withEffect">
                                  <p:stCondLst>
                                    <p:cond delay="500"/>
                                  </p:stCondLst>
                                  <p:childTnLst>
                                    <p:animScale>
                                      <p:cBhvr>
                                        <p:cTn id="36" dur="200" fill="hold"/>
                                        <p:tgtEl>
                                          <p:spTgt spid="20"/>
                                        </p:tgtEl>
                                      </p:cBhvr>
                                      <p:by x="95000" y="95000"/>
                                    </p:animScale>
                                  </p:childTnLst>
                                </p:cTn>
                              </p:par>
                            </p:childTnLst>
                          </p:cTn>
                        </p:par>
                        <p:par>
                          <p:cTn id="37" fill="hold">
                            <p:stCondLst>
                              <p:cond delay="2200"/>
                            </p:stCondLst>
                            <p:childTnLst>
                              <p:par>
                                <p:cTn id="38" presetID="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par>
                          <p:cTn id="42" fill="hold">
                            <p:stCondLst>
                              <p:cond delay="2700"/>
                            </p:stCondLst>
                            <p:childTnLst>
                              <p:par>
                                <p:cTn id="43" presetID="2" presetClass="entr" presetSubtype="4"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childTnLst>
                          </p:cTn>
                        </p:par>
                        <p:par>
                          <p:cTn id="47" fill="hold">
                            <p:stCondLst>
                              <p:cond delay="3200"/>
                            </p:stCondLst>
                            <p:childTnLst>
                              <p:par>
                                <p:cTn id="48" presetID="2" presetClass="entr" presetSubtype="4"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ppt_x"/>
                                          </p:val>
                                        </p:tav>
                                        <p:tav tm="100000">
                                          <p:val>
                                            <p:strVal val="#ppt_x"/>
                                          </p:val>
                                        </p:tav>
                                      </p:tavLst>
                                    </p:anim>
                                    <p:anim calcmode="lin" valueType="num">
                                      <p:cBhvr additive="base">
                                        <p:cTn id="51" dur="500" fill="hold"/>
                                        <p:tgtEl>
                                          <p:spTgt spid="17"/>
                                        </p:tgtEl>
                                        <p:attrNameLst>
                                          <p:attrName>ppt_y</p:attrName>
                                        </p:attrNameLst>
                                      </p:cBhvr>
                                      <p:tavLst>
                                        <p:tav tm="0">
                                          <p:val>
                                            <p:strVal val="1+#ppt_h/2"/>
                                          </p:val>
                                        </p:tav>
                                        <p:tav tm="100000">
                                          <p:val>
                                            <p:strVal val="#ppt_y"/>
                                          </p:val>
                                        </p:tav>
                                      </p:tavLst>
                                    </p:anim>
                                  </p:childTnLst>
                                </p:cTn>
                              </p:par>
                            </p:childTnLst>
                          </p:cTn>
                        </p:par>
                        <p:par>
                          <p:cTn id="52" fill="hold">
                            <p:stCondLst>
                              <p:cond delay="3700"/>
                            </p:stCondLst>
                            <p:childTnLst>
                              <p:par>
                                <p:cTn id="53" presetID="2" presetClass="entr" presetSubtype="4"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childTnLst>
                          </p:cTn>
                        </p:par>
                        <p:par>
                          <p:cTn id="57" fill="hold">
                            <p:stCondLst>
                              <p:cond delay="4200"/>
                            </p:stCondLst>
                            <p:childTnLst>
                              <p:par>
                                <p:cTn id="58" presetID="14" presetClass="entr" presetSubtype="10" fill="hold"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randombar(horizontal)">
                                      <p:cBhvr>
                                        <p:cTn id="60" dur="500"/>
                                        <p:tgtEl>
                                          <p:spTgt spid="23"/>
                                        </p:tgtEl>
                                      </p:cBhvr>
                                    </p:animEffect>
                                  </p:childTnLst>
                                </p:cTn>
                              </p:par>
                            </p:childTnLst>
                          </p:cTn>
                        </p:par>
                        <p:par>
                          <p:cTn id="61" fill="hold">
                            <p:stCondLst>
                              <p:cond delay="4700"/>
                            </p:stCondLst>
                            <p:childTnLst>
                              <p:par>
                                <p:cTn id="62" presetID="14" presetClass="entr" presetSubtype="10" fill="hold"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randombar(horizontal)">
                                      <p:cBhvr>
                                        <p:cTn id="64" dur="500"/>
                                        <p:tgtEl>
                                          <p:spTgt spid="34"/>
                                        </p:tgtEl>
                                      </p:cBhvr>
                                    </p:animEffect>
                                  </p:childTnLst>
                                </p:cTn>
                              </p:par>
                            </p:childTnLst>
                          </p:cTn>
                        </p:par>
                        <p:par>
                          <p:cTn id="65" fill="hold">
                            <p:stCondLst>
                              <p:cond delay="5200"/>
                            </p:stCondLst>
                            <p:childTnLst>
                              <p:par>
                                <p:cTn id="66" presetID="14" presetClass="entr" presetSubtype="10"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randombar(horizontal)">
                                      <p:cBhvr>
                                        <p:cTn id="68" dur="500"/>
                                        <p:tgtEl>
                                          <p:spTgt spid="37"/>
                                        </p:tgtEl>
                                      </p:cBhvr>
                                    </p:animEffect>
                                  </p:childTnLst>
                                </p:cTn>
                              </p:par>
                            </p:childTnLst>
                          </p:cTn>
                        </p:par>
                        <p:par>
                          <p:cTn id="69" fill="hold">
                            <p:stCondLst>
                              <p:cond delay="5700"/>
                            </p:stCondLst>
                            <p:childTnLst>
                              <p:par>
                                <p:cTn id="70" presetID="14" presetClass="entr" presetSubtype="10" fill="hold"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randombar(horizontal)">
                                      <p:cBhvr>
                                        <p:cTn id="72" dur="500"/>
                                        <p:tgtEl>
                                          <p:spTgt spid="28"/>
                                        </p:tgtEl>
                                      </p:cBhvr>
                                    </p:animEffect>
                                  </p:childTnLst>
                                </p:cTn>
                              </p:par>
                            </p:childTnLst>
                          </p:cTn>
                        </p:par>
                        <p:par>
                          <p:cTn id="73" fill="hold">
                            <p:stCondLst>
                              <p:cond delay="6200"/>
                            </p:stCondLst>
                            <p:childTnLst>
                              <p:par>
                                <p:cTn id="74" presetID="22" presetClass="entr" presetSubtype="2" fill="hold" nodeType="after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wipe(right)">
                                      <p:cBhvr>
                                        <p:cTn id="76" dur="500"/>
                                        <p:tgtEl>
                                          <p:spTgt spid="42"/>
                                        </p:tgtEl>
                                      </p:cBhvr>
                                    </p:animEffect>
                                  </p:childTnLst>
                                </p:cTn>
                              </p:par>
                            </p:childTnLst>
                          </p:cTn>
                        </p:par>
                        <p:par>
                          <p:cTn id="77" fill="hold">
                            <p:stCondLst>
                              <p:cond delay="6700"/>
                            </p:stCondLst>
                            <p:childTnLst>
                              <p:par>
                                <p:cTn id="78" presetID="42" presetClass="entr" presetSubtype="0"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Effect transition="in" filter="fade">
                                      <p:cBhvr>
                                        <p:cTn id="80" dur="500"/>
                                        <p:tgtEl>
                                          <p:spTgt spid="48"/>
                                        </p:tgtEl>
                                      </p:cBhvr>
                                    </p:animEffect>
                                    <p:anim calcmode="lin" valueType="num">
                                      <p:cBhvr>
                                        <p:cTn id="81" dur="500" fill="hold"/>
                                        <p:tgtEl>
                                          <p:spTgt spid="48"/>
                                        </p:tgtEl>
                                        <p:attrNameLst>
                                          <p:attrName>ppt_x</p:attrName>
                                        </p:attrNameLst>
                                      </p:cBhvr>
                                      <p:tavLst>
                                        <p:tav tm="0">
                                          <p:val>
                                            <p:strVal val="#ppt_x"/>
                                          </p:val>
                                        </p:tav>
                                        <p:tav tm="100000">
                                          <p:val>
                                            <p:strVal val="#ppt_x"/>
                                          </p:val>
                                        </p:tav>
                                      </p:tavLst>
                                    </p:anim>
                                    <p:anim calcmode="lin" valueType="num">
                                      <p:cBhvr>
                                        <p:cTn id="82" dur="500" fill="hold"/>
                                        <p:tgtEl>
                                          <p:spTgt spid="48"/>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fade">
                                      <p:cBhvr>
                                        <p:cTn id="85" dur="500"/>
                                        <p:tgtEl>
                                          <p:spTgt spid="52"/>
                                        </p:tgtEl>
                                      </p:cBhvr>
                                    </p:animEffect>
                                    <p:anim calcmode="lin" valueType="num">
                                      <p:cBhvr>
                                        <p:cTn id="86" dur="500" fill="hold"/>
                                        <p:tgtEl>
                                          <p:spTgt spid="52"/>
                                        </p:tgtEl>
                                        <p:attrNameLst>
                                          <p:attrName>ppt_x</p:attrName>
                                        </p:attrNameLst>
                                      </p:cBhvr>
                                      <p:tavLst>
                                        <p:tav tm="0">
                                          <p:val>
                                            <p:strVal val="#ppt_x"/>
                                          </p:val>
                                        </p:tav>
                                        <p:tav tm="100000">
                                          <p:val>
                                            <p:strVal val="#ppt_x"/>
                                          </p:val>
                                        </p:tav>
                                      </p:tavLst>
                                    </p:anim>
                                    <p:anim calcmode="lin" valueType="num">
                                      <p:cBhvr>
                                        <p:cTn id="87" dur="500" fill="hold"/>
                                        <p:tgtEl>
                                          <p:spTgt spid="52"/>
                                        </p:tgtEl>
                                        <p:attrNameLst>
                                          <p:attrName>ppt_y</p:attrName>
                                        </p:attrNameLst>
                                      </p:cBhvr>
                                      <p:tavLst>
                                        <p:tav tm="0">
                                          <p:val>
                                            <p:strVal val="#ppt_y-.1"/>
                                          </p:val>
                                        </p:tav>
                                        <p:tav tm="100000">
                                          <p:val>
                                            <p:strVal val="#ppt_y"/>
                                          </p:val>
                                        </p:tav>
                                      </p:tavLst>
                                    </p:anim>
                                  </p:childTnLst>
                                </p:cTn>
                              </p:par>
                            </p:childTnLst>
                          </p:cTn>
                        </p:par>
                        <p:par>
                          <p:cTn id="88" fill="hold">
                            <p:stCondLst>
                              <p:cond delay="7200"/>
                            </p:stCondLst>
                            <p:childTnLst>
                              <p:par>
                                <p:cTn id="89" presetID="22" presetClass="entr" presetSubtype="8" fill="hold" nodeType="after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wipe(left)">
                                      <p:cBhvr>
                                        <p:cTn id="91" dur="500"/>
                                        <p:tgtEl>
                                          <p:spTgt spid="13"/>
                                        </p:tgtEl>
                                      </p:cBhvr>
                                    </p:animEffect>
                                  </p:childTnLst>
                                </p:cTn>
                              </p:par>
                            </p:childTnLst>
                          </p:cTn>
                        </p:par>
                        <p:par>
                          <p:cTn id="92" fill="hold">
                            <p:stCondLst>
                              <p:cond delay="7700"/>
                            </p:stCondLst>
                            <p:childTnLst>
                              <p:par>
                                <p:cTn id="93" presetID="42" presetClass="entr" presetSubtype="0" fill="hold" grpId="0" nodeType="after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fade">
                                      <p:cBhvr>
                                        <p:cTn id="95" dur="500"/>
                                        <p:tgtEl>
                                          <p:spTgt spid="50"/>
                                        </p:tgtEl>
                                      </p:cBhvr>
                                    </p:animEffect>
                                    <p:anim calcmode="lin" valueType="num">
                                      <p:cBhvr>
                                        <p:cTn id="96" dur="500" fill="hold"/>
                                        <p:tgtEl>
                                          <p:spTgt spid="50"/>
                                        </p:tgtEl>
                                        <p:attrNameLst>
                                          <p:attrName>ppt_x</p:attrName>
                                        </p:attrNameLst>
                                      </p:cBhvr>
                                      <p:tavLst>
                                        <p:tav tm="0">
                                          <p:val>
                                            <p:strVal val="#ppt_x"/>
                                          </p:val>
                                        </p:tav>
                                        <p:tav tm="100000">
                                          <p:val>
                                            <p:strVal val="#ppt_x"/>
                                          </p:val>
                                        </p:tav>
                                      </p:tavLst>
                                    </p:anim>
                                    <p:anim calcmode="lin" valueType="num">
                                      <p:cBhvr>
                                        <p:cTn id="97" dur="500" fill="hold"/>
                                        <p:tgtEl>
                                          <p:spTgt spid="50"/>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54"/>
                                        </p:tgtEl>
                                        <p:attrNameLst>
                                          <p:attrName>style.visibility</p:attrName>
                                        </p:attrNameLst>
                                      </p:cBhvr>
                                      <p:to>
                                        <p:strVal val="visible"/>
                                      </p:to>
                                    </p:set>
                                    <p:animEffect transition="in" filter="fade">
                                      <p:cBhvr>
                                        <p:cTn id="100" dur="500"/>
                                        <p:tgtEl>
                                          <p:spTgt spid="54"/>
                                        </p:tgtEl>
                                      </p:cBhvr>
                                    </p:animEffect>
                                    <p:anim calcmode="lin" valueType="num">
                                      <p:cBhvr>
                                        <p:cTn id="101" dur="500" fill="hold"/>
                                        <p:tgtEl>
                                          <p:spTgt spid="54"/>
                                        </p:tgtEl>
                                        <p:attrNameLst>
                                          <p:attrName>ppt_x</p:attrName>
                                        </p:attrNameLst>
                                      </p:cBhvr>
                                      <p:tavLst>
                                        <p:tav tm="0">
                                          <p:val>
                                            <p:strVal val="#ppt_x"/>
                                          </p:val>
                                        </p:tav>
                                        <p:tav tm="100000">
                                          <p:val>
                                            <p:strVal val="#ppt_x"/>
                                          </p:val>
                                        </p:tav>
                                      </p:tavLst>
                                    </p:anim>
                                    <p:anim calcmode="lin" valueType="num">
                                      <p:cBhvr>
                                        <p:cTn id="102" dur="500" fill="hold"/>
                                        <p:tgtEl>
                                          <p:spTgt spid="54"/>
                                        </p:tgtEl>
                                        <p:attrNameLst>
                                          <p:attrName>ppt_y</p:attrName>
                                        </p:attrNameLst>
                                      </p:cBhvr>
                                      <p:tavLst>
                                        <p:tav tm="0">
                                          <p:val>
                                            <p:strVal val="#ppt_y-.1"/>
                                          </p:val>
                                        </p:tav>
                                        <p:tav tm="100000">
                                          <p:val>
                                            <p:strVal val="#ppt_y"/>
                                          </p:val>
                                        </p:tav>
                                      </p:tavLst>
                                    </p:anim>
                                  </p:childTnLst>
                                </p:cTn>
                              </p:par>
                            </p:childTnLst>
                          </p:cTn>
                        </p:par>
                        <p:par>
                          <p:cTn id="103" fill="hold">
                            <p:stCondLst>
                              <p:cond delay="8200"/>
                            </p:stCondLst>
                            <p:childTnLst>
                              <p:par>
                                <p:cTn id="104" presetID="22" presetClass="entr" presetSubtype="2" fill="hold" nodeType="afterEffect">
                                  <p:stCondLst>
                                    <p:cond delay="0"/>
                                  </p:stCondLst>
                                  <p:childTnLst>
                                    <p:set>
                                      <p:cBhvr>
                                        <p:cTn id="105" dur="1" fill="hold">
                                          <p:stCondLst>
                                            <p:cond delay="0"/>
                                          </p:stCondLst>
                                        </p:cTn>
                                        <p:tgtEl>
                                          <p:spTgt spid="45"/>
                                        </p:tgtEl>
                                        <p:attrNameLst>
                                          <p:attrName>style.visibility</p:attrName>
                                        </p:attrNameLst>
                                      </p:cBhvr>
                                      <p:to>
                                        <p:strVal val="visible"/>
                                      </p:to>
                                    </p:set>
                                    <p:animEffect transition="in" filter="wipe(right)">
                                      <p:cBhvr>
                                        <p:cTn id="106" dur="500"/>
                                        <p:tgtEl>
                                          <p:spTgt spid="45"/>
                                        </p:tgtEl>
                                      </p:cBhvr>
                                    </p:animEffect>
                                  </p:childTnLst>
                                </p:cTn>
                              </p:par>
                            </p:childTnLst>
                          </p:cTn>
                        </p:par>
                        <p:par>
                          <p:cTn id="107" fill="hold">
                            <p:stCondLst>
                              <p:cond delay="8700"/>
                            </p:stCondLst>
                            <p:childTnLst>
                              <p:par>
                                <p:cTn id="108" presetID="42" presetClass="entr" presetSubtype="0" fill="hold" grpId="0" nodeType="afterEffect">
                                  <p:stCondLst>
                                    <p:cond delay="0"/>
                                  </p:stCondLst>
                                  <p:childTnLst>
                                    <p:set>
                                      <p:cBhvr>
                                        <p:cTn id="109" dur="1" fill="hold">
                                          <p:stCondLst>
                                            <p:cond delay="0"/>
                                          </p:stCondLst>
                                        </p:cTn>
                                        <p:tgtEl>
                                          <p:spTgt spid="49"/>
                                        </p:tgtEl>
                                        <p:attrNameLst>
                                          <p:attrName>style.visibility</p:attrName>
                                        </p:attrNameLst>
                                      </p:cBhvr>
                                      <p:to>
                                        <p:strVal val="visible"/>
                                      </p:to>
                                    </p:set>
                                    <p:animEffect transition="in" filter="fade">
                                      <p:cBhvr>
                                        <p:cTn id="110" dur="500"/>
                                        <p:tgtEl>
                                          <p:spTgt spid="49"/>
                                        </p:tgtEl>
                                      </p:cBhvr>
                                    </p:animEffect>
                                    <p:anim calcmode="lin" valueType="num">
                                      <p:cBhvr>
                                        <p:cTn id="111" dur="500" fill="hold"/>
                                        <p:tgtEl>
                                          <p:spTgt spid="49"/>
                                        </p:tgtEl>
                                        <p:attrNameLst>
                                          <p:attrName>ppt_x</p:attrName>
                                        </p:attrNameLst>
                                      </p:cBhvr>
                                      <p:tavLst>
                                        <p:tav tm="0">
                                          <p:val>
                                            <p:strVal val="#ppt_x"/>
                                          </p:val>
                                        </p:tav>
                                        <p:tav tm="100000">
                                          <p:val>
                                            <p:strVal val="#ppt_x"/>
                                          </p:val>
                                        </p:tav>
                                      </p:tavLst>
                                    </p:anim>
                                    <p:anim calcmode="lin" valueType="num">
                                      <p:cBhvr>
                                        <p:cTn id="112" dur="500" fill="hold"/>
                                        <p:tgtEl>
                                          <p:spTgt spid="49"/>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0"/>
                                  </p:stCondLst>
                                  <p:childTnLst>
                                    <p:set>
                                      <p:cBhvr>
                                        <p:cTn id="114" dur="1" fill="hold">
                                          <p:stCondLst>
                                            <p:cond delay="0"/>
                                          </p:stCondLst>
                                        </p:cTn>
                                        <p:tgtEl>
                                          <p:spTgt spid="53"/>
                                        </p:tgtEl>
                                        <p:attrNameLst>
                                          <p:attrName>style.visibility</p:attrName>
                                        </p:attrNameLst>
                                      </p:cBhvr>
                                      <p:to>
                                        <p:strVal val="visible"/>
                                      </p:to>
                                    </p:set>
                                    <p:animEffect transition="in" filter="fade">
                                      <p:cBhvr>
                                        <p:cTn id="115" dur="500"/>
                                        <p:tgtEl>
                                          <p:spTgt spid="53"/>
                                        </p:tgtEl>
                                      </p:cBhvr>
                                    </p:animEffect>
                                    <p:anim calcmode="lin" valueType="num">
                                      <p:cBhvr>
                                        <p:cTn id="116" dur="500" fill="hold"/>
                                        <p:tgtEl>
                                          <p:spTgt spid="53"/>
                                        </p:tgtEl>
                                        <p:attrNameLst>
                                          <p:attrName>ppt_x</p:attrName>
                                        </p:attrNameLst>
                                      </p:cBhvr>
                                      <p:tavLst>
                                        <p:tav tm="0">
                                          <p:val>
                                            <p:strVal val="#ppt_x"/>
                                          </p:val>
                                        </p:tav>
                                        <p:tav tm="100000">
                                          <p:val>
                                            <p:strVal val="#ppt_x"/>
                                          </p:val>
                                        </p:tav>
                                      </p:tavLst>
                                    </p:anim>
                                    <p:anim calcmode="lin" valueType="num">
                                      <p:cBhvr>
                                        <p:cTn id="117" dur="500" fill="hold"/>
                                        <p:tgtEl>
                                          <p:spTgt spid="53"/>
                                        </p:tgtEl>
                                        <p:attrNameLst>
                                          <p:attrName>ppt_y</p:attrName>
                                        </p:attrNameLst>
                                      </p:cBhvr>
                                      <p:tavLst>
                                        <p:tav tm="0">
                                          <p:val>
                                            <p:strVal val="#ppt_y-.1"/>
                                          </p:val>
                                        </p:tav>
                                        <p:tav tm="100000">
                                          <p:val>
                                            <p:strVal val="#ppt_y"/>
                                          </p:val>
                                        </p:tav>
                                      </p:tavLst>
                                    </p:anim>
                                  </p:childTnLst>
                                </p:cTn>
                              </p:par>
                            </p:childTnLst>
                          </p:cTn>
                        </p:par>
                        <p:par>
                          <p:cTn id="118" fill="hold">
                            <p:stCondLst>
                              <p:cond delay="9200"/>
                            </p:stCondLst>
                            <p:childTnLst>
                              <p:par>
                                <p:cTn id="119" presetID="22" presetClass="entr" presetSubtype="8" fill="hold" nodeType="afterEffect">
                                  <p:stCondLst>
                                    <p:cond delay="0"/>
                                  </p:stCondLst>
                                  <p:childTnLst>
                                    <p:set>
                                      <p:cBhvr>
                                        <p:cTn id="120" dur="1" fill="hold">
                                          <p:stCondLst>
                                            <p:cond delay="0"/>
                                          </p:stCondLst>
                                        </p:cTn>
                                        <p:tgtEl>
                                          <p:spTgt spid="10"/>
                                        </p:tgtEl>
                                        <p:attrNameLst>
                                          <p:attrName>style.visibility</p:attrName>
                                        </p:attrNameLst>
                                      </p:cBhvr>
                                      <p:to>
                                        <p:strVal val="visible"/>
                                      </p:to>
                                    </p:set>
                                    <p:animEffect transition="in" filter="wipe(left)">
                                      <p:cBhvr>
                                        <p:cTn id="121" dur="500"/>
                                        <p:tgtEl>
                                          <p:spTgt spid="10"/>
                                        </p:tgtEl>
                                      </p:cBhvr>
                                    </p:animEffect>
                                  </p:childTnLst>
                                </p:cTn>
                              </p:par>
                            </p:childTnLst>
                          </p:cTn>
                        </p:par>
                        <p:par>
                          <p:cTn id="122" fill="hold">
                            <p:stCondLst>
                              <p:cond delay="9700"/>
                            </p:stCondLst>
                            <p:childTnLst>
                              <p:par>
                                <p:cTn id="123" presetID="42" presetClass="entr" presetSubtype="0" fill="hold" grpId="0" nodeType="afterEffect">
                                  <p:stCondLst>
                                    <p:cond delay="0"/>
                                  </p:stCondLst>
                                  <p:childTnLst>
                                    <p:set>
                                      <p:cBhvr>
                                        <p:cTn id="124" dur="1" fill="hold">
                                          <p:stCondLst>
                                            <p:cond delay="0"/>
                                          </p:stCondLst>
                                        </p:cTn>
                                        <p:tgtEl>
                                          <p:spTgt spid="51"/>
                                        </p:tgtEl>
                                        <p:attrNameLst>
                                          <p:attrName>style.visibility</p:attrName>
                                        </p:attrNameLst>
                                      </p:cBhvr>
                                      <p:to>
                                        <p:strVal val="visible"/>
                                      </p:to>
                                    </p:set>
                                    <p:animEffect transition="in" filter="fade">
                                      <p:cBhvr>
                                        <p:cTn id="125" dur="500"/>
                                        <p:tgtEl>
                                          <p:spTgt spid="51"/>
                                        </p:tgtEl>
                                      </p:cBhvr>
                                    </p:animEffect>
                                    <p:anim calcmode="lin" valueType="num">
                                      <p:cBhvr>
                                        <p:cTn id="126" dur="500" fill="hold"/>
                                        <p:tgtEl>
                                          <p:spTgt spid="51"/>
                                        </p:tgtEl>
                                        <p:attrNameLst>
                                          <p:attrName>ppt_x</p:attrName>
                                        </p:attrNameLst>
                                      </p:cBhvr>
                                      <p:tavLst>
                                        <p:tav tm="0">
                                          <p:val>
                                            <p:strVal val="#ppt_x"/>
                                          </p:val>
                                        </p:tav>
                                        <p:tav tm="100000">
                                          <p:val>
                                            <p:strVal val="#ppt_x"/>
                                          </p:val>
                                        </p:tav>
                                      </p:tavLst>
                                    </p:anim>
                                    <p:anim calcmode="lin" valueType="num">
                                      <p:cBhvr>
                                        <p:cTn id="127" dur="500" fill="hold"/>
                                        <p:tgtEl>
                                          <p:spTgt spid="51"/>
                                        </p:tgtEl>
                                        <p:attrNameLst>
                                          <p:attrName>ppt_y</p:attrName>
                                        </p:attrNameLst>
                                      </p:cBhvr>
                                      <p:tavLst>
                                        <p:tav tm="0">
                                          <p:val>
                                            <p:strVal val="#ppt_y+.1"/>
                                          </p:val>
                                        </p:tav>
                                        <p:tav tm="100000">
                                          <p:val>
                                            <p:strVal val="#ppt_y"/>
                                          </p:val>
                                        </p:tav>
                                      </p:tavLst>
                                    </p:anim>
                                  </p:childTnLst>
                                </p:cTn>
                              </p:par>
                              <p:par>
                                <p:cTn id="128" presetID="47" presetClass="entr" presetSubtype="0"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fade">
                                      <p:cBhvr>
                                        <p:cTn id="130" dur="500"/>
                                        <p:tgtEl>
                                          <p:spTgt spid="55"/>
                                        </p:tgtEl>
                                      </p:cBhvr>
                                    </p:animEffect>
                                    <p:anim calcmode="lin" valueType="num">
                                      <p:cBhvr>
                                        <p:cTn id="131" dur="500" fill="hold"/>
                                        <p:tgtEl>
                                          <p:spTgt spid="55"/>
                                        </p:tgtEl>
                                        <p:attrNameLst>
                                          <p:attrName>ppt_x</p:attrName>
                                        </p:attrNameLst>
                                      </p:cBhvr>
                                      <p:tavLst>
                                        <p:tav tm="0">
                                          <p:val>
                                            <p:strVal val="#ppt_x"/>
                                          </p:val>
                                        </p:tav>
                                        <p:tav tm="100000">
                                          <p:val>
                                            <p:strVal val="#ppt_x"/>
                                          </p:val>
                                        </p:tav>
                                      </p:tavLst>
                                    </p:anim>
                                    <p:anim calcmode="lin" valueType="num">
                                      <p:cBhvr>
                                        <p:cTn id="132" dur="5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17" grpId="0" animBg="1"/>
      <p:bldP spid="18" grpId="0" animBg="1"/>
      <p:bldP spid="19" grpId="0" animBg="1"/>
      <p:bldP spid="48" grpId="0"/>
      <p:bldP spid="49" grpId="0"/>
      <p:bldP spid="50" grpId="0"/>
      <p:bldP spid="51" grpId="0"/>
      <p:bldP spid="52" grpId="0"/>
      <p:bldP spid="53" grpId="0"/>
      <p:bldP spid="54" grpId="0"/>
      <p:bldP spid="5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Freeform 16"/>
          <p:cNvSpPr>
            <a:spLocks noEditPoints="1"/>
          </p:cNvSpPr>
          <p:nvPr/>
        </p:nvSpPr>
        <p:spPr bwMode="auto">
          <a:xfrm>
            <a:off x="5516562" y="1975763"/>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1" name="组合 10"/>
          <p:cNvGrpSpPr/>
          <p:nvPr/>
        </p:nvGrpSpPr>
        <p:grpSpPr>
          <a:xfrm>
            <a:off x="5464988" y="2002741"/>
            <a:ext cx="2343031" cy="351893"/>
            <a:chOff x="7285702" y="2315256"/>
            <a:chExt cx="3123634" cy="469300"/>
          </a:xfrm>
        </p:grpSpPr>
        <p:sp>
          <p:nvSpPr>
            <p:cNvPr id="12"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3" name="组合 12"/>
            <p:cNvGrpSpPr/>
            <p:nvPr/>
          </p:nvGrpSpPr>
          <p:grpSpPr>
            <a:xfrm>
              <a:off x="7285702" y="2315256"/>
              <a:ext cx="2912224" cy="429601"/>
              <a:chOff x="7285702" y="2315256"/>
              <a:chExt cx="2912224" cy="429601"/>
            </a:xfrm>
          </p:grpSpPr>
          <p:sp>
            <p:nvSpPr>
              <p:cNvPr id="14" name="任意多边形 13"/>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矩形 14"/>
              <p:cNvSpPr/>
              <p:nvPr/>
            </p:nvSpPr>
            <p:spPr>
              <a:xfrm flipH="1">
                <a:off x="7442294" y="2664258"/>
                <a:ext cx="2755632"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6" name="Freeform 16"/>
          <p:cNvSpPr>
            <a:spLocks noEditPoints="1"/>
          </p:cNvSpPr>
          <p:nvPr/>
        </p:nvSpPr>
        <p:spPr bwMode="auto">
          <a:xfrm>
            <a:off x="5785678" y="3720035"/>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7" name="组合 16"/>
          <p:cNvGrpSpPr/>
          <p:nvPr/>
        </p:nvGrpSpPr>
        <p:grpSpPr>
          <a:xfrm>
            <a:off x="5734105" y="3747012"/>
            <a:ext cx="2025967" cy="351893"/>
            <a:chOff x="7644477" y="4641489"/>
            <a:chExt cx="2700937" cy="469300"/>
          </a:xfrm>
        </p:grpSpPr>
        <p:grpSp>
          <p:nvGrpSpPr>
            <p:cNvPr id="18" name="组合 17"/>
            <p:cNvGrpSpPr/>
            <p:nvPr/>
          </p:nvGrpSpPr>
          <p:grpSpPr>
            <a:xfrm>
              <a:off x="7644477" y="4641489"/>
              <a:ext cx="2488890" cy="429601"/>
              <a:chOff x="7644477" y="4641489"/>
              <a:chExt cx="2488890" cy="429601"/>
            </a:xfrm>
          </p:grpSpPr>
          <p:sp>
            <p:nvSpPr>
              <p:cNvPr id="20" name="矩形 19"/>
              <p:cNvSpPr/>
              <p:nvPr/>
            </p:nvSpPr>
            <p:spPr>
              <a:xfrm flipH="1">
                <a:off x="7800060" y="4990491"/>
                <a:ext cx="2333307"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任意多边形 20"/>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2" name="Freeform 16"/>
          <p:cNvSpPr>
            <a:spLocks noEditPoints="1"/>
          </p:cNvSpPr>
          <p:nvPr/>
        </p:nvSpPr>
        <p:spPr bwMode="auto">
          <a:xfrm flipH="1" flipV="1">
            <a:off x="2907814" y="2507978"/>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3" name="组合 22"/>
          <p:cNvGrpSpPr/>
          <p:nvPr/>
        </p:nvGrpSpPr>
        <p:grpSpPr>
          <a:xfrm>
            <a:off x="791087" y="2406502"/>
            <a:ext cx="2418618" cy="354905"/>
            <a:chOff x="1054646" y="2853730"/>
            <a:chExt cx="3224404" cy="473316"/>
          </a:xfrm>
        </p:grpSpPr>
        <p:grpSp>
          <p:nvGrpSpPr>
            <p:cNvPr id="24" name="组合 23"/>
            <p:cNvGrpSpPr/>
            <p:nvPr/>
          </p:nvGrpSpPr>
          <p:grpSpPr>
            <a:xfrm>
              <a:off x="1270669" y="2897445"/>
              <a:ext cx="3008381" cy="429601"/>
              <a:chOff x="1414685" y="2583842"/>
              <a:chExt cx="3008381" cy="429601"/>
            </a:xfrm>
          </p:grpSpPr>
          <p:sp>
            <p:nvSpPr>
              <p:cNvPr id="26" name="矩形 25"/>
              <p:cNvSpPr/>
              <p:nvPr/>
            </p:nvSpPr>
            <p:spPr>
              <a:xfrm flipV="1">
                <a:off x="1414685" y="2641741"/>
                <a:ext cx="2852495" cy="216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任意多边形 26"/>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5"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8" name="Freeform 16"/>
          <p:cNvSpPr>
            <a:spLocks noEditPoints="1"/>
          </p:cNvSpPr>
          <p:nvPr/>
        </p:nvSpPr>
        <p:spPr bwMode="auto">
          <a:xfrm flipH="1" flipV="1">
            <a:off x="3452583" y="4023717"/>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9" name="组合 28"/>
          <p:cNvGrpSpPr/>
          <p:nvPr/>
        </p:nvGrpSpPr>
        <p:grpSpPr>
          <a:xfrm>
            <a:off x="897812" y="3915790"/>
            <a:ext cx="2853363" cy="356540"/>
            <a:chOff x="1196926" y="4866578"/>
            <a:chExt cx="3803989" cy="475497"/>
          </a:xfrm>
        </p:grpSpPr>
        <p:grpSp>
          <p:nvGrpSpPr>
            <p:cNvPr id="30" name="组合 29"/>
            <p:cNvGrpSpPr/>
            <p:nvPr/>
          </p:nvGrpSpPr>
          <p:grpSpPr>
            <a:xfrm>
              <a:off x="1414686" y="4912474"/>
              <a:ext cx="3586229" cy="429601"/>
              <a:chOff x="1414686" y="4912474"/>
              <a:chExt cx="3586229" cy="429601"/>
            </a:xfrm>
          </p:grpSpPr>
          <p:sp>
            <p:nvSpPr>
              <p:cNvPr id="32" name="矩形 31"/>
              <p:cNvSpPr/>
              <p:nvPr/>
            </p:nvSpPr>
            <p:spPr>
              <a:xfrm flipV="1">
                <a:off x="1414686" y="4964274"/>
                <a:ext cx="3420000"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任意多边形 32"/>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1"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4" name="组合 33"/>
          <p:cNvGrpSpPr/>
          <p:nvPr/>
        </p:nvGrpSpPr>
        <p:grpSpPr>
          <a:xfrm>
            <a:off x="4129570" y="990307"/>
            <a:ext cx="1287320" cy="1286855"/>
            <a:chOff x="5505375" y="965032"/>
            <a:chExt cx="1716204" cy="1716204"/>
          </a:xfrm>
        </p:grpSpPr>
        <p:grpSp>
          <p:nvGrpSpPr>
            <p:cNvPr id="35" name="组合 34"/>
            <p:cNvGrpSpPr/>
            <p:nvPr/>
          </p:nvGrpSpPr>
          <p:grpSpPr>
            <a:xfrm>
              <a:off x="5505375" y="965032"/>
              <a:ext cx="1716204" cy="1716204"/>
              <a:chOff x="1200760" y="3842075"/>
              <a:chExt cx="1784148" cy="1784148"/>
            </a:xfrm>
          </p:grpSpPr>
          <p:sp>
            <p:nvSpPr>
              <p:cNvPr id="37" name="椭圆 3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椭圆 37"/>
              <p:cNvSpPr/>
              <p:nvPr/>
            </p:nvSpPr>
            <p:spPr>
              <a:xfrm>
                <a:off x="1475770" y="4117085"/>
                <a:ext cx="1234127" cy="1234127"/>
              </a:xfrm>
              <a:prstGeom prst="ellipse">
                <a:avLst/>
              </a:prstGeom>
              <a:solidFill>
                <a:srgbClr val="284C78"/>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6" name="文本框 66"/>
            <p:cNvSpPr txBox="1"/>
            <p:nvPr/>
          </p:nvSpPr>
          <p:spPr>
            <a:xfrm>
              <a:off x="5676154" y="1414524"/>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A</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39" name="组合 38"/>
          <p:cNvGrpSpPr/>
          <p:nvPr/>
        </p:nvGrpSpPr>
        <p:grpSpPr>
          <a:xfrm>
            <a:off x="3407641" y="2230447"/>
            <a:ext cx="1148039" cy="1147625"/>
            <a:chOff x="4542929" y="2618936"/>
            <a:chExt cx="1530520" cy="1530520"/>
          </a:xfrm>
        </p:grpSpPr>
        <p:grpSp>
          <p:nvGrpSpPr>
            <p:cNvPr id="40" name="组合 39"/>
            <p:cNvGrpSpPr/>
            <p:nvPr/>
          </p:nvGrpSpPr>
          <p:grpSpPr>
            <a:xfrm>
              <a:off x="4542929" y="2618936"/>
              <a:ext cx="1530520" cy="1530520"/>
              <a:chOff x="1200760" y="3842075"/>
              <a:chExt cx="1784148" cy="1784148"/>
            </a:xfrm>
          </p:grpSpPr>
          <p:sp>
            <p:nvSpPr>
              <p:cNvPr id="42" name="椭圆 4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椭圆 42"/>
              <p:cNvSpPr/>
              <p:nvPr/>
            </p:nvSpPr>
            <p:spPr>
              <a:xfrm>
                <a:off x="1475770" y="4117085"/>
                <a:ext cx="1234127" cy="1234127"/>
              </a:xfrm>
              <a:prstGeom prst="ellipse">
                <a:avLst/>
              </a:prstGeom>
              <a:solidFill>
                <a:srgbClr val="284C78"/>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1" name="文本框 80"/>
            <p:cNvSpPr txBox="1"/>
            <p:nvPr/>
          </p:nvSpPr>
          <p:spPr>
            <a:xfrm>
              <a:off x="4625120" y="297587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B</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44" name="组合 43"/>
          <p:cNvGrpSpPr/>
          <p:nvPr/>
        </p:nvGrpSpPr>
        <p:grpSpPr>
          <a:xfrm>
            <a:off x="4599347" y="2966419"/>
            <a:ext cx="1057680" cy="1057298"/>
            <a:chOff x="6131664" y="3600460"/>
            <a:chExt cx="1410056" cy="1410056"/>
          </a:xfrm>
        </p:grpSpPr>
        <p:grpSp>
          <p:nvGrpSpPr>
            <p:cNvPr id="45" name="组合 44"/>
            <p:cNvGrpSpPr/>
            <p:nvPr/>
          </p:nvGrpSpPr>
          <p:grpSpPr>
            <a:xfrm>
              <a:off x="6131664" y="3600460"/>
              <a:ext cx="1410056" cy="1410056"/>
              <a:chOff x="1200760" y="3842075"/>
              <a:chExt cx="1784148" cy="1784148"/>
            </a:xfrm>
          </p:grpSpPr>
          <p:sp>
            <p:nvSpPr>
              <p:cNvPr id="47" name="椭圆 4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椭圆 47"/>
              <p:cNvSpPr/>
              <p:nvPr/>
            </p:nvSpPr>
            <p:spPr>
              <a:xfrm>
                <a:off x="1475770" y="4117085"/>
                <a:ext cx="1234127" cy="1234127"/>
              </a:xfrm>
              <a:prstGeom prst="ellipse">
                <a:avLst/>
              </a:prstGeom>
              <a:solidFill>
                <a:srgbClr val="284C78"/>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6" name="文本框 81"/>
            <p:cNvSpPr txBox="1"/>
            <p:nvPr/>
          </p:nvSpPr>
          <p:spPr>
            <a:xfrm>
              <a:off x="6154376" y="3896098"/>
              <a:ext cx="1374645"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C</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49" name="组合 48"/>
          <p:cNvGrpSpPr/>
          <p:nvPr/>
        </p:nvGrpSpPr>
        <p:grpSpPr>
          <a:xfrm>
            <a:off x="3885592" y="3984027"/>
            <a:ext cx="1031117" cy="917254"/>
            <a:chOff x="5180115" y="4957584"/>
            <a:chExt cx="1374644" cy="1223288"/>
          </a:xfrm>
        </p:grpSpPr>
        <p:grpSp>
          <p:nvGrpSpPr>
            <p:cNvPr id="50" name="组合 49"/>
            <p:cNvGrpSpPr/>
            <p:nvPr/>
          </p:nvGrpSpPr>
          <p:grpSpPr>
            <a:xfrm>
              <a:off x="5225889" y="4957584"/>
              <a:ext cx="1223288" cy="1223288"/>
              <a:chOff x="1200760" y="3842075"/>
              <a:chExt cx="1784148" cy="1784148"/>
            </a:xfrm>
          </p:grpSpPr>
          <p:sp>
            <p:nvSpPr>
              <p:cNvPr id="52" name="椭圆 5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椭圆 52"/>
              <p:cNvSpPr/>
              <p:nvPr/>
            </p:nvSpPr>
            <p:spPr>
              <a:xfrm>
                <a:off x="1475770" y="4117085"/>
                <a:ext cx="1234127" cy="1234127"/>
              </a:xfrm>
              <a:prstGeom prst="ellipse">
                <a:avLst/>
              </a:prstGeom>
              <a:solidFill>
                <a:srgbClr val="284C78"/>
              </a:solidFill>
              <a:ln>
                <a:noFill/>
              </a:ln>
              <a:effectLst>
                <a:innerShdw blurRad="228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1" name="文本框 82"/>
            <p:cNvSpPr txBox="1"/>
            <p:nvPr/>
          </p:nvSpPr>
          <p:spPr>
            <a:xfrm>
              <a:off x="5180115" y="5138509"/>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D</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54" name="组合 53"/>
          <p:cNvGrpSpPr/>
          <p:nvPr/>
        </p:nvGrpSpPr>
        <p:grpSpPr>
          <a:xfrm>
            <a:off x="1036184" y="3258453"/>
            <a:ext cx="1240380" cy="683007"/>
            <a:chOff x="1381398" y="3989930"/>
            <a:chExt cx="1653625" cy="910888"/>
          </a:xfrm>
        </p:grpSpPr>
        <p:sp>
          <p:nvSpPr>
            <p:cNvPr id="55" name="Freeform 983"/>
            <p:cNvSpPr>
              <a:spLocks noEditPoints="1"/>
            </p:cNvSpPr>
            <p:nvPr/>
          </p:nvSpPr>
          <p:spPr bwMode="auto">
            <a:xfrm>
              <a:off x="1873575" y="3989930"/>
              <a:ext cx="540751" cy="5548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284C78"/>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文本框 102"/>
            <p:cNvSpPr txBox="1"/>
            <p:nvPr/>
          </p:nvSpPr>
          <p:spPr>
            <a:xfrm>
              <a:off x="1381398" y="4531400"/>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grpSp>
      <p:grpSp>
        <p:nvGrpSpPr>
          <p:cNvPr id="57" name="组合 56"/>
          <p:cNvGrpSpPr/>
          <p:nvPr/>
        </p:nvGrpSpPr>
        <p:grpSpPr>
          <a:xfrm>
            <a:off x="1007140" y="1218645"/>
            <a:ext cx="1971179" cy="1241987"/>
            <a:chOff x="1342678" y="1269554"/>
            <a:chExt cx="2627897" cy="1656366"/>
          </a:xfrm>
        </p:grpSpPr>
        <p:sp>
          <p:nvSpPr>
            <p:cNvPr id="58" name="Freeform 979"/>
            <p:cNvSpPr>
              <a:spLocks noEditPoints="1"/>
            </p:cNvSpPr>
            <p:nvPr/>
          </p:nvSpPr>
          <p:spPr bwMode="auto">
            <a:xfrm>
              <a:off x="1730116" y="1269554"/>
              <a:ext cx="642872" cy="574887"/>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284C78"/>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文本框 118"/>
            <p:cNvSpPr txBox="1"/>
            <p:nvPr/>
          </p:nvSpPr>
          <p:spPr>
            <a:xfrm>
              <a:off x="1342678" y="1809776"/>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0" name="矩形 47"/>
            <p:cNvSpPr>
              <a:spLocks noChangeArrowheads="1"/>
            </p:cNvSpPr>
            <p:nvPr/>
          </p:nvSpPr>
          <p:spPr bwMode="auto">
            <a:xfrm>
              <a:off x="1364664" y="2136297"/>
              <a:ext cx="2605911"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
        <p:nvSpPr>
          <p:cNvPr id="61" name="矩形 47"/>
          <p:cNvSpPr>
            <a:spLocks noChangeArrowheads="1"/>
          </p:cNvSpPr>
          <p:nvPr/>
        </p:nvSpPr>
        <p:spPr bwMode="auto">
          <a:xfrm>
            <a:off x="1060945" y="4082286"/>
            <a:ext cx="1954687"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62" name="组合 61"/>
          <p:cNvGrpSpPr/>
          <p:nvPr/>
        </p:nvGrpSpPr>
        <p:grpSpPr>
          <a:xfrm>
            <a:off x="5706273" y="963125"/>
            <a:ext cx="1972127" cy="1281532"/>
            <a:chOff x="7607374" y="928782"/>
            <a:chExt cx="2629160" cy="1709106"/>
          </a:xfrm>
        </p:grpSpPr>
        <p:sp>
          <p:nvSpPr>
            <p:cNvPr id="63" name="Freeform 975"/>
            <p:cNvSpPr>
              <a:spLocks noEditPoints="1"/>
            </p:cNvSpPr>
            <p:nvPr/>
          </p:nvSpPr>
          <p:spPr bwMode="auto">
            <a:xfrm>
              <a:off x="9378174" y="928782"/>
              <a:ext cx="425060" cy="52493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284C78"/>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文本框 96"/>
            <p:cNvSpPr txBox="1"/>
            <p:nvPr/>
          </p:nvSpPr>
          <p:spPr>
            <a:xfrm>
              <a:off x="8834069" y="150706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5" name="矩形 47"/>
            <p:cNvSpPr>
              <a:spLocks noChangeArrowheads="1"/>
            </p:cNvSpPr>
            <p:nvPr/>
          </p:nvSpPr>
          <p:spPr bwMode="auto">
            <a:xfrm>
              <a:off x="7607374" y="1848265"/>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66" name="组合 65"/>
          <p:cNvGrpSpPr/>
          <p:nvPr/>
        </p:nvGrpSpPr>
        <p:grpSpPr>
          <a:xfrm>
            <a:off x="5744905" y="2482258"/>
            <a:ext cx="1954687" cy="1381770"/>
            <a:chOff x="7658876" y="2954762"/>
            <a:chExt cx="2605910" cy="1842787"/>
          </a:xfrm>
        </p:grpSpPr>
        <p:sp>
          <p:nvSpPr>
            <p:cNvPr id="67" name="Freeform 987"/>
            <p:cNvSpPr>
              <a:spLocks noEditPoints="1"/>
            </p:cNvSpPr>
            <p:nvPr/>
          </p:nvSpPr>
          <p:spPr bwMode="auto">
            <a:xfrm>
              <a:off x="9385696" y="2954762"/>
              <a:ext cx="446333" cy="71795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284C78"/>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文本框 98"/>
            <p:cNvSpPr txBox="1"/>
            <p:nvPr/>
          </p:nvSpPr>
          <p:spPr>
            <a:xfrm>
              <a:off x="8834070" y="366730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9" name="矩形 47"/>
            <p:cNvSpPr>
              <a:spLocks noChangeArrowheads="1"/>
            </p:cNvSpPr>
            <p:nvPr/>
          </p:nvSpPr>
          <p:spPr bwMode="auto">
            <a:xfrm>
              <a:off x="7658876" y="4007926"/>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17025057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100" fill="hold"/>
                                        <p:tgtEl>
                                          <p:spTgt spid="34"/>
                                        </p:tgtEl>
                                        <p:attrNameLst>
                                          <p:attrName>ppt_w</p:attrName>
                                        </p:attrNameLst>
                                      </p:cBhvr>
                                      <p:tavLst>
                                        <p:tav tm="0">
                                          <p:val>
                                            <p:fltVal val="0"/>
                                          </p:val>
                                        </p:tav>
                                        <p:tav tm="100000">
                                          <p:val>
                                            <p:strVal val="#ppt_w"/>
                                          </p:val>
                                        </p:tav>
                                      </p:tavLst>
                                    </p:anim>
                                    <p:anim calcmode="lin" valueType="num">
                                      <p:cBhvr>
                                        <p:cTn id="27" dur="100" fill="hold"/>
                                        <p:tgtEl>
                                          <p:spTgt spid="34"/>
                                        </p:tgtEl>
                                        <p:attrNameLst>
                                          <p:attrName>ppt_h</p:attrName>
                                        </p:attrNameLst>
                                      </p:cBhvr>
                                      <p:tavLst>
                                        <p:tav tm="0">
                                          <p:val>
                                            <p:fltVal val="0"/>
                                          </p:val>
                                        </p:tav>
                                        <p:tav tm="100000">
                                          <p:val>
                                            <p:strVal val="#ppt_h"/>
                                          </p:val>
                                        </p:tav>
                                      </p:tavLst>
                                    </p:anim>
                                    <p:animEffect transition="in" filter="fade">
                                      <p:cBhvr>
                                        <p:cTn id="28" dur="100"/>
                                        <p:tgtEl>
                                          <p:spTgt spid="34"/>
                                        </p:tgtEl>
                                      </p:cBhvr>
                                    </p:animEffect>
                                  </p:childTnLst>
                                </p:cTn>
                              </p:par>
                              <p:par>
                                <p:cTn id="29" presetID="6" presetClass="emph" presetSubtype="0" fill="hold" nodeType="withEffect">
                                  <p:stCondLst>
                                    <p:cond delay="100"/>
                                  </p:stCondLst>
                                  <p:childTnLst>
                                    <p:animScale>
                                      <p:cBhvr>
                                        <p:cTn id="30" dur="100" fill="hold"/>
                                        <p:tgtEl>
                                          <p:spTgt spid="34"/>
                                        </p:tgtEl>
                                      </p:cBhvr>
                                      <p:by x="110000" y="110000"/>
                                    </p:animScale>
                                  </p:childTnLst>
                                </p:cTn>
                              </p:par>
                              <p:par>
                                <p:cTn id="31" presetID="6" presetClass="emph" presetSubtype="0" fill="hold" nodeType="withEffect">
                                  <p:stCondLst>
                                    <p:cond delay="200"/>
                                  </p:stCondLst>
                                  <p:childTnLst>
                                    <p:animScale>
                                      <p:cBhvr>
                                        <p:cTn id="32" dur="200" fill="hold"/>
                                        <p:tgtEl>
                                          <p:spTgt spid="34"/>
                                        </p:tgtEl>
                                      </p:cBhvr>
                                      <p:by x="90000" y="90000"/>
                                    </p:animScale>
                                  </p:childTnLst>
                                </p:cTn>
                              </p:par>
                              <p:par>
                                <p:cTn id="33" presetID="6" presetClass="emph" presetSubtype="0" fill="hold" nodeType="withEffect">
                                  <p:stCondLst>
                                    <p:cond delay="400"/>
                                  </p:stCondLst>
                                  <p:childTnLst>
                                    <p:animScale>
                                      <p:cBhvr>
                                        <p:cTn id="34" dur="100" fill="hold"/>
                                        <p:tgtEl>
                                          <p:spTgt spid="34"/>
                                        </p:tgtEl>
                                      </p:cBhvr>
                                      <p:by x="105000" y="105000"/>
                                    </p:animScale>
                                  </p:childTnLst>
                                </p:cTn>
                              </p:par>
                              <p:par>
                                <p:cTn id="35" presetID="6" presetClass="emph" presetSubtype="0" fill="hold" nodeType="withEffect">
                                  <p:stCondLst>
                                    <p:cond delay="500"/>
                                  </p:stCondLst>
                                  <p:childTnLst>
                                    <p:animScale>
                                      <p:cBhvr>
                                        <p:cTn id="36" dur="200" fill="hold"/>
                                        <p:tgtEl>
                                          <p:spTgt spid="34"/>
                                        </p:tgtEl>
                                      </p:cBhvr>
                                      <p:by x="95000" y="95000"/>
                                    </p:animScale>
                                  </p:childTnLst>
                                </p:cTn>
                              </p:par>
                            </p:childTnLst>
                          </p:cTn>
                        </p:par>
                        <p:par>
                          <p:cTn id="37" fill="hold">
                            <p:stCondLst>
                              <p:cond delay="2200"/>
                            </p:stCondLst>
                            <p:childTnLst>
                              <p:par>
                                <p:cTn id="38" presetID="21" presetClass="entr" presetSubtype="1"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heel(1)">
                                      <p:cBhvr>
                                        <p:cTn id="40" dur="1000"/>
                                        <p:tgtEl>
                                          <p:spTgt spid="10"/>
                                        </p:tgtEl>
                                      </p:cBhvr>
                                    </p:animEffect>
                                  </p:childTnLst>
                                </p:cTn>
                              </p:par>
                            </p:childTnLst>
                          </p:cTn>
                        </p:par>
                        <p:par>
                          <p:cTn id="41" fill="hold">
                            <p:stCondLst>
                              <p:cond delay="3200"/>
                            </p:stCondLst>
                            <p:childTnLst>
                              <p:par>
                                <p:cTn id="42" presetID="22" presetClass="entr" presetSubtype="8"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par>
                          <p:cTn id="45" fill="hold">
                            <p:stCondLst>
                              <p:cond delay="3700"/>
                            </p:stCondLst>
                            <p:childTnLst>
                              <p:par>
                                <p:cTn id="46" presetID="22" presetClass="entr" presetSubtype="4" fill="hold"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down)">
                                      <p:cBhvr>
                                        <p:cTn id="48" dur="500"/>
                                        <p:tgtEl>
                                          <p:spTgt spid="62"/>
                                        </p:tgtEl>
                                      </p:cBhvr>
                                    </p:animEffect>
                                  </p:childTnLst>
                                </p:cTn>
                              </p:par>
                            </p:childTnLst>
                          </p:cTn>
                        </p:par>
                        <p:par>
                          <p:cTn id="49" fill="hold">
                            <p:stCondLst>
                              <p:cond delay="4200"/>
                            </p:stCondLst>
                            <p:childTnLst>
                              <p:par>
                                <p:cTn id="50" presetID="53" presetClass="entr" presetSubtype="16" fill="hold"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100" fill="hold"/>
                                        <p:tgtEl>
                                          <p:spTgt spid="39"/>
                                        </p:tgtEl>
                                        <p:attrNameLst>
                                          <p:attrName>ppt_w</p:attrName>
                                        </p:attrNameLst>
                                      </p:cBhvr>
                                      <p:tavLst>
                                        <p:tav tm="0">
                                          <p:val>
                                            <p:fltVal val="0"/>
                                          </p:val>
                                        </p:tav>
                                        <p:tav tm="100000">
                                          <p:val>
                                            <p:strVal val="#ppt_w"/>
                                          </p:val>
                                        </p:tav>
                                      </p:tavLst>
                                    </p:anim>
                                    <p:anim calcmode="lin" valueType="num">
                                      <p:cBhvr>
                                        <p:cTn id="53" dur="100" fill="hold"/>
                                        <p:tgtEl>
                                          <p:spTgt spid="39"/>
                                        </p:tgtEl>
                                        <p:attrNameLst>
                                          <p:attrName>ppt_h</p:attrName>
                                        </p:attrNameLst>
                                      </p:cBhvr>
                                      <p:tavLst>
                                        <p:tav tm="0">
                                          <p:val>
                                            <p:fltVal val="0"/>
                                          </p:val>
                                        </p:tav>
                                        <p:tav tm="100000">
                                          <p:val>
                                            <p:strVal val="#ppt_h"/>
                                          </p:val>
                                        </p:tav>
                                      </p:tavLst>
                                    </p:anim>
                                    <p:animEffect transition="in" filter="fade">
                                      <p:cBhvr>
                                        <p:cTn id="54" dur="100"/>
                                        <p:tgtEl>
                                          <p:spTgt spid="39"/>
                                        </p:tgtEl>
                                      </p:cBhvr>
                                    </p:animEffect>
                                  </p:childTnLst>
                                </p:cTn>
                              </p:par>
                              <p:par>
                                <p:cTn id="55" presetID="6" presetClass="emph" presetSubtype="0" fill="hold" nodeType="withEffect">
                                  <p:stCondLst>
                                    <p:cond delay="100"/>
                                  </p:stCondLst>
                                  <p:childTnLst>
                                    <p:animScale>
                                      <p:cBhvr>
                                        <p:cTn id="56" dur="100" fill="hold"/>
                                        <p:tgtEl>
                                          <p:spTgt spid="39"/>
                                        </p:tgtEl>
                                      </p:cBhvr>
                                      <p:by x="110000" y="110000"/>
                                    </p:animScale>
                                  </p:childTnLst>
                                </p:cTn>
                              </p:par>
                              <p:par>
                                <p:cTn id="57" presetID="6" presetClass="emph" presetSubtype="0" fill="hold" nodeType="withEffect">
                                  <p:stCondLst>
                                    <p:cond delay="200"/>
                                  </p:stCondLst>
                                  <p:childTnLst>
                                    <p:animScale>
                                      <p:cBhvr>
                                        <p:cTn id="58" dur="200" fill="hold"/>
                                        <p:tgtEl>
                                          <p:spTgt spid="39"/>
                                        </p:tgtEl>
                                      </p:cBhvr>
                                      <p:by x="90000" y="90000"/>
                                    </p:animScale>
                                  </p:childTnLst>
                                </p:cTn>
                              </p:par>
                              <p:par>
                                <p:cTn id="59" presetID="6" presetClass="emph" presetSubtype="0" fill="hold" nodeType="withEffect">
                                  <p:stCondLst>
                                    <p:cond delay="400"/>
                                  </p:stCondLst>
                                  <p:childTnLst>
                                    <p:animScale>
                                      <p:cBhvr>
                                        <p:cTn id="60" dur="100" fill="hold"/>
                                        <p:tgtEl>
                                          <p:spTgt spid="39"/>
                                        </p:tgtEl>
                                      </p:cBhvr>
                                      <p:by x="105000" y="105000"/>
                                    </p:animScale>
                                  </p:childTnLst>
                                </p:cTn>
                              </p:par>
                              <p:par>
                                <p:cTn id="61" presetID="6" presetClass="emph" presetSubtype="0" fill="hold" nodeType="withEffect">
                                  <p:stCondLst>
                                    <p:cond delay="500"/>
                                  </p:stCondLst>
                                  <p:childTnLst>
                                    <p:animScale>
                                      <p:cBhvr>
                                        <p:cTn id="62" dur="200" fill="hold"/>
                                        <p:tgtEl>
                                          <p:spTgt spid="39"/>
                                        </p:tgtEl>
                                      </p:cBhvr>
                                      <p:by x="95000" y="95000"/>
                                    </p:animScale>
                                  </p:childTnLst>
                                </p:cTn>
                              </p:par>
                            </p:childTnLst>
                          </p:cTn>
                        </p:par>
                        <p:par>
                          <p:cTn id="63" fill="hold">
                            <p:stCondLst>
                              <p:cond delay="4900"/>
                            </p:stCondLst>
                            <p:childTnLst>
                              <p:par>
                                <p:cTn id="64" presetID="21" presetClass="entr" presetSubtype="1"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wheel(1)">
                                      <p:cBhvr>
                                        <p:cTn id="66" dur="1000"/>
                                        <p:tgtEl>
                                          <p:spTgt spid="22"/>
                                        </p:tgtEl>
                                      </p:cBhvr>
                                    </p:animEffect>
                                  </p:childTnLst>
                                </p:cTn>
                              </p:par>
                            </p:childTnLst>
                          </p:cTn>
                        </p:par>
                        <p:par>
                          <p:cTn id="67" fill="hold">
                            <p:stCondLst>
                              <p:cond delay="5900"/>
                            </p:stCondLst>
                            <p:childTnLst>
                              <p:par>
                                <p:cTn id="68" presetID="22" presetClass="entr" presetSubtype="2" fill="hold"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right)">
                                      <p:cBhvr>
                                        <p:cTn id="70" dur="500"/>
                                        <p:tgtEl>
                                          <p:spTgt spid="23"/>
                                        </p:tgtEl>
                                      </p:cBhvr>
                                    </p:animEffect>
                                  </p:childTnLst>
                                </p:cTn>
                              </p:par>
                            </p:childTnLst>
                          </p:cTn>
                        </p:par>
                        <p:par>
                          <p:cTn id="71" fill="hold">
                            <p:stCondLst>
                              <p:cond delay="6400"/>
                            </p:stCondLst>
                            <p:childTnLst>
                              <p:par>
                                <p:cTn id="72" presetID="22" presetClass="entr" presetSubtype="4" fill="hold" nodeType="after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wipe(down)">
                                      <p:cBhvr>
                                        <p:cTn id="74" dur="500"/>
                                        <p:tgtEl>
                                          <p:spTgt spid="57"/>
                                        </p:tgtEl>
                                      </p:cBhvr>
                                    </p:animEffect>
                                  </p:childTnLst>
                                </p:cTn>
                              </p:par>
                            </p:childTnLst>
                          </p:cTn>
                        </p:par>
                        <p:par>
                          <p:cTn id="75" fill="hold">
                            <p:stCondLst>
                              <p:cond delay="6900"/>
                            </p:stCondLst>
                            <p:childTnLst>
                              <p:par>
                                <p:cTn id="76" presetID="53" presetClass="entr" presetSubtype="16" fill="hold" nodeType="afterEffect">
                                  <p:stCondLst>
                                    <p:cond delay="0"/>
                                  </p:stCondLst>
                                  <p:childTnLst>
                                    <p:set>
                                      <p:cBhvr>
                                        <p:cTn id="77" dur="1" fill="hold">
                                          <p:stCondLst>
                                            <p:cond delay="0"/>
                                          </p:stCondLst>
                                        </p:cTn>
                                        <p:tgtEl>
                                          <p:spTgt spid="44"/>
                                        </p:tgtEl>
                                        <p:attrNameLst>
                                          <p:attrName>style.visibility</p:attrName>
                                        </p:attrNameLst>
                                      </p:cBhvr>
                                      <p:to>
                                        <p:strVal val="visible"/>
                                      </p:to>
                                    </p:set>
                                    <p:anim calcmode="lin" valueType="num">
                                      <p:cBhvr>
                                        <p:cTn id="78" dur="100" fill="hold"/>
                                        <p:tgtEl>
                                          <p:spTgt spid="44"/>
                                        </p:tgtEl>
                                        <p:attrNameLst>
                                          <p:attrName>ppt_w</p:attrName>
                                        </p:attrNameLst>
                                      </p:cBhvr>
                                      <p:tavLst>
                                        <p:tav tm="0">
                                          <p:val>
                                            <p:fltVal val="0"/>
                                          </p:val>
                                        </p:tav>
                                        <p:tav tm="100000">
                                          <p:val>
                                            <p:strVal val="#ppt_w"/>
                                          </p:val>
                                        </p:tav>
                                      </p:tavLst>
                                    </p:anim>
                                    <p:anim calcmode="lin" valueType="num">
                                      <p:cBhvr>
                                        <p:cTn id="79" dur="100" fill="hold"/>
                                        <p:tgtEl>
                                          <p:spTgt spid="44"/>
                                        </p:tgtEl>
                                        <p:attrNameLst>
                                          <p:attrName>ppt_h</p:attrName>
                                        </p:attrNameLst>
                                      </p:cBhvr>
                                      <p:tavLst>
                                        <p:tav tm="0">
                                          <p:val>
                                            <p:fltVal val="0"/>
                                          </p:val>
                                        </p:tav>
                                        <p:tav tm="100000">
                                          <p:val>
                                            <p:strVal val="#ppt_h"/>
                                          </p:val>
                                        </p:tav>
                                      </p:tavLst>
                                    </p:anim>
                                    <p:animEffect transition="in" filter="fade">
                                      <p:cBhvr>
                                        <p:cTn id="80" dur="100"/>
                                        <p:tgtEl>
                                          <p:spTgt spid="44"/>
                                        </p:tgtEl>
                                      </p:cBhvr>
                                    </p:animEffect>
                                  </p:childTnLst>
                                </p:cTn>
                              </p:par>
                              <p:par>
                                <p:cTn id="81" presetID="6" presetClass="emph" presetSubtype="0" fill="hold" nodeType="withEffect">
                                  <p:stCondLst>
                                    <p:cond delay="100"/>
                                  </p:stCondLst>
                                  <p:childTnLst>
                                    <p:animScale>
                                      <p:cBhvr>
                                        <p:cTn id="82" dur="100" fill="hold"/>
                                        <p:tgtEl>
                                          <p:spTgt spid="44"/>
                                        </p:tgtEl>
                                      </p:cBhvr>
                                      <p:by x="110000" y="110000"/>
                                    </p:animScale>
                                  </p:childTnLst>
                                </p:cTn>
                              </p:par>
                              <p:par>
                                <p:cTn id="83" presetID="6" presetClass="emph" presetSubtype="0" fill="hold" nodeType="withEffect">
                                  <p:stCondLst>
                                    <p:cond delay="200"/>
                                  </p:stCondLst>
                                  <p:childTnLst>
                                    <p:animScale>
                                      <p:cBhvr>
                                        <p:cTn id="84" dur="200" fill="hold"/>
                                        <p:tgtEl>
                                          <p:spTgt spid="44"/>
                                        </p:tgtEl>
                                      </p:cBhvr>
                                      <p:by x="90000" y="90000"/>
                                    </p:animScale>
                                  </p:childTnLst>
                                </p:cTn>
                              </p:par>
                              <p:par>
                                <p:cTn id="85" presetID="6" presetClass="emph" presetSubtype="0" fill="hold" nodeType="withEffect">
                                  <p:stCondLst>
                                    <p:cond delay="400"/>
                                  </p:stCondLst>
                                  <p:childTnLst>
                                    <p:animScale>
                                      <p:cBhvr>
                                        <p:cTn id="86" dur="100" fill="hold"/>
                                        <p:tgtEl>
                                          <p:spTgt spid="44"/>
                                        </p:tgtEl>
                                      </p:cBhvr>
                                      <p:by x="105000" y="105000"/>
                                    </p:animScale>
                                  </p:childTnLst>
                                </p:cTn>
                              </p:par>
                              <p:par>
                                <p:cTn id="87" presetID="6" presetClass="emph" presetSubtype="0" fill="hold" nodeType="withEffect">
                                  <p:stCondLst>
                                    <p:cond delay="500"/>
                                  </p:stCondLst>
                                  <p:childTnLst>
                                    <p:animScale>
                                      <p:cBhvr>
                                        <p:cTn id="88" dur="200" fill="hold"/>
                                        <p:tgtEl>
                                          <p:spTgt spid="44"/>
                                        </p:tgtEl>
                                      </p:cBhvr>
                                      <p:by x="95000" y="95000"/>
                                    </p:animScale>
                                  </p:childTnLst>
                                </p:cTn>
                              </p:par>
                            </p:childTnLst>
                          </p:cTn>
                        </p:par>
                        <p:par>
                          <p:cTn id="89" fill="hold">
                            <p:stCondLst>
                              <p:cond delay="7600"/>
                            </p:stCondLst>
                            <p:childTnLst>
                              <p:par>
                                <p:cTn id="90" presetID="21" presetClass="entr" presetSubtype="1"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wheel(1)">
                                      <p:cBhvr>
                                        <p:cTn id="92" dur="1000"/>
                                        <p:tgtEl>
                                          <p:spTgt spid="16"/>
                                        </p:tgtEl>
                                      </p:cBhvr>
                                    </p:animEffect>
                                  </p:childTnLst>
                                </p:cTn>
                              </p:par>
                            </p:childTnLst>
                          </p:cTn>
                        </p:par>
                        <p:par>
                          <p:cTn id="93" fill="hold">
                            <p:stCondLst>
                              <p:cond delay="8600"/>
                            </p:stCondLst>
                            <p:childTnLst>
                              <p:par>
                                <p:cTn id="94" presetID="22" presetClass="entr" presetSubtype="8" fill="hold" nodeType="after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wipe(left)">
                                      <p:cBhvr>
                                        <p:cTn id="96" dur="500"/>
                                        <p:tgtEl>
                                          <p:spTgt spid="17"/>
                                        </p:tgtEl>
                                      </p:cBhvr>
                                    </p:animEffect>
                                  </p:childTnLst>
                                </p:cTn>
                              </p:par>
                            </p:childTnLst>
                          </p:cTn>
                        </p:par>
                        <p:par>
                          <p:cTn id="97" fill="hold">
                            <p:stCondLst>
                              <p:cond delay="9100"/>
                            </p:stCondLst>
                            <p:childTnLst>
                              <p:par>
                                <p:cTn id="98" presetID="22" presetClass="entr" presetSubtype="4" fill="hold" nodeType="afterEffect">
                                  <p:stCondLst>
                                    <p:cond delay="0"/>
                                  </p:stCondLst>
                                  <p:childTnLst>
                                    <p:set>
                                      <p:cBhvr>
                                        <p:cTn id="99" dur="1" fill="hold">
                                          <p:stCondLst>
                                            <p:cond delay="0"/>
                                          </p:stCondLst>
                                        </p:cTn>
                                        <p:tgtEl>
                                          <p:spTgt spid="66"/>
                                        </p:tgtEl>
                                        <p:attrNameLst>
                                          <p:attrName>style.visibility</p:attrName>
                                        </p:attrNameLst>
                                      </p:cBhvr>
                                      <p:to>
                                        <p:strVal val="visible"/>
                                      </p:to>
                                    </p:set>
                                    <p:animEffect transition="in" filter="wipe(down)">
                                      <p:cBhvr>
                                        <p:cTn id="100" dur="500"/>
                                        <p:tgtEl>
                                          <p:spTgt spid="66"/>
                                        </p:tgtEl>
                                      </p:cBhvr>
                                    </p:animEffect>
                                  </p:childTnLst>
                                </p:cTn>
                              </p:par>
                            </p:childTnLst>
                          </p:cTn>
                        </p:par>
                        <p:par>
                          <p:cTn id="101" fill="hold">
                            <p:stCondLst>
                              <p:cond delay="9600"/>
                            </p:stCondLst>
                            <p:childTnLst>
                              <p:par>
                                <p:cTn id="102" presetID="53" presetClass="entr" presetSubtype="16" fill="hold" nodeType="afterEffect">
                                  <p:stCondLst>
                                    <p:cond delay="0"/>
                                  </p:stCondLst>
                                  <p:childTnLst>
                                    <p:set>
                                      <p:cBhvr>
                                        <p:cTn id="103" dur="1" fill="hold">
                                          <p:stCondLst>
                                            <p:cond delay="0"/>
                                          </p:stCondLst>
                                        </p:cTn>
                                        <p:tgtEl>
                                          <p:spTgt spid="49"/>
                                        </p:tgtEl>
                                        <p:attrNameLst>
                                          <p:attrName>style.visibility</p:attrName>
                                        </p:attrNameLst>
                                      </p:cBhvr>
                                      <p:to>
                                        <p:strVal val="visible"/>
                                      </p:to>
                                    </p:set>
                                    <p:anim calcmode="lin" valueType="num">
                                      <p:cBhvr>
                                        <p:cTn id="104" dur="100" fill="hold"/>
                                        <p:tgtEl>
                                          <p:spTgt spid="49"/>
                                        </p:tgtEl>
                                        <p:attrNameLst>
                                          <p:attrName>ppt_w</p:attrName>
                                        </p:attrNameLst>
                                      </p:cBhvr>
                                      <p:tavLst>
                                        <p:tav tm="0">
                                          <p:val>
                                            <p:fltVal val="0"/>
                                          </p:val>
                                        </p:tav>
                                        <p:tav tm="100000">
                                          <p:val>
                                            <p:strVal val="#ppt_w"/>
                                          </p:val>
                                        </p:tav>
                                      </p:tavLst>
                                    </p:anim>
                                    <p:anim calcmode="lin" valueType="num">
                                      <p:cBhvr>
                                        <p:cTn id="105" dur="100" fill="hold"/>
                                        <p:tgtEl>
                                          <p:spTgt spid="49"/>
                                        </p:tgtEl>
                                        <p:attrNameLst>
                                          <p:attrName>ppt_h</p:attrName>
                                        </p:attrNameLst>
                                      </p:cBhvr>
                                      <p:tavLst>
                                        <p:tav tm="0">
                                          <p:val>
                                            <p:fltVal val="0"/>
                                          </p:val>
                                        </p:tav>
                                        <p:tav tm="100000">
                                          <p:val>
                                            <p:strVal val="#ppt_h"/>
                                          </p:val>
                                        </p:tav>
                                      </p:tavLst>
                                    </p:anim>
                                    <p:animEffect transition="in" filter="fade">
                                      <p:cBhvr>
                                        <p:cTn id="106" dur="100"/>
                                        <p:tgtEl>
                                          <p:spTgt spid="49"/>
                                        </p:tgtEl>
                                      </p:cBhvr>
                                    </p:animEffect>
                                  </p:childTnLst>
                                </p:cTn>
                              </p:par>
                              <p:par>
                                <p:cTn id="107" presetID="6" presetClass="emph" presetSubtype="0" fill="hold" nodeType="withEffect">
                                  <p:stCondLst>
                                    <p:cond delay="100"/>
                                  </p:stCondLst>
                                  <p:childTnLst>
                                    <p:animScale>
                                      <p:cBhvr>
                                        <p:cTn id="108" dur="100" fill="hold"/>
                                        <p:tgtEl>
                                          <p:spTgt spid="49"/>
                                        </p:tgtEl>
                                      </p:cBhvr>
                                      <p:by x="110000" y="110000"/>
                                    </p:animScale>
                                  </p:childTnLst>
                                </p:cTn>
                              </p:par>
                              <p:par>
                                <p:cTn id="109" presetID="6" presetClass="emph" presetSubtype="0" fill="hold" nodeType="withEffect">
                                  <p:stCondLst>
                                    <p:cond delay="200"/>
                                  </p:stCondLst>
                                  <p:childTnLst>
                                    <p:animScale>
                                      <p:cBhvr>
                                        <p:cTn id="110" dur="200" fill="hold"/>
                                        <p:tgtEl>
                                          <p:spTgt spid="49"/>
                                        </p:tgtEl>
                                      </p:cBhvr>
                                      <p:by x="90000" y="90000"/>
                                    </p:animScale>
                                  </p:childTnLst>
                                </p:cTn>
                              </p:par>
                              <p:par>
                                <p:cTn id="111" presetID="6" presetClass="emph" presetSubtype="0" fill="hold" nodeType="withEffect">
                                  <p:stCondLst>
                                    <p:cond delay="400"/>
                                  </p:stCondLst>
                                  <p:childTnLst>
                                    <p:animScale>
                                      <p:cBhvr>
                                        <p:cTn id="112" dur="100" fill="hold"/>
                                        <p:tgtEl>
                                          <p:spTgt spid="49"/>
                                        </p:tgtEl>
                                      </p:cBhvr>
                                      <p:by x="105000" y="105000"/>
                                    </p:animScale>
                                  </p:childTnLst>
                                </p:cTn>
                              </p:par>
                              <p:par>
                                <p:cTn id="113" presetID="6" presetClass="emph" presetSubtype="0" fill="hold" nodeType="withEffect">
                                  <p:stCondLst>
                                    <p:cond delay="500"/>
                                  </p:stCondLst>
                                  <p:childTnLst>
                                    <p:animScale>
                                      <p:cBhvr>
                                        <p:cTn id="114" dur="200" fill="hold"/>
                                        <p:tgtEl>
                                          <p:spTgt spid="49"/>
                                        </p:tgtEl>
                                      </p:cBhvr>
                                      <p:by x="95000" y="95000"/>
                                    </p:animScale>
                                  </p:childTnLst>
                                </p:cTn>
                              </p:par>
                            </p:childTnLst>
                          </p:cTn>
                        </p:par>
                        <p:par>
                          <p:cTn id="115" fill="hold">
                            <p:stCondLst>
                              <p:cond delay="10300"/>
                            </p:stCondLst>
                            <p:childTnLst>
                              <p:par>
                                <p:cTn id="116" presetID="21" presetClass="entr" presetSubtype="1" fill="hold" grpId="0" nodeType="after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wheel(1)">
                                      <p:cBhvr>
                                        <p:cTn id="118" dur="1000"/>
                                        <p:tgtEl>
                                          <p:spTgt spid="28"/>
                                        </p:tgtEl>
                                      </p:cBhvr>
                                    </p:animEffect>
                                  </p:childTnLst>
                                </p:cTn>
                              </p:par>
                            </p:childTnLst>
                          </p:cTn>
                        </p:par>
                        <p:par>
                          <p:cTn id="119" fill="hold">
                            <p:stCondLst>
                              <p:cond delay="11300"/>
                            </p:stCondLst>
                            <p:childTnLst>
                              <p:par>
                                <p:cTn id="120" presetID="22" presetClass="entr" presetSubtype="2" fill="hold" nodeType="afterEffect">
                                  <p:stCondLst>
                                    <p:cond delay="0"/>
                                  </p:stCondLst>
                                  <p:childTnLst>
                                    <p:set>
                                      <p:cBhvr>
                                        <p:cTn id="121" dur="1" fill="hold">
                                          <p:stCondLst>
                                            <p:cond delay="0"/>
                                          </p:stCondLst>
                                        </p:cTn>
                                        <p:tgtEl>
                                          <p:spTgt spid="29"/>
                                        </p:tgtEl>
                                        <p:attrNameLst>
                                          <p:attrName>style.visibility</p:attrName>
                                        </p:attrNameLst>
                                      </p:cBhvr>
                                      <p:to>
                                        <p:strVal val="visible"/>
                                      </p:to>
                                    </p:set>
                                    <p:animEffect transition="in" filter="wipe(right)">
                                      <p:cBhvr>
                                        <p:cTn id="122" dur="500"/>
                                        <p:tgtEl>
                                          <p:spTgt spid="29"/>
                                        </p:tgtEl>
                                      </p:cBhvr>
                                    </p:animEffect>
                                  </p:childTnLst>
                                </p:cTn>
                              </p:par>
                            </p:childTnLst>
                          </p:cTn>
                        </p:par>
                        <p:par>
                          <p:cTn id="123" fill="hold">
                            <p:stCondLst>
                              <p:cond delay="11800"/>
                            </p:stCondLst>
                            <p:childTnLst>
                              <p:par>
                                <p:cTn id="124" presetID="42" presetClass="entr" presetSubtype="0" fill="hold" nodeType="afterEffect">
                                  <p:stCondLst>
                                    <p:cond delay="0"/>
                                  </p:stCondLst>
                                  <p:childTnLst>
                                    <p:set>
                                      <p:cBhvr>
                                        <p:cTn id="125" dur="1" fill="hold">
                                          <p:stCondLst>
                                            <p:cond delay="0"/>
                                          </p:stCondLst>
                                        </p:cTn>
                                        <p:tgtEl>
                                          <p:spTgt spid="54"/>
                                        </p:tgtEl>
                                        <p:attrNameLst>
                                          <p:attrName>style.visibility</p:attrName>
                                        </p:attrNameLst>
                                      </p:cBhvr>
                                      <p:to>
                                        <p:strVal val="visible"/>
                                      </p:to>
                                    </p:set>
                                    <p:animEffect transition="in" filter="fade">
                                      <p:cBhvr>
                                        <p:cTn id="126" dur="500"/>
                                        <p:tgtEl>
                                          <p:spTgt spid="54"/>
                                        </p:tgtEl>
                                      </p:cBhvr>
                                    </p:animEffect>
                                    <p:anim calcmode="lin" valueType="num">
                                      <p:cBhvr>
                                        <p:cTn id="127" dur="500" fill="hold"/>
                                        <p:tgtEl>
                                          <p:spTgt spid="54"/>
                                        </p:tgtEl>
                                        <p:attrNameLst>
                                          <p:attrName>ppt_x</p:attrName>
                                        </p:attrNameLst>
                                      </p:cBhvr>
                                      <p:tavLst>
                                        <p:tav tm="0">
                                          <p:val>
                                            <p:strVal val="#ppt_x"/>
                                          </p:val>
                                        </p:tav>
                                        <p:tav tm="100000">
                                          <p:val>
                                            <p:strVal val="#ppt_x"/>
                                          </p:val>
                                        </p:tav>
                                      </p:tavLst>
                                    </p:anim>
                                    <p:anim calcmode="lin" valueType="num">
                                      <p:cBhvr>
                                        <p:cTn id="128" dur="500" fill="hold"/>
                                        <p:tgtEl>
                                          <p:spTgt spid="54"/>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fade">
                                      <p:cBhvr>
                                        <p:cTn id="131" dur="500"/>
                                        <p:tgtEl>
                                          <p:spTgt spid="61"/>
                                        </p:tgtEl>
                                      </p:cBhvr>
                                    </p:animEffect>
                                    <p:anim calcmode="lin" valueType="num">
                                      <p:cBhvr>
                                        <p:cTn id="132" dur="500" fill="hold"/>
                                        <p:tgtEl>
                                          <p:spTgt spid="61"/>
                                        </p:tgtEl>
                                        <p:attrNameLst>
                                          <p:attrName>ppt_x</p:attrName>
                                        </p:attrNameLst>
                                      </p:cBhvr>
                                      <p:tavLst>
                                        <p:tav tm="0">
                                          <p:val>
                                            <p:strVal val="#ppt_x"/>
                                          </p:val>
                                        </p:tav>
                                        <p:tav tm="100000">
                                          <p:val>
                                            <p:strVal val="#ppt_x"/>
                                          </p:val>
                                        </p:tav>
                                      </p:tavLst>
                                    </p:anim>
                                    <p:anim calcmode="lin" valueType="num">
                                      <p:cBhvr>
                                        <p:cTn id="133"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6" grpId="0" animBg="1"/>
      <p:bldP spid="22" grpId="0" animBg="1"/>
      <p:bldP spid="28" grpId="0" animBg="1"/>
      <p:bldP spid="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2151182" y="3255738"/>
            <a:ext cx="3058841" cy="1518082"/>
            <a:chOff x="1591195" y="3531392"/>
            <a:chExt cx="1721136" cy="774463"/>
          </a:xfrm>
          <a:effectLst>
            <a:outerShdw blurRad="444500" dist="254000" dir="8100000" algn="tr" rotWithShape="0">
              <a:prstClr val="black">
                <a:alpha val="50000"/>
              </a:prstClr>
            </a:outerShdw>
          </a:effectLst>
        </p:grpSpPr>
        <p:sp>
          <p:nvSpPr>
            <p:cNvPr id="11"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1011086" y="1363378"/>
            <a:ext cx="3058841" cy="1518082"/>
            <a:chOff x="1591195" y="3531392"/>
            <a:chExt cx="1721136" cy="774463"/>
          </a:xfrm>
          <a:effectLst>
            <a:outerShdw blurRad="444500" dist="254000" dir="8100000" algn="tr" rotWithShape="0">
              <a:prstClr val="black">
                <a:alpha val="50000"/>
              </a:prstClr>
            </a:outerShdw>
          </a:effectLst>
        </p:grpSpPr>
        <p:sp>
          <p:nvSpPr>
            <p:cNvPr id="1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Freeform 9"/>
          <p:cNvSpPr>
            <a:spLocks noEditPoints="1"/>
          </p:cNvSpPr>
          <p:nvPr/>
        </p:nvSpPr>
        <p:spPr bwMode="auto">
          <a:xfrm>
            <a:off x="1370073" y="1884741"/>
            <a:ext cx="583749" cy="581620"/>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284C78"/>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17" name="Freeform 8"/>
          <p:cNvSpPr>
            <a:spLocks noEditPoints="1"/>
          </p:cNvSpPr>
          <p:nvPr/>
        </p:nvSpPr>
        <p:spPr bwMode="auto">
          <a:xfrm>
            <a:off x="2367726" y="3736974"/>
            <a:ext cx="634137" cy="555608"/>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rgbClr val="284C78"/>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18" name="TextBox 18"/>
          <p:cNvSpPr txBox="1"/>
          <p:nvPr/>
        </p:nvSpPr>
        <p:spPr>
          <a:xfrm>
            <a:off x="2084404" y="2003806"/>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9" name="TextBox 19"/>
          <p:cNvSpPr txBox="1"/>
          <p:nvPr/>
        </p:nvSpPr>
        <p:spPr>
          <a:xfrm>
            <a:off x="2087746" y="1657557"/>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grpSp>
        <p:nvGrpSpPr>
          <p:cNvPr id="20" name="组合 19"/>
          <p:cNvGrpSpPr/>
          <p:nvPr/>
        </p:nvGrpSpPr>
        <p:grpSpPr>
          <a:xfrm>
            <a:off x="4358560" y="1363378"/>
            <a:ext cx="3058841" cy="1518082"/>
            <a:chOff x="1591195" y="3531392"/>
            <a:chExt cx="1721136" cy="774463"/>
          </a:xfrm>
          <a:effectLst>
            <a:outerShdw blurRad="444500" dist="254000" dir="8100000" algn="tr" rotWithShape="0">
              <a:prstClr val="black">
                <a:alpha val="50000"/>
              </a:prstClr>
            </a:outerShdw>
          </a:effectLst>
        </p:grpSpPr>
        <p:sp>
          <p:nvSpPr>
            <p:cNvPr id="21"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Freeform 6"/>
          <p:cNvSpPr>
            <a:spLocks noEditPoints="1"/>
          </p:cNvSpPr>
          <p:nvPr/>
        </p:nvSpPr>
        <p:spPr bwMode="auto">
          <a:xfrm>
            <a:off x="4545819" y="1944825"/>
            <a:ext cx="664204" cy="417258"/>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284C78"/>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24" name="TextBox 24"/>
          <p:cNvSpPr txBox="1"/>
          <p:nvPr/>
        </p:nvSpPr>
        <p:spPr>
          <a:xfrm>
            <a:off x="5283817" y="2003806"/>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5" name="TextBox 25"/>
          <p:cNvSpPr txBox="1"/>
          <p:nvPr/>
        </p:nvSpPr>
        <p:spPr>
          <a:xfrm>
            <a:off x="5287158" y="1657557"/>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sp>
        <p:nvSpPr>
          <p:cNvPr id="26" name="TextBox 26"/>
          <p:cNvSpPr txBox="1"/>
          <p:nvPr/>
        </p:nvSpPr>
        <p:spPr>
          <a:xfrm>
            <a:off x="3154216" y="3902540"/>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7" name="TextBox 27"/>
          <p:cNvSpPr txBox="1"/>
          <p:nvPr/>
        </p:nvSpPr>
        <p:spPr>
          <a:xfrm>
            <a:off x="3157557" y="3556291"/>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grpSp>
        <p:nvGrpSpPr>
          <p:cNvPr id="28" name="组合 27"/>
          <p:cNvGrpSpPr/>
          <p:nvPr/>
        </p:nvGrpSpPr>
        <p:grpSpPr>
          <a:xfrm>
            <a:off x="5439511" y="3255738"/>
            <a:ext cx="3058841" cy="1518082"/>
            <a:chOff x="1591195" y="3531392"/>
            <a:chExt cx="1721136" cy="774463"/>
          </a:xfrm>
          <a:effectLst>
            <a:outerShdw blurRad="444500" dist="254000" dir="8100000" algn="tr" rotWithShape="0">
              <a:prstClr val="black">
                <a:alpha val="50000"/>
              </a:prstClr>
            </a:outerShdw>
          </a:effectLst>
        </p:grpSpPr>
        <p:sp>
          <p:nvSpPr>
            <p:cNvPr id="29"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Freeform 7"/>
          <p:cNvSpPr>
            <a:spLocks noEditPoints="1"/>
          </p:cNvSpPr>
          <p:nvPr/>
        </p:nvSpPr>
        <p:spPr bwMode="auto">
          <a:xfrm>
            <a:off x="5631896" y="3773060"/>
            <a:ext cx="605797" cy="489219"/>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rgbClr val="284C78"/>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32" name="TextBox 32"/>
          <p:cNvSpPr txBox="1"/>
          <p:nvPr/>
        </p:nvSpPr>
        <p:spPr>
          <a:xfrm>
            <a:off x="6426464" y="3902540"/>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3" name="TextBox 33"/>
          <p:cNvSpPr txBox="1"/>
          <p:nvPr/>
        </p:nvSpPr>
        <p:spPr>
          <a:xfrm>
            <a:off x="6429806" y="3556291"/>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spTree>
    <p:extLst>
      <p:ext uri="{BB962C8B-B14F-4D97-AF65-F5344CB8AC3E}">
        <p14:creationId xmlns:p14="http://schemas.microsoft.com/office/powerpoint/2010/main" val="199385431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16" presetClass="entr" presetSubtype="2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arn(inVertical)">
                                      <p:cBhvr>
                                        <p:cTn id="26" dur="500"/>
                                        <p:tgtEl>
                                          <p:spTgt spid="13"/>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par>
                          <p:cTn id="40" fill="hold">
                            <p:stCondLst>
                              <p:cond delay="3000"/>
                            </p:stCondLst>
                            <p:childTnLst>
                              <p:par>
                                <p:cTn id="41" presetID="16" presetClass="entr" presetSubtype="2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500"/>
                                        <p:tgtEl>
                                          <p:spTgt spid="20"/>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childTnLst>
                          </p:cTn>
                        </p:par>
                        <p:par>
                          <p:cTn id="57" fill="hold">
                            <p:stCondLst>
                              <p:cond delay="4500"/>
                            </p:stCondLst>
                            <p:childTnLst>
                              <p:par>
                                <p:cTn id="58" presetID="16" presetClass="entr" presetSubtype="21"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inVertical)">
                                      <p:cBhvr>
                                        <p:cTn id="60" dur="500"/>
                                        <p:tgtEl>
                                          <p:spTgt spid="10"/>
                                        </p:tgtEl>
                                      </p:cBhvr>
                                    </p:animEffect>
                                  </p:childTnLst>
                                </p:cTn>
                              </p:par>
                            </p:childTnLst>
                          </p:cTn>
                        </p:par>
                        <p:par>
                          <p:cTn id="61" fill="hold">
                            <p:stCondLst>
                              <p:cond delay="5000"/>
                            </p:stCondLst>
                            <p:childTnLst>
                              <p:par>
                                <p:cTn id="62" presetID="53" presetClass="entr" presetSubtype="16"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ppt_w</p:attrName>
                                        </p:attrNameLst>
                                      </p:cBhvr>
                                      <p:tavLst>
                                        <p:tav tm="0">
                                          <p:val>
                                            <p:fltVal val="0"/>
                                          </p:val>
                                        </p:tav>
                                        <p:tav tm="100000">
                                          <p:val>
                                            <p:strVal val="#ppt_w"/>
                                          </p:val>
                                        </p:tav>
                                      </p:tavLst>
                                    </p:anim>
                                    <p:anim calcmode="lin" valueType="num">
                                      <p:cBhvr>
                                        <p:cTn id="65" dur="500" fill="hold"/>
                                        <p:tgtEl>
                                          <p:spTgt spid="17"/>
                                        </p:tgtEl>
                                        <p:attrNameLst>
                                          <p:attrName>ppt_h</p:attrName>
                                        </p:attrNameLst>
                                      </p:cBhvr>
                                      <p:tavLst>
                                        <p:tav tm="0">
                                          <p:val>
                                            <p:fltVal val="0"/>
                                          </p:val>
                                        </p:tav>
                                        <p:tav tm="100000">
                                          <p:val>
                                            <p:strVal val="#ppt_h"/>
                                          </p:val>
                                        </p:tav>
                                      </p:tavLst>
                                    </p:anim>
                                    <p:animEffect transition="in" filter="fade">
                                      <p:cBhvr>
                                        <p:cTn id="66" dur="500"/>
                                        <p:tgtEl>
                                          <p:spTgt spid="17"/>
                                        </p:tgtEl>
                                      </p:cBhvr>
                                    </p:animEffect>
                                  </p:childTnLst>
                                </p:cTn>
                              </p:par>
                            </p:childTnLst>
                          </p:cTn>
                        </p:par>
                        <p:par>
                          <p:cTn id="67" fill="hold">
                            <p:stCondLst>
                              <p:cond delay="5500"/>
                            </p:stCondLst>
                            <p:childTnLst>
                              <p:par>
                                <p:cTn id="68" presetID="22" presetClass="entr" presetSubtype="8"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left)">
                                      <p:cBhvr>
                                        <p:cTn id="70" dur="500"/>
                                        <p:tgtEl>
                                          <p:spTgt spid="2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par>
                          <p:cTn id="74" fill="hold">
                            <p:stCondLst>
                              <p:cond delay="6000"/>
                            </p:stCondLst>
                            <p:childTnLst>
                              <p:par>
                                <p:cTn id="75" presetID="16" presetClass="entr" presetSubtype="21" fill="hold"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barn(inVertical)">
                                      <p:cBhvr>
                                        <p:cTn id="77" dur="500"/>
                                        <p:tgtEl>
                                          <p:spTgt spid="28"/>
                                        </p:tgtEl>
                                      </p:cBhvr>
                                    </p:animEffect>
                                  </p:childTnLst>
                                </p:cTn>
                              </p:par>
                            </p:childTnLst>
                          </p:cTn>
                        </p:par>
                        <p:par>
                          <p:cTn id="78" fill="hold">
                            <p:stCondLst>
                              <p:cond delay="6500"/>
                            </p:stCondLst>
                            <p:childTnLst>
                              <p:par>
                                <p:cTn id="79" presetID="53" presetClass="entr" presetSubtype="16"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Effect transition="in" filter="fade">
                                      <p:cBhvr>
                                        <p:cTn id="83" dur="500"/>
                                        <p:tgtEl>
                                          <p:spTgt spid="31"/>
                                        </p:tgtEl>
                                      </p:cBhvr>
                                    </p:animEffect>
                                  </p:childTnLst>
                                </p:cTn>
                              </p:par>
                            </p:childTnLst>
                          </p:cTn>
                        </p:par>
                        <p:par>
                          <p:cTn id="84" fill="hold">
                            <p:stCondLst>
                              <p:cond delay="7000"/>
                            </p:stCondLst>
                            <p:childTnLst>
                              <p:par>
                                <p:cTn id="85" presetID="22" presetClass="entr" presetSubtype="8"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wipe(left)">
                                      <p:cBhvr>
                                        <p:cTn id="87" dur="500"/>
                                        <p:tgtEl>
                                          <p:spTgt spid="32"/>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wipe(left)">
                                      <p:cBhvr>
                                        <p:cTn id="9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17" grpId="0" animBg="1"/>
      <p:bldP spid="18" grpId="0"/>
      <p:bldP spid="19" grpId="0"/>
      <p:bldP spid="23" grpId="0" animBg="1"/>
      <p:bldP spid="24" grpId="0"/>
      <p:bldP spid="25" grpId="0"/>
      <p:bldP spid="26" grpId="0"/>
      <p:bldP spid="27" grpId="0"/>
      <p:bldP spid="31" grpId="0" animBg="1"/>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8004583" flipH="1">
            <a:off x="1060992" y="52722"/>
            <a:ext cx="596551" cy="4348161"/>
          </a:xfrm>
          <a:custGeom>
            <a:avLst/>
            <a:gdLst>
              <a:gd name="connsiteX0" fmla="*/ 795401 w 795401"/>
              <a:gd name="connsiteY0" fmla="*/ 5797548 h 5797548"/>
              <a:gd name="connsiteX1" fmla="*/ 362924 w 795401"/>
              <a:gd name="connsiteY1" fmla="*/ 0 h 5797548"/>
              <a:gd name="connsiteX2" fmla="*/ 0 w 795401"/>
              <a:gd name="connsiteY2" fmla="*/ 5045119 h 5797548"/>
            </a:gdLst>
            <a:ahLst/>
            <a:cxnLst>
              <a:cxn ang="0">
                <a:pos x="connsiteX0" y="connsiteY0"/>
              </a:cxn>
              <a:cxn ang="0">
                <a:pos x="connsiteX1" y="connsiteY1"/>
              </a:cxn>
              <a:cxn ang="0">
                <a:pos x="connsiteX2" y="connsiteY2"/>
              </a:cxn>
            </a:cxnLst>
            <a:rect l="l" t="t" r="r" b="b"/>
            <a:pathLst>
              <a:path w="795401" h="5797548">
                <a:moveTo>
                  <a:pt x="795401" y="5797548"/>
                </a:moveTo>
                <a:lnTo>
                  <a:pt x="362924" y="0"/>
                </a:lnTo>
                <a:lnTo>
                  <a:pt x="0" y="5045119"/>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任意多边形 29"/>
          <p:cNvSpPr/>
          <p:nvPr/>
        </p:nvSpPr>
        <p:spPr>
          <a:xfrm rot="8004583" flipH="1">
            <a:off x="236596" y="960703"/>
            <a:ext cx="1338569" cy="3785984"/>
          </a:xfrm>
          <a:custGeom>
            <a:avLst/>
            <a:gdLst>
              <a:gd name="connsiteX0" fmla="*/ 795401 w 795401"/>
              <a:gd name="connsiteY0" fmla="*/ 5797548 h 5797548"/>
              <a:gd name="connsiteX1" fmla="*/ 362924 w 795401"/>
              <a:gd name="connsiteY1" fmla="*/ 0 h 5797548"/>
              <a:gd name="connsiteX2" fmla="*/ 0 w 795401"/>
              <a:gd name="connsiteY2" fmla="*/ 5045119 h 5797548"/>
              <a:gd name="connsiteX0" fmla="*/ 795401 w 822653"/>
              <a:gd name="connsiteY0" fmla="*/ 5047978 h 5047978"/>
              <a:gd name="connsiteX1" fmla="*/ 822653 w 822653"/>
              <a:gd name="connsiteY1" fmla="*/ 0 h 5047978"/>
              <a:gd name="connsiteX2" fmla="*/ 0 w 822653"/>
              <a:gd name="connsiteY2" fmla="*/ 4295549 h 5047978"/>
              <a:gd name="connsiteX3" fmla="*/ 795401 w 822653"/>
              <a:gd name="connsiteY3" fmla="*/ 5047978 h 5047978"/>
              <a:gd name="connsiteX0" fmla="*/ 1757507 w 1784759"/>
              <a:gd name="connsiteY0" fmla="*/ 5047978 h 5047978"/>
              <a:gd name="connsiteX1" fmla="*/ 1784759 w 1784759"/>
              <a:gd name="connsiteY1" fmla="*/ 0 h 5047978"/>
              <a:gd name="connsiteX2" fmla="*/ 0 w 1784759"/>
              <a:gd name="connsiteY2" fmla="*/ 3340468 h 5047978"/>
              <a:gd name="connsiteX3" fmla="*/ 1757507 w 1784759"/>
              <a:gd name="connsiteY3" fmla="*/ 5047978 h 5047978"/>
            </a:gdLst>
            <a:ahLst/>
            <a:cxnLst>
              <a:cxn ang="0">
                <a:pos x="connsiteX0" y="connsiteY0"/>
              </a:cxn>
              <a:cxn ang="0">
                <a:pos x="connsiteX1" y="connsiteY1"/>
              </a:cxn>
              <a:cxn ang="0">
                <a:pos x="connsiteX2" y="connsiteY2"/>
              </a:cxn>
              <a:cxn ang="0">
                <a:pos x="connsiteX3" y="connsiteY3"/>
              </a:cxn>
            </a:cxnLst>
            <a:rect l="l" t="t" r="r" b="b"/>
            <a:pathLst>
              <a:path w="1784759" h="5047978">
                <a:moveTo>
                  <a:pt x="1757507" y="5047978"/>
                </a:moveTo>
                <a:lnTo>
                  <a:pt x="1784759" y="0"/>
                </a:lnTo>
                <a:lnTo>
                  <a:pt x="0" y="3340468"/>
                </a:lnTo>
                <a:lnTo>
                  <a:pt x="1757507" y="5047978"/>
                </a:lnTo>
                <a:close/>
              </a:path>
            </a:pathLst>
          </a:cu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等腰三角形 5"/>
          <p:cNvSpPr/>
          <p:nvPr/>
        </p:nvSpPr>
        <p:spPr>
          <a:xfrm rot="7074466" flipH="1" flipV="1">
            <a:off x="2074953" y="-1703223"/>
            <a:ext cx="1097141" cy="5743667"/>
          </a:xfrm>
          <a:custGeom>
            <a:avLst/>
            <a:gdLst>
              <a:gd name="connsiteX0" fmla="*/ 0 w 1004740"/>
              <a:gd name="connsiteY0" fmla="*/ 1632857 h 1632857"/>
              <a:gd name="connsiteX1" fmla="*/ 435002 w 1004740"/>
              <a:gd name="connsiteY1" fmla="*/ 0 h 1632857"/>
              <a:gd name="connsiteX2" fmla="*/ 1004740 w 1004740"/>
              <a:gd name="connsiteY2" fmla="*/ 1632857 h 1632857"/>
              <a:gd name="connsiteX3" fmla="*/ 0 w 1004740"/>
              <a:gd name="connsiteY3" fmla="*/ 1632857 h 1632857"/>
              <a:gd name="connsiteX0" fmla="*/ 143384 w 1148124"/>
              <a:gd name="connsiteY0" fmla="*/ 2878257 h 2878257"/>
              <a:gd name="connsiteX1" fmla="*/ 0 w 1148124"/>
              <a:gd name="connsiteY1" fmla="*/ 0 h 2878257"/>
              <a:gd name="connsiteX2" fmla="*/ 1148124 w 1148124"/>
              <a:gd name="connsiteY2" fmla="*/ 2878257 h 2878257"/>
              <a:gd name="connsiteX3" fmla="*/ 143384 w 1148124"/>
              <a:gd name="connsiteY3" fmla="*/ 2878257 h 2878257"/>
              <a:gd name="connsiteX0" fmla="*/ 440952 w 1148124"/>
              <a:gd name="connsiteY0" fmla="*/ 2777740 h 2878257"/>
              <a:gd name="connsiteX1" fmla="*/ 0 w 1148124"/>
              <a:gd name="connsiteY1" fmla="*/ 0 h 2878257"/>
              <a:gd name="connsiteX2" fmla="*/ 1148124 w 1148124"/>
              <a:gd name="connsiteY2" fmla="*/ 2878257 h 2878257"/>
              <a:gd name="connsiteX3" fmla="*/ 440952 w 1148124"/>
              <a:gd name="connsiteY3" fmla="*/ 2777740 h 2878257"/>
              <a:gd name="connsiteX0" fmla="*/ 440952 w 1147441"/>
              <a:gd name="connsiteY0" fmla="*/ 2777740 h 2841751"/>
              <a:gd name="connsiteX1" fmla="*/ 0 w 1147441"/>
              <a:gd name="connsiteY1" fmla="*/ 0 h 2841751"/>
              <a:gd name="connsiteX2" fmla="*/ 1147441 w 1147441"/>
              <a:gd name="connsiteY2" fmla="*/ 2841751 h 2841751"/>
              <a:gd name="connsiteX3" fmla="*/ 440952 w 1147441"/>
              <a:gd name="connsiteY3" fmla="*/ 2777740 h 2841751"/>
              <a:gd name="connsiteX0" fmla="*/ 506389 w 1212878"/>
              <a:gd name="connsiteY0" fmla="*/ 2761909 h 2825920"/>
              <a:gd name="connsiteX1" fmla="*/ 0 w 1212878"/>
              <a:gd name="connsiteY1" fmla="*/ 0 h 2825920"/>
              <a:gd name="connsiteX2" fmla="*/ 1212878 w 1212878"/>
              <a:gd name="connsiteY2" fmla="*/ 2825920 h 2825920"/>
              <a:gd name="connsiteX3" fmla="*/ 506389 w 1212878"/>
              <a:gd name="connsiteY3" fmla="*/ 2761909 h 2825920"/>
              <a:gd name="connsiteX0" fmla="*/ 418229 w 1124718"/>
              <a:gd name="connsiteY0" fmla="*/ 2734345 h 2798356"/>
              <a:gd name="connsiteX1" fmla="*/ 0 w 1124718"/>
              <a:gd name="connsiteY1" fmla="*/ 0 h 2798356"/>
              <a:gd name="connsiteX2" fmla="*/ 1124718 w 1124718"/>
              <a:gd name="connsiteY2" fmla="*/ 2798356 h 2798356"/>
              <a:gd name="connsiteX3" fmla="*/ 418229 w 1124718"/>
              <a:gd name="connsiteY3" fmla="*/ 2734345 h 2798356"/>
              <a:gd name="connsiteX0" fmla="*/ 418229 w 1881083"/>
              <a:gd name="connsiteY0" fmla="*/ 2734345 h 2734345"/>
              <a:gd name="connsiteX1" fmla="*/ 0 w 1881083"/>
              <a:gd name="connsiteY1" fmla="*/ 0 h 2734345"/>
              <a:gd name="connsiteX2" fmla="*/ 1881083 w 1881083"/>
              <a:gd name="connsiteY2" fmla="*/ 2236427 h 2734345"/>
              <a:gd name="connsiteX3" fmla="*/ 418229 w 1881083"/>
              <a:gd name="connsiteY3" fmla="*/ 2734345 h 2734345"/>
              <a:gd name="connsiteX0" fmla="*/ 0 w 1462854"/>
              <a:gd name="connsiteY0" fmla="*/ 4626924 h 4626924"/>
              <a:gd name="connsiteX1" fmla="*/ 802574 w 1462854"/>
              <a:gd name="connsiteY1" fmla="*/ 0 h 4626924"/>
              <a:gd name="connsiteX2" fmla="*/ 1462854 w 1462854"/>
              <a:gd name="connsiteY2" fmla="*/ 4129006 h 4626924"/>
              <a:gd name="connsiteX3" fmla="*/ 0 w 1462854"/>
              <a:gd name="connsiteY3" fmla="*/ 4626924 h 4626924"/>
              <a:gd name="connsiteX0" fmla="*/ 0 w 1462854"/>
              <a:gd name="connsiteY0" fmla="*/ 7649725 h 7649725"/>
              <a:gd name="connsiteX1" fmla="*/ 439547 w 1462854"/>
              <a:gd name="connsiteY1" fmla="*/ 0 h 7649725"/>
              <a:gd name="connsiteX2" fmla="*/ 1462854 w 1462854"/>
              <a:gd name="connsiteY2" fmla="*/ 7151807 h 7649725"/>
              <a:gd name="connsiteX3" fmla="*/ 0 w 1462854"/>
              <a:gd name="connsiteY3" fmla="*/ 7649725 h 7649725"/>
              <a:gd name="connsiteX0" fmla="*/ 0 w 1462854"/>
              <a:gd name="connsiteY0" fmla="*/ 7658223 h 7658223"/>
              <a:gd name="connsiteX1" fmla="*/ 490478 w 1462854"/>
              <a:gd name="connsiteY1" fmla="*/ 0 h 7658223"/>
              <a:gd name="connsiteX2" fmla="*/ 1462854 w 1462854"/>
              <a:gd name="connsiteY2" fmla="*/ 7160305 h 7658223"/>
              <a:gd name="connsiteX3" fmla="*/ 0 w 1462854"/>
              <a:gd name="connsiteY3" fmla="*/ 7658223 h 7658223"/>
            </a:gdLst>
            <a:ahLst/>
            <a:cxnLst>
              <a:cxn ang="0">
                <a:pos x="connsiteX0" y="connsiteY0"/>
              </a:cxn>
              <a:cxn ang="0">
                <a:pos x="connsiteX1" y="connsiteY1"/>
              </a:cxn>
              <a:cxn ang="0">
                <a:pos x="connsiteX2" y="connsiteY2"/>
              </a:cxn>
              <a:cxn ang="0">
                <a:pos x="connsiteX3" y="connsiteY3"/>
              </a:cxn>
            </a:cxnLst>
            <a:rect l="l" t="t" r="r" b="b"/>
            <a:pathLst>
              <a:path w="1462854" h="7658223">
                <a:moveTo>
                  <a:pt x="0" y="7658223"/>
                </a:moveTo>
                <a:lnTo>
                  <a:pt x="490478" y="0"/>
                </a:lnTo>
                <a:lnTo>
                  <a:pt x="1462854" y="7160305"/>
                </a:lnTo>
                <a:lnTo>
                  <a:pt x="0" y="7658223"/>
                </a:lnTo>
                <a:close/>
              </a:path>
            </a:pathLst>
          </a:custGeom>
          <a:gradFill>
            <a:gsLst>
              <a:gs pos="0">
                <a:srgbClr val="CDCDCD"/>
              </a:gs>
              <a:gs pos="100000">
                <a:srgbClr val="E3E3E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2" name="等腰三角形 31"/>
          <p:cNvSpPr/>
          <p:nvPr/>
        </p:nvSpPr>
        <p:spPr>
          <a:xfrm flipV="1">
            <a:off x="-1" y="-16698"/>
            <a:ext cx="8092252" cy="1868888"/>
          </a:xfrm>
          <a:prstGeom prst="triangle">
            <a:avLst>
              <a:gd name="adj" fmla="val 62561"/>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等腰三角形 5"/>
          <p:cNvSpPr/>
          <p:nvPr/>
        </p:nvSpPr>
        <p:spPr>
          <a:xfrm rot="18549240" flipH="1">
            <a:off x="3707310" y="1625223"/>
            <a:ext cx="529867" cy="1970474"/>
          </a:xfrm>
          <a:custGeom>
            <a:avLst/>
            <a:gdLst>
              <a:gd name="connsiteX0" fmla="*/ 0 w 1004740"/>
              <a:gd name="connsiteY0" fmla="*/ 1632857 h 1632857"/>
              <a:gd name="connsiteX1" fmla="*/ 435002 w 1004740"/>
              <a:gd name="connsiteY1" fmla="*/ 0 h 1632857"/>
              <a:gd name="connsiteX2" fmla="*/ 1004740 w 1004740"/>
              <a:gd name="connsiteY2" fmla="*/ 1632857 h 1632857"/>
              <a:gd name="connsiteX3" fmla="*/ 0 w 1004740"/>
              <a:gd name="connsiteY3" fmla="*/ 1632857 h 1632857"/>
              <a:gd name="connsiteX0" fmla="*/ 143384 w 1148124"/>
              <a:gd name="connsiteY0" fmla="*/ 2878257 h 2878257"/>
              <a:gd name="connsiteX1" fmla="*/ 0 w 1148124"/>
              <a:gd name="connsiteY1" fmla="*/ 0 h 2878257"/>
              <a:gd name="connsiteX2" fmla="*/ 1148124 w 1148124"/>
              <a:gd name="connsiteY2" fmla="*/ 2878257 h 2878257"/>
              <a:gd name="connsiteX3" fmla="*/ 143384 w 1148124"/>
              <a:gd name="connsiteY3" fmla="*/ 2878257 h 2878257"/>
              <a:gd name="connsiteX0" fmla="*/ 440952 w 1148124"/>
              <a:gd name="connsiteY0" fmla="*/ 2777740 h 2878257"/>
              <a:gd name="connsiteX1" fmla="*/ 0 w 1148124"/>
              <a:gd name="connsiteY1" fmla="*/ 0 h 2878257"/>
              <a:gd name="connsiteX2" fmla="*/ 1148124 w 1148124"/>
              <a:gd name="connsiteY2" fmla="*/ 2878257 h 2878257"/>
              <a:gd name="connsiteX3" fmla="*/ 440952 w 1148124"/>
              <a:gd name="connsiteY3" fmla="*/ 2777740 h 2878257"/>
              <a:gd name="connsiteX0" fmla="*/ 440952 w 1147441"/>
              <a:gd name="connsiteY0" fmla="*/ 2777740 h 2841751"/>
              <a:gd name="connsiteX1" fmla="*/ 0 w 1147441"/>
              <a:gd name="connsiteY1" fmla="*/ 0 h 2841751"/>
              <a:gd name="connsiteX2" fmla="*/ 1147441 w 1147441"/>
              <a:gd name="connsiteY2" fmla="*/ 2841751 h 2841751"/>
              <a:gd name="connsiteX3" fmla="*/ 440952 w 1147441"/>
              <a:gd name="connsiteY3" fmla="*/ 2777740 h 2841751"/>
              <a:gd name="connsiteX0" fmla="*/ 506389 w 1212878"/>
              <a:gd name="connsiteY0" fmla="*/ 2761909 h 2825920"/>
              <a:gd name="connsiteX1" fmla="*/ 0 w 1212878"/>
              <a:gd name="connsiteY1" fmla="*/ 0 h 2825920"/>
              <a:gd name="connsiteX2" fmla="*/ 1212878 w 1212878"/>
              <a:gd name="connsiteY2" fmla="*/ 2825920 h 2825920"/>
              <a:gd name="connsiteX3" fmla="*/ 506389 w 1212878"/>
              <a:gd name="connsiteY3" fmla="*/ 2761909 h 2825920"/>
              <a:gd name="connsiteX0" fmla="*/ 418229 w 1124718"/>
              <a:gd name="connsiteY0" fmla="*/ 2734345 h 2798356"/>
              <a:gd name="connsiteX1" fmla="*/ 0 w 1124718"/>
              <a:gd name="connsiteY1" fmla="*/ 0 h 2798356"/>
              <a:gd name="connsiteX2" fmla="*/ 1124718 w 1124718"/>
              <a:gd name="connsiteY2" fmla="*/ 2798356 h 2798356"/>
              <a:gd name="connsiteX3" fmla="*/ 418229 w 1124718"/>
              <a:gd name="connsiteY3" fmla="*/ 2734345 h 2798356"/>
              <a:gd name="connsiteX0" fmla="*/ 602806 w 1309295"/>
              <a:gd name="connsiteY0" fmla="*/ 2808086 h 2872097"/>
              <a:gd name="connsiteX1" fmla="*/ 0 w 1309295"/>
              <a:gd name="connsiteY1" fmla="*/ 0 h 2872097"/>
              <a:gd name="connsiteX2" fmla="*/ 1309295 w 1309295"/>
              <a:gd name="connsiteY2" fmla="*/ 2872097 h 2872097"/>
              <a:gd name="connsiteX3" fmla="*/ 602806 w 1309295"/>
              <a:gd name="connsiteY3" fmla="*/ 2808086 h 2872097"/>
              <a:gd name="connsiteX0" fmla="*/ 0 w 706489"/>
              <a:gd name="connsiteY0" fmla="*/ 1762013 h 1826024"/>
              <a:gd name="connsiteX1" fmla="*/ 340533 w 706489"/>
              <a:gd name="connsiteY1" fmla="*/ 0 h 1826024"/>
              <a:gd name="connsiteX2" fmla="*/ 706489 w 706489"/>
              <a:gd name="connsiteY2" fmla="*/ 1826024 h 1826024"/>
              <a:gd name="connsiteX3" fmla="*/ 0 w 706489"/>
              <a:gd name="connsiteY3" fmla="*/ 1762013 h 1826024"/>
            </a:gdLst>
            <a:ahLst/>
            <a:cxnLst>
              <a:cxn ang="0">
                <a:pos x="connsiteX0" y="connsiteY0"/>
              </a:cxn>
              <a:cxn ang="0">
                <a:pos x="connsiteX1" y="connsiteY1"/>
              </a:cxn>
              <a:cxn ang="0">
                <a:pos x="connsiteX2" y="connsiteY2"/>
              </a:cxn>
              <a:cxn ang="0">
                <a:pos x="connsiteX3" y="connsiteY3"/>
              </a:cxn>
            </a:cxnLst>
            <a:rect l="l" t="t" r="r" b="b"/>
            <a:pathLst>
              <a:path w="706489" h="1826024">
                <a:moveTo>
                  <a:pt x="0" y="1762013"/>
                </a:moveTo>
                <a:lnTo>
                  <a:pt x="340533" y="0"/>
                </a:lnTo>
                <a:lnTo>
                  <a:pt x="706489" y="1826024"/>
                </a:lnTo>
                <a:lnTo>
                  <a:pt x="0" y="1762013"/>
                </a:lnTo>
                <a:close/>
              </a:path>
            </a:pathLst>
          </a:custGeom>
          <a:gradFill>
            <a:gsLst>
              <a:gs pos="0">
                <a:srgbClr val="CDCDCD"/>
              </a:gs>
              <a:gs pos="100000">
                <a:srgbClr val="E3E3E3"/>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任意多边形 33"/>
          <p:cNvSpPr/>
          <p:nvPr/>
        </p:nvSpPr>
        <p:spPr>
          <a:xfrm rot="3376856">
            <a:off x="1700733" y="-1692860"/>
            <a:ext cx="7031780" cy="10460966"/>
          </a:xfrm>
          <a:custGeom>
            <a:avLst/>
            <a:gdLst>
              <a:gd name="connsiteX0" fmla="*/ 5242206 w 9375706"/>
              <a:gd name="connsiteY0" fmla="*/ 9781563 h 13947954"/>
              <a:gd name="connsiteX1" fmla="*/ 5236700 w 9375706"/>
              <a:gd name="connsiteY1" fmla="*/ 9799996 h 13947954"/>
              <a:gd name="connsiteX2" fmla="*/ 5249494 w 9375706"/>
              <a:gd name="connsiteY2" fmla="*/ 9823164 h 13947954"/>
              <a:gd name="connsiteX3" fmla="*/ 2874838 w 9375706"/>
              <a:gd name="connsiteY3" fmla="*/ 1193582 h 13947954"/>
              <a:gd name="connsiteX4" fmla="*/ 3671431 w 9375706"/>
              <a:gd name="connsiteY4" fmla="*/ 1 h 13947954"/>
              <a:gd name="connsiteX5" fmla="*/ 3671432 w 9375706"/>
              <a:gd name="connsiteY5" fmla="*/ 1 h 13947954"/>
              <a:gd name="connsiteX6" fmla="*/ 3671432 w 9375706"/>
              <a:gd name="connsiteY6" fmla="*/ 0 h 13947954"/>
              <a:gd name="connsiteX7" fmla="*/ 5043174 w 9375706"/>
              <a:gd name="connsiteY7" fmla="*/ 915499 h 13947954"/>
              <a:gd name="connsiteX8" fmla="*/ 5712035 w 9375706"/>
              <a:gd name="connsiteY8" fmla="*/ 1361894 h 13947954"/>
              <a:gd name="connsiteX9" fmla="*/ 9375706 w 9375706"/>
              <a:gd name="connsiteY9" fmla="*/ 3807022 h 13947954"/>
              <a:gd name="connsiteX10" fmla="*/ 5299777 w 9375706"/>
              <a:gd name="connsiteY10" fmla="*/ 9914217 h 13947954"/>
              <a:gd name="connsiteX11" fmla="*/ 5272584 w 9375706"/>
              <a:gd name="connsiteY11" fmla="*/ 9954962 h 13947954"/>
              <a:gd name="connsiteX12" fmla="*/ 2607668 w 9375706"/>
              <a:gd name="connsiteY12" fmla="*/ 13947954 h 13947954"/>
              <a:gd name="connsiteX13" fmla="*/ 0 w 9375706"/>
              <a:gd name="connsiteY13" fmla="*/ 12207601 h 13947954"/>
              <a:gd name="connsiteX14" fmla="*/ 4046466 w 9375706"/>
              <a:gd name="connsiteY14" fmla="*/ 7644689 h 13947954"/>
              <a:gd name="connsiteX15" fmla="*/ 4051701 w 9375706"/>
              <a:gd name="connsiteY15" fmla="*/ 7654168 h 13947954"/>
              <a:gd name="connsiteX16" fmla="*/ 4062177 w 9375706"/>
              <a:gd name="connsiteY16" fmla="*/ 7616572 h 13947954"/>
              <a:gd name="connsiteX17" fmla="*/ 4039971 w 9375706"/>
              <a:gd name="connsiteY17" fmla="*/ 7622629 h 13947954"/>
              <a:gd name="connsiteX18" fmla="*/ 4059912 w 9375706"/>
              <a:gd name="connsiteY18" fmla="*/ 7595359 h 13947954"/>
              <a:gd name="connsiteX19" fmla="*/ 3789733 w 9375706"/>
              <a:gd name="connsiteY19" fmla="*/ 6972995 h 13947954"/>
              <a:gd name="connsiteX20" fmla="*/ 2674548 w 9375706"/>
              <a:gd name="connsiteY20" fmla="*/ 5939253 h 13947954"/>
              <a:gd name="connsiteX21" fmla="*/ 2654560 w 9375706"/>
              <a:gd name="connsiteY21" fmla="*/ 5939253 h 13947954"/>
              <a:gd name="connsiteX22" fmla="*/ 2660592 w 9375706"/>
              <a:gd name="connsiteY22" fmla="*/ 5929519 h 13947954"/>
              <a:gd name="connsiteX23" fmla="*/ 2872243 w 9375706"/>
              <a:gd name="connsiteY23" fmla="*/ 1226882 h 13947954"/>
              <a:gd name="connsiteX24" fmla="*/ 2888148 w 9375706"/>
              <a:gd name="connsiteY24" fmla="*/ 1202465 h 13947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375706" h="13947954">
                <a:moveTo>
                  <a:pt x="5242206" y="9781563"/>
                </a:moveTo>
                <a:lnTo>
                  <a:pt x="5236700" y="9799996"/>
                </a:lnTo>
                <a:lnTo>
                  <a:pt x="5249494" y="9823164"/>
                </a:lnTo>
                <a:close/>
                <a:moveTo>
                  <a:pt x="2874838" y="1193582"/>
                </a:moveTo>
                <a:lnTo>
                  <a:pt x="3671431" y="1"/>
                </a:lnTo>
                <a:lnTo>
                  <a:pt x="3671432" y="1"/>
                </a:lnTo>
                <a:lnTo>
                  <a:pt x="3671432" y="0"/>
                </a:lnTo>
                <a:lnTo>
                  <a:pt x="5043174" y="915499"/>
                </a:lnTo>
                <a:lnTo>
                  <a:pt x="5712035" y="1361894"/>
                </a:lnTo>
                <a:lnTo>
                  <a:pt x="9375706" y="3807022"/>
                </a:lnTo>
                <a:lnTo>
                  <a:pt x="5299777" y="9914217"/>
                </a:lnTo>
                <a:lnTo>
                  <a:pt x="5272584" y="9954962"/>
                </a:lnTo>
                <a:lnTo>
                  <a:pt x="2607668" y="13947954"/>
                </a:lnTo>
                <a:lnTo>
                  <a:pt x="0" y="12207601"/>
                </a:lnTo>
                <a:lnTo>
                  <a:pt x="4046466" y="7644689"/>
                </a:lnTo>
                <a:lnTo>
                  <a:pt x="4051701" y="7654168"/>
                </a:lnTo>
                <a:lnTo>
                  <a:pt x="4062177" y="7616572"/>
                </a:lnTo>
                <a:lnTo>
                  <a:pt x="4039971" y="7622629"/>
                </a:lnTo>
                <a:lnTo>
                  <a:pt x="4059912" y="7595359"/>
                </a:lnTo>
                <a:lnTo>
                  <a:pt x="3789733" y="6972995"/>
                </a:lnTo>
                <a:lnTo>
                  <a:pt x="2674548" y="5939253"/>
                </a:lnTo>
                <a:lnTo>
                  <a:pt x="2654560" y="5939253"/>
                </a:lnTo>
                <a:lnTo>
                  <a:pt x="2660592" y="5929519"/>
                </a:lnTo>
                <a:lnTo>
                  <a:pt x="2872243" y="1226882"/>
                </a:lnTo>
                <a:lnTo>
                  <a:pt x="2888148" y="1202465"/>
                </a:lnTo>
                <a:close/>
              </a:path>
            </a:pathLst>
          </a:custGeom>
          <a:gradFill>
            <a:gsLst>
              <a:gs pos="53000">
                <a:srgbClr val="294E7B"/>
              </a:gs>
              <a:gs pos="0">
                <a:srgbClr val="132333"/>
              </a:gs>
              <a:gs pos="100000">
                <a:srgbClr val="13233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矩形 2"/>
          <p:cNvSpPr/>
          <p:nvPr/>
        </p:nvSpPr>
        <p:spPr>
          <a:xfrm>
            <a:off x="1" y="2792186"/>
            <a:ext cx="4531178" cy="2351315"/>
          </a:xfrm>
          <a:custGeom>
            <a:avLst/>
            <a:gdLst>
              <a:gd name="connsiteX0" fmla="*/ 0 w 6041571"/>
              <a:gd name="connsiteY0" fmla="*/ 0 h 3135086"/>
              <a:gd name="connsiteX1" fmla="*/ 6041571 w 6041571"/>
              <a:gd name="connsiteY1" fmla="*/ 0 h 3135086"/>
              <a:gd name="connsiteX2" fmla="*/ 6041571 w 6041571"/>
              <a:gd name="connsiteY2" fmla="*/ 3135086 h 3135086"/>
              <a:gd name="connsiteX3" fmla="*/ 0 w 6041571"/>
              <a:gd name="connsiteY3" fmla="*/ 3135086 h 3135086"/>
              <a:gd name="connsiteX4" fmla="*/ 0 w 6041571"/>
              <a:gd name="connsiteY4" fmla="*/ 0 h 3135086"/>
              <a:gd name="connsiteX0" fmla="*/ 0 w 6041571"/>
              <a:gd name="connsiteY0" fmla="*/ 0 h 3135086"/>
              <a:gd name="connsiteX1" fmla="*/ 6041571 w 6041571"/>
              <a:gd name="connsiteY1" fmla="*/ 832757 h 3135086"/>
              <a:gd name="connsiteX2" fmla="*/ 6041571 w 6041571"/>
              <a:gd name="connsiteY2" fmla="*/ 3135086 h 3135086"/>
              <a:gd name="connsiteX3" fmla="*/ 0 w 6041571"/>
              <a:gd name="connsiteY3" fmla="*/ 3135086 h 3135086"/>
              <a:gd name="connsiteX4" fmla="*/ 0 w 6041571"/>
              <a:gd name="connsiteY4" fmla="*/ 0 h 3135086"/>
              <a:gd name="connsiteX0" fmla="*/ 0 w 6041571"/>
              <a:gd name="connsiteY0" fmla="*/ 0 h 3135086"/>
              <a:gd name="connsiteX1" fmla="*/ 6041571 w 6041571"/>
              <a:gd name="connsiteY1" fmla="*/ 832757 h 3135086"/>
              <a:gd name="connsiteX2" fmla="*/ 4849586 w 6041571"/>
              <a:gd name="connsiteY2" fmla="*/ 3135086 h 3135086"/>
              <a:gd name="connsiteX3" fmla="*/ 0 w 6041571"/>
              <a:gd name="connsiteY3" fmla="*/ 3135086 h 3135086"/>
              <a:gd name="connsiteX4" fmla="*/ 0 w 6041571"/>
              <a:gd name="connsiteY4" fmla="*/ 0 h 3135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1571" h="3135086">
                <a:moveTo>
                  <a:pt x="0" y="0"/>
                </a:moveTo>
                <a:lnTo>
                  <a:pt x="6041571" y="832757"/>
                </a:lnTo>
                <a:lnTo>
                  <a:pt x="4849586" y="3135086"/>
                </a:lnTo>
                <a:lnTo>
                  <a:pt x="0" y="3135086"/>
                </a:lnTo>
                <a:lnTo>
                  <a:pt x="0" y="0"/>
                </a:lnTo>
                <a:close/>
              </a:path>
            </a:pathLst>
          </a:custGeom>
          <a:gradFill>
            <a:gsLst>
              <a:gs pos="53000">
                <a:srgbClr val="294E7B"/>
              </a:gs>
              <a:gs pos="0">
                <a:srgbClr val="132333"/>
              </a:gs>
              <a:gs pos="100000">
                <a:srgbClr val="13233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等腰三角形 5"/>
          <p:cNvSpPr/>
          <p:nvPr/>
        </p:nvSpPr>
        <p:spPr>
          <a:xfrm rot="7058238">
            <a:off x="5653032" y="2157251"/>
            <a:ext cx="981971" cy="3099297"/>
          </a:xfrm>
          <a:custGeom>
            <a:avLst/>
            <a:gdLst>
              <a:gd name="connsiteX0" fmla="*/ 0 w 1004740"/>
              <a:gd name="connsiteY0" fmla="*/ 1632857 h 1632857"/>
              <a:gd name="connsiteX1" fmla="*/ 435002 w 1004740"/>
              <a:gd name="connsiteY1" fmla="*/ 0 h 1632857"/>
              <a:gd name="connsiteX2" fmla="*/ 1004740 w 1004740"/>
              <a:gd name="connsiteY2" fmla="*/ 1632857 h 1632857"/>
              <a:gd name="connsiteX3" fmla="*/ 0 w 1004740"/>
              <a:gd name="connsiteY3" fmla="*/ 1632857 h 1632857"/>
              <a:gd name="connsiteX0" fmla="*/ 143384 w 1148124"/>
              <a:gd name="connsiteY0" fmla="*/ 2878257 h 2878257"/>
              <a:gd name="connsiteX1" fmla="*/ 0 w 1148124"/>
              <a:gd name="connsiteY1" fmla="*/ 0 h 2878257"/>
              <a:gd name="connsiteX2" fmla="*/ 1148124 w 1148124"/>
              <a:gd name="connsiteY2" fmla="*/ 2878257 h 2878257"/>
              <a:gd name="connsiteX3" fmla="*/ 143384 w 1148124"/>
              <a:gd name="connsiteY3" fmla="*/ 2878257 h 2878257"/>
              <a:gd name="connsiteX0" fmla="*/ 440952 w 1148124"/>
              <a:gd name="connsiteY0" fmla="*/ 2777740 h 2878257"/>
              <a:gd name="connsiteX1" fmla="*/ 0 w 1148124"/>
              <a:gd name="connsiteY1" fmla="*/ 0 h 2878257"/>
              <a:gd name="connsiteX2" fmla="*/ 1148124 w 1148124"/>
              <a:gd name="connsiteY2" fmla="*/ 2878257 h 2878257"/>
              <a:gd name="connsiteX3" fmla="*/ 440952 w 1148124"/>
              <a:gd name="connsiteY3" fmla="*/ 2777740 h 2878257"/>
              <a:gd name="connsiteX0" fmla="*/ 440952 w 1147441"/>
              <a:gd name="connsiteY0" fmla="*/ 2777740 h 2841751"/>
              <a:gd name="connsiteX1" fmla="*/ 0 w 1147441"/>
              <a:gd name="connsiteY1" fmla="*/ 0 h 2841751"/>
              <a:gd name="connsiteX2" fmla="*/ 1147441 w 1147441"/>
              <a:gd name="connsiteY2" fmla="*/ 2841751 h 2841751"/>
              <a:gd name="connsiteX3" fmla="*/ 440952 w 1147441"/>
              <a:gd name="connsiteY3" fmla="*/ 2777740 h 2841751"/>
              <a:gd name="connsiteX0" fmla="*/ 506389 w 1212878"/>
              <a:gd name="connsiteY0" fmla="*/ 2761909 h 2825920"/>
              <a:gd name="connsiteX1" fmla="*/ 0 w 1212878"/>
              <a:gd name="connsiteY1" fmla="*/ 0 h 2825920"/>
              <a:gd name="connsiteX2" fmla="*/ 1212878 w 1212878"/>
              <a:gd name="connsiteY2" fmla="*/ 2825920 h 2825920"/>
              <a:gd name="connsiteX3" fmla="*/ 506389 w 1212878"/>
              <a:gd name="connsiteY3" fmla="*/ 2761909 h 2825920"/>
              <a:gd name="connsiteX0" fmla="*/ 418229 w 1124718"/>
              <a:gd name="connsiteY0" fmla="*/ 2734345 h 2798356"/>
              <a:gd name="connsiteX1" fmla="*/ 0 w 1124718"/>
              <a:gd name="connsiteY1" fmla="*/ 0 h 2798356"/>
              <a:gd name="connsiteX2" fmla="*/ 1124718 w 1124718"/>
              <a:gd name="connsiteY2" fmla="*/ 2798356 h 2798356"/>
              <a:gd name="connsiteX3" fmla="*/ 418229 w 1124718"/>
              <a:gd name="connsiteY3" fmla="*/ 2734345 h 2798356"/>
              <a:gd name="connsiteX0" fmla="*/ 602806 w 1309295"/>
              <a:gd name="connsiteY0" fmla="*/ 2808086 h 2872097"/>
              <a:gd name="connsiteX1" fmla="*/ 0 w 1309295"/>
              <a:gd name="connsiteY1" fmla="*/ 0 h 2872097"/>
              <a:gd name="connsiteX2" fmla="*/ 1309295 w 1309295"/>
              <a:gd name="connsiteY2" fmla="*/ 2872097 h 2872097"/>
              <a:gd name="connsiteX3" fmla="*/ 602806 w 1309295"/>
              <a:gd name="connsiteY3" fmla="*/ 2808086 h 2872097"/>
            </a:gdLst>
            <a:ahLst/>
            <a:cxnLst>
              <a:cxn ang="0">
                <a:pos x="connsiteX0" y="connsiteY0"/>
              </a:cxn>
              <a:cxn ang="0">
                <a:pos x="connsiteX1" y="connsiteY1"/>
              </a:cxn>
              <a:cxn ang="0">
                <a:pos x="connsiteX2" y="connsiteY2"/>
              </a:cxn>
              <a:cxn ang="0">
                <a:pos x="connsiteX3" y="connsiteY3"/>
              </a:cxn>
            </a:cxnLst>
            <a:rect l="l" t="t" r="r" b="b"/>
            <a:pathLst>
              <a:path w="1309295" h="2872097">
                <a:moveTo>
                  <a:pt x="602806" y="2808086"/>
                </a:moveTo>
                <a:lnTo>
                  <a:pt x="0" y="0"/>
                </a:lnTo>
                <a:lnTo>
                  <a:pt x="1309295" y="2872097"/>
                </a:lnTo>
                <a:lnTo>
                  <a:pt x="602806" y="2808086"/>
                </a:lnTo>
                <a:close/>
              </a:path>
            </a:pathLst>
          </a:custGeom>
          <a:gradFill>
            <a:gsLst>
              <a:gs pos="53000">
                <a:srgbClr val="294E7B"/>
              </a:gs>
              <a:gs pos="0">
                <a:srgbClr val="132333"/>
              </a:gs>
              <a:gs pos="100000">
                <a:srgbClr val="13233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等腰三角形 5"/>
          <p:cNvSpPr/>
          <p:nvPr/>
        </p:nvSpPr>
        <p:spPr>
          <a:xfrm rot="7074466">
            <a:off x="5753614" y="1401784"/>
            <a:ext cx="1097141" cy="3470193"/>
          </a:xfrm>
          <a:custGeom>
            <a:avLst/>
            <a:gdLst>
              <a:gd name="connsiteX0" fmla="*/ 0 w 1004740"/>
              <a:gd name="connsiteY0" fmla="*/ 1632857 h 1632857"/>
              <a:gd name="connsiteX1" fmla="*/ 435002 w 1004740"/>
              <a:gd name="connsiteY1" fmla="*/ 0 h 1632857"/>
              <a:gd name="connsiteX2" fmla="*/ 1004740 w 1004740"/>
              <a:gd name="connsiteY2" fmla="*/ 1632857 h 1632857"/>
              <a:gd name="connsiteX3" fmla="*/ 0 w 1004740"/>
              <a:gd name="connsiteY3" fmla="*/ 1632857 h 1632857"/>
              <a:gd name="connsiteX0" fmla="*/ 143384 w 1148124"/>
              <a:gd name="connsiteY0" fmla="*/ 2878257 h 2878257"/>
              <a:gd name="connsiteX1" fmla="*/ 0 w 1148124"/>
              <a:gd name="connsiteY1" fmla="*/ 0 h 2878257"/>
              <a:gd name="connsiteX2" fmla="*/ 1148124 w 1148124"/>
              <a:gd name="connsiteY2" fmla="*/ 2878257 h 2878257"/>
              <a:gd name="connsiteX3" fmla="*/ 143384 w 1148124"/>
              <a:gd name="connsiteY3" fmla="*/ 2878257 h 2878257"/>
              <a:gd name="connsiteX0" fmla="*/ 440952 w 1148124"/>
              <a:gd name="connsiteY0" fmla="*/ 2777740 h 2878257"/>
              <a:gd name="connsiteX1" fmla="*/ 0 w 1148124"/>
              <a:gd name="connsiteY1" fmla="*/ 0 h 2878257"/>
              <a:gd name="connsiteX2" fmla="*/ 1148124 w 1148124"/>
              <a:gd name="connsiteY2" fmla="*/ 2878257 h 2878257"/>
              <a:gd name="connsiteX3" fmla="*/ 440952 w 1148124"/>
              <a:gd name="connsiteY3" fmla="*/ 2777740 h 2878257"/>
              <a:gd name="connsiteX0" fmla="*/ 440952 w 1147441"/>
              <a:gd name="connsiteY0" fmla="*/ 2777740 h 2841751"/>
              <a:gd name="connsiteX1" fmla="*/ 0 w 1147441"/>
              <a:gd name="connsiteY1" fmla="*/ 0 h 2841751"/>
              <a:gd name="connsiteX2" fmla="*/ 1147441 w 1147441"/>
              <a:gd name="connsiteY2" fmla="*/ 2841751 h 2841751"/>
              <a:gd name="connsiteX3" fmla="*/ 440952 w 1147441"/>
              <a:gd name="connsiteY3" fmla="*/ 2777740 h 2841751"/>
              <a:gd name="connsiteX0" fmla="*/ 506389 w 1212878"/>
              <a:gd name="connsiteY0" fmla="*/ 2761909 h 2825920"/>
              <a:gd name="connsiteX1" fmla="*/ 0 w 1212878"/>
              <a:gd name="connsiteY1" fmla="*/ 0 h 2825920"/>
              <a:gd name="connsiteX2" fmla="*/ 1212878 w 1212878"/>
              <a:gd name="connsiteY2" fmla="*/ 2825920 h 2825920"/>
              <a:gd name="connsiteX3" fmla="*/ 506389 w 1212878"/>
              <a:gd name="connsiteY3" fmla="*/ 2761909 h 2825920"/>
              <a:gd name="connsiteX0" fmla="*/ 418229 w 1124718"/>
              <a:gd name="connsiteY0" fmla="*/ 2734345 h 2798356"/>
              <a:gd name="connsiteX1" fmla="*/ 0 w 1124718"/>
              <a:gd name="connsiteY1" fmla="*/ 0 h 2798356"/>
              <a:gd name="connsiteX2" fmla="*/ 1124718 w 1124718"/>
              <a:gd name="connsiteY2" fmla="*/ 2798356 h 2798356"/>
              <a:gd name="connsiteX3" fmla="*/ 418229 w 1124718"/>
              <a:gd name="connsiteY3" fmla="*/ 2734345 h 2798356"/>
              <a:gd name="connsiteX0" fmla="*/ 418229 w 1881083"/>
              <a:gd name="connsiteY0" fmla="*/ 2734345 h 2734345"/>
              <a:gd name="connsiteX1" fmla="*/ 0 w 1881083"/>
              <a:gd name="connsiteY1" fmla="*/ 0 h 2734345"/>
              <a:gd name="connsiteX2" fmla="*/ 1881083 w 1881083"/>
              <a:gd name="connsiteY2" fmla="*/ 2236427 h 2734345"/>
              <a:gd name="connsiteX3" fmla="*/ 418229 w 1881083"/>
              <a:gd name="connsiteY3" fmla="*/ 2734345 h 2734345"/>
              <a:gd name="connsiteX0" fmla="*/ 0 w 1462854"/>
              <a:gd name="connsiteY0" fmla="*/ 4626924 h 4626924"/>
              <a:gd name="connsiteX1" fmla="*/ 802574 w 1462854"/>
              <a:gd name="connsiteY1" fmla="*/ 0 h 4626924"/>
              <a:gd name="connsiteX2" fmla="*/ 1462854 w 1462854"/>
              <a:gd name="connsiteY2" fmla="*/ 4129006 h 4626924"/>
              <a:gd name="connsiteX3" fmla="*/ 0 w 1462854"/>
              <a:gd name="connsiteY3" fmla="*/ 4626924 h 4626924"/>
            </a:gdLst>
            <a:ahLst/>
            <a:cxnLst>
              <a:cxn ang="0">
                <a:pos x="connsiteX0" y="connsiteY0"/>
              </a:cxn>
              <a:cxn ang="0">
                <a:pos x="connsiteX1" y="connsiteY1"/>
              </a:cxn>
              <a:cxn ang="0">
                <a:pos x="connsiteX2" y="connsiteY2"/>
              </a:cxn>
              <a:cxn ang="0">
                <a:pos x="connsiteX3" y="connsiteY3"/>
              </a:cxn>
            </a:cxnLst>
            <a:rect l="l" t="t" r="r" b="b"/>
            <a:pathLst>
              <a:path w="1462854" h="4626924">
                <a:moveTo>
                  <a:pt x="0" y="4626924"/>
                </a:moveTo>
                <a:lnTo>
                  <a:pt x="802574" y="0"/>
                </a:lnTo>
                <a:lnTo>
                  <a:pt x="1462854" y="4129006"/>
                </a:lnTo>
                <a:lnTo>
                  <a:pt x="0" y="4626924"/>
                </a:lnTo>
                <a:close/>
              </a:path>
            </a:pathLst>
          </a:custGeom>
          <a:gradFill>
            <a:gsLst>
              <a:gs pos="53000">
                <a:srgbClr val="294E7B"/>
              </a:gs>
              <a:gs pos="0">
                <a:srgbClr val="132333"/>
              </a:gs>
              <a:gs pos="100000">
                <a:srgbClr val="13233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文本框 37"/>
          <p:cNvSpPr txBox="1"/>
          <p:nvPr/>
        </p:nvSpPr>
        <p:spPr>
          <a:xfrm>
            <a:off x="1018263" y="699831"/>
            <a:ext cx="3381054" cy="1419619"/>
          </a:xfrm>
          <a:prstGeom prst="rect">
            <a:avLst/>
          </a:prstGeom>
          <a:noFill/>
          <a:effectLst>
            <a:outerShdw blurRad="50800" dist="50800" dir="2700000" algn="tl" rotWithShape="0">
              <a:prstClr val="black">
                <a:alpha val="50000"/>
              </a:prstClr>
            </a:outerShdw>
          </a:effectLst>
        </p:spPr>
        <p:txBody>
          <a:bodyPr wrap="none" rtlCol="0">
            <a:spAutoFit/>
          </a:bodyPr>
          <a:lstStyle/>
          <a:p>
            <a:r>
              <a:rPr lang="en-US" altLang="zh-CN" sz="8625" b="1" dirty="0" smtClean="0">
                <a:gradFill>
                  <a:gsLst>
                    <a:gs pos="0">
                      <a:srgbClr val="16293D"/>
                    </a:gs>
                    <a:gs pos="50000">
                      <a:srgbClr val="294D7A"/>
                    </a:gs>
                    <a:gs pos="100000">
                      <a:srgbClr val="142537"/>
                    </a:gs>
                  </a:gsLst>
                  <a:lin ang="5400000" scaled="1"/>
                </a:gradFill>
                <a:latin typeface="Arial Black" panose="020B0A04020102020204" pitchFamily="34" charset="0"/>
              </a:rPr>
              <a:t>20XX</a:t>
            </a:r>
            <a:endParaRPr lang="zh-CN" altLang="en-US" sz="8625" b="1" dirty="0">
              <a:gradFill>
                <a:gsLst>
                  <a:gs pos="0">
                    <a:srgbClr val="16293D"/>
                  </a:gs>
                  <a:gs pos="50000">
                    <a:srgbClr val="294D7A"/>
                  </a:gs>
                  <a:gs pos="100000">
                    <a:srgbClr val="142537"/>
                  </a:gs>
                </a:gsLst>
                <a:lin ang="5400000" scaled="1"/>
              </a:gradFill>
              <a:latin typeface="Arial Black" panose="020B0A04020102020204" pitchFamily="34" charset="0"/>
            </a:endParaRPr>
          </a:p>
        </p:txBody>
      </p:sp>
      <p:sp>
        <p:nvSpPr>
          <p:cNvPr id="39" name="文本框 38"/>
          <p:cNvSpPr txBox="1"/>
          <p:nvPr/>
        </p:nvSpPr>
        <p:spPr>
          <a:xfrm>
            <a:off x="5896587" y="1196474"/>
            <a:ext cx="3068469" cy="1107996"/>
          </a:xfrm>
          <a:prstGeom prst="rect">
            <a:avLst/>
          </a:prstGeom>
          <a:noFill/>
        </p:spPr>
        <p:txBody>
          <a:bodyPr wrap="none" rtlCol="0">
            <a:spAutoFit/>
          </a:bodyPr>
          <a:lstStyle/>
          <a:p>
            <a:r>
              <a:rPr lang="en-US" altLang="zh-CN" sz="6600" b="1" dirty="0" smtClean="0">
                <a:solidFill>
                  <a:schemeClr val="bg1"/>
                </a:solidFill>
                <a:latin typeface="方正姚体" panose="02010601030101010101" pitchFamily="2" charset="-122"/>
                <a:ea typeface="方正姚体" panose="02010601030101010101" pitchFamily="2" charset="-122"/>
                <a:cs typeface="Aharoni" panose="02010803020104030203" pitchFamily="2" charset="-79"/>
              </a:rPr>
              <a:t>THANKS</a:t>
            </a:r>
            <a:endParaRPr lang="zh-CN" altLang="en-US" sz="2400" dirty="0">
              <a:latin typeface="Gulim" panose="020B0600000101010101" pitchFamily="34" charset="-127"/>
              <a:ea typeface="Gulim" panose="020B0600000101010101" pitchFamily="34" charset="-127"/>
            </a:endParaRPr>
          </a:p>
        </p:txBody>
      </p:sp>
      <p:sp>
        <p:nvSpPr>
          <p:cNvPr id="40" name="文本框 39"/>
          <p:cNvSpPr txBox="1"/>
          <p:nvPr/>
        </p:nvSpPr>
        <p:spPr>
          <a:xfrm>
            <a:off x="6507332" y="2199805"/>
            <a:ext cx="1846980" cy="323165"/>
          </a:xfrm>
          <a:prstGeom prst="rect">
            <a:avLst/>
          </a:prstGeom>
          <a:noFill/>
          <a:effectLst/>
        </p:spPr>
        <p:txBody>
          <a:bodyPr wrap="none" rtlCol="0">
            <a:spAutoFit/>
          </a:bodyPr>
          <a:lstStyle/>
          <a:p>
            <a:r>
              <a:rPr lang="en-US" altLang="zh-CN" sz="1500" dirty="0">
                <a:solidFill>
                  <a:schemeClr val="bg1"/>
                </a:solidFill>
                <a:latin typeface="方正姚体" panose="02010601030101010101" pitchFamily="2" charset="-122"/>
                <a:ea typeface="方正姚体" panose="02010601030101010101" pitchFamily="2" charset="-122"/>
              </a:rPr>
              <a:t>PowerPoint  Template</a:t>
            </a:r>
            <a:endParaRPr lang="zh-CN" altLang="en-US" sz="1500" dirty="0">
              <a:solidFill>
                <a:schemeClr val="bg1"/>
              </a:solidFill>
              <a:latin typeface="方正姚体" panose="02010601030101010101" pitchFamily="2" charset="-122"/>
              <a:ea typeface="方正姚体" panose="02010601030101010101" pitchFamily="2" charset="-122"/>
            </a:endParaRPr>
          </a:p>
        </p:txBody>
      </p:sp>
      <p:grpSp>
        <p:nvGrpSpPr>
          <p:cNvPr id="58" name="组合 57"/>
          <p:cNvGrpSpPr/>
          <p:nvPr/>
        </p:nvGrpSpPr>
        <p:grpSpPr>
          <a:xfrm>
            <a:off x="2025924" y="3959398"/>
            <a:ext cx="594640" cy="512621"/>
            <a:chOff x="2025924" y="3959398"/>
            <a:chExt cx="594640" cy="512621"/>
          </a:xfrm>
        </p:grpSpPr>
        <p:sp>
          <p:nvSpPr>
            <p:cNvPr id="43" name="六边形 42"/>
            <p:cNvSpPr/>
            <p:nvPr/>
          </p:nvSpPr>
          <p:spPr>
            <a:xfrm>
              <a:off x="2025924" y="3959398"/>
              <a:ext cx="594640" cy="512621"/>
            </a:xfrm>
            <a:prstGeom prst="hexagon">
              <a:avLst/>
            </a:prstGeom>
            <a:solidFill>
              <a:srgbClr val="172A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5" name="组合 44"/>
            <p:cNvGrpSpPr/>
            <p:nvPr/>
          </p:nvGrpSpPr>
          <p:grpSpPr>
            <a:xfrm>
              <a:off x="2202737" y="4103248"/>
              <a:ext cx="225305" cy="185915"/>
              <a:chOff x="2778125" y="844550"/>
              <a:chExt cx="971550" cy="801688"/>
            </a:xfrm>
            <a:solidFill>
              <a:schemeClr val="bg1"/>
            </a:solidFill>
          </p:grpSpPr>
          <p:sp>
            <p:nvSpPr>
              <p:cNvPr id="46" name="Freeform 32"/>
              <p:cNvSpPr>
                <a:spLocks/>
              </p:cNvSpPr>
              <p:nvPr/>
            </p:nvSpPr>
            <p:spPr bwMode="auto">
              <a:xfrm>
                <a:off x="3081338" y="1498600"/>
                <a:ext cx="365125" cy="147638"/>
              </a:xfrm>
              <a:custGeom>
                <a:avLst/>
                <a:gdLst>
                  <a:gd name="T0" fmla="*/ 88 w 96"/>
                  <a:gd name="T1" fmla="*/ 23 h 39"/>
                  <a:gd name="T2" fmla="*/ 56 w 96"/>
                  <a:gd name="T3" fmla="*/ 23 h 39"/>
                  <a:gd name="T4" fmla="*/ 56 w 96"/>
                  <a:gd name="T5" fmla="*/ 8 h 39"/>
                  <a:gd name="T6" fmla="*/ 48 w 96"/>
                  <a:gd name="T7" fmla="*/ 0 h 39"/>
                  <a:gd name="T8" fmla="*/ 40 w 96"/>
                  <a:gd name="T9" fmla="*/ 8 h 39"/>
                  <a:gd name="T10" fmla="*/ 40 w 96"/>
                  <a:gd name="T11" fmla="*/ 23 h 39"/>
                  <a:gd name="T12" fmla="*/ 8 w 96"/>
                  <a:gd name="T13" fmla="*/ 23 h 39"/>
                  <a:gd name="T14" fmla="*/ 0 w 96"/>
                  <a:gd name="T15" fmla="*/ 31 h 39"/>
                  <a:gd name="T16" fmla="*/ 8 w 96"/>
                  <a:gd name="T17" fmla="*/ 39 h 39"/>
                  <a:gd name="T18" fmla="*/ 88 w 96"/>
                  <a:gd name="T19" fmla="*/ 39 h 39"/>
                  <a:gd name="T20" fmla="*/ 96 w 96"/>
                  <a:gd name="T21" fmla="*/ 31 h 39"/>
                  <a:gd name="T22" fmla="*/ 88 w 96"/>
                  <a:gd name="T23"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39">
                    <a:moveTo>
                      <a:pt x="88" y="23"/>
                    </a:moveTo>
                    <a:cubicBezTo>
                      <a:pt x="56" y="23"/>
                      <a:pt x="56" y="23"/>
                      <a:pt x="56" y="23"/>
                    </a:cubicBezTo>
                    <a:cubicBezTo>
                      <a:pt x="56" y="8"/>
                      <a:pt x="56" y="8"/>
                      <a:pt x="56" y="8"/>
                    </a:cubicBezTo>
                    <a:cubicBezTo>
                      <a:pt x="56" y="4"/>
                      <a:pt x="53" y="0"/>
                      <a:pt x="48" y="0"/>
                    </a:cubicBezTo>
                    <a:cubicBezTo>
                      <a:pt x="44" y="0"/>
                      <a:pt x="40" y="4"/>
                      <a:pt x="40" y="8"/>
                    </a:cubicBezTo>
                    <a:cubicBezTo>
                      <a:pt x="40" y="23"/>
                      <a:pt x="40" y="23"/>
                      <a:pt x="40" y="23"/>
                    </a:cubicBezTo>
                    <a:cubicBezTo>
                      <a:pt x="8" y="23"/>
                      <a:pt x="8" y="23"/>
                      <a:pt x="8" y="23"/>
                    </a:cubicBezTo>
                    <a:cubicBezTo>
                      <a:pt x="3" y="23"/>
                      <a:pt x="0" y="26"/>
                      <a:pt x="0" y="31"/>
                    </a:cubicBezTo>
                    <a:cubicBezTo>
                      <a:pt x="0" y="35"/>
                      <a:pt x="3" y="39"/>
                      <a:pt x="8" y="39"/>
                    </a:cubicBezTo>
                    <a:cubicBezTo>
                      <a:pt x="88" y="39"/>
                      <a:pt x="88" y="39"/>
                      <a:pt x="88" y="39"/>
                    </a:cubicBezTo>
                    <a:cubicBezTo>
                      <a:pt x="93" y="39"/>
                      <a:pt x="96" y="35"/>
                      <a:pt x="96" y="31"/>
                    </a:cubicBezTo>
                    <a:cubicBezTo>
                      <a:pt x="96" y="26"/>
                      <a:pt x="93" y="23"/>
                      <a:pt x="88" y="23"/>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33"/>
              <p:cNvSpPr>
                <a:spLocks noEditPoints="1"/>
              </p:cNvSpPr>
              <p:nvPr/>
            </p:nvSpPr>
            <p:spPr bwMode="auto">
              <a:xfrm>
                <a:off x="2778125" y="844550"/>
                <a:ext cx="971550" cy="615950"/>
              </a:xfrm>
              <a:custGeom>
                <a:avLst/>
                <a:gdLst>
                  <a:gd name="T0" fmla="*/ 240 w 256"/>
                  <a:gd name="T1" fmla="*/ 0 h 162"/>
                  <a:gd name="T2" fmla="*/ 16 w 256"/>
                  <a:gd name="T3" fmla="*/ 0 h 162"/>
                  <a:gd name="T4" fmla="*/ 0 w 256"/>
                  <a:gd name="T5" fmla="*/ 16 h 162"/>
                  <a:gd name="T6" fmla="*/ 0 w 256"/>
                  <a:gd name="T7" fmla="*/ 146 h 162"/>
                  <a:gd name="T8" fmla="*/ 16 w 256"/>
                  <a:gd name="T9" fmla="*/ 162 h 162"/>
                  <a:gd name="T10" fmla="*/ 240 w 256"/>
                  <a:gd name="T11" fmla="*/ 162 h 162"/>
                  <a:gd name="T12" fmla="*/ 256 w 256"/>
                  <a:gd name="T13" fmla="*/ 146 h 162"/>
                  <a:gd name="T14" fmla="*/ 256 w 256"/>
                  <a:gd name="T15" fmla="*/ 16 h 162"/>
                  <a:gd name="T16" fmla="*/ 240 w 256"/>
                  <a:gd name="T17" fmla="*/ 0 h 162"/>
                  <a:gd name="T18" fmla="*/ 16 w 256"/>
                  <a:gd name="T19" fmla="*/ 146 h 162"/>
                  <a:gd name="T20" fmla="*/ 16 w 256"/>
                  <a:gd name="T21" fmla="*/ 134 h 162"/>
                  <a:gd name="T22" fmla="*/ 169 w 256"/>
                  <a:gd name="T23" fmla="*/ 134 h 162"/>
                  <a:gd name="T24" fmla="*/ 175 w 256"/>
                  <a:gd name="T25" fmla="*/ 129 h 162"/>
                  <a:gd name="T26" fmla="*/ 169 w 256"/>
                  <a:gd name="T27" fmla="*/ 123 h 162"/>
                  <a:gd name="T28" fmla="*/ 16 w 256"/>
                  <a:gd name="T29" fmla="*/ 123 h 162"/>
                  <a:gd name="T30" fmla="*/ 16 w 256"/>
                  <a:gd name="T31" fmla="*/ 16 h 162"/>
                  <a:gd name="T32" fmla="*/ 240 w 256"/>
                  <a:gd name="T33" fmla="*/ 16 h 162"/>
                  <a:gd name="T34" fmla="*/ 240 w 256"/>
                  <a:gd name="T35" fmla="*/ 123 h 162"/>
                  <a:gd name="T36" fmla="*/ 202 w 256"/>
                  <a:gd name="T37" fmla="*/ 123 h 162"/>
                  <a:gd name="T38" fmla="*/ 197 w 256"/>
                  <a:gd name="T39" fmla="*/ 129 h 162"/>
                  <a:gd name="T40" fmla="*/ 202 w 256"/>
                  <a:gd name="T41" fmla="*/ 134 h 162"/>
                  <a:gd name="T42" fmla="*/ 240 w 256"/>
                  <a:gd name="T43" fmla="*/ 134 h 162"/>
                  <a:gd name="T44" fmla="*/ 240 w 256"/>
                  <a:gd name="T45" fmla="*/ 146 h 162"/>
                  <a:gd name="T46" fmla="*/ 16 w 256"/>
                  <a:gd name="T47"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6" h="162">
                    <a:moveTo>
                      <a:pt x="240" y="0"/>
                    </a:moveTo>
                    <a:cubicBezTo>
                      <a:pt x="16" y="0"/>
                      <a:pt x="16" y="0"/>
                      <a:pt x="16" y="0"/>
                    </a:cubicBezTo>
                    <a:cubicBezTo>
                      <a:pt x="7" y="0"/>
                      <a:pt x="0" y="7"/>
                      <a:pt x="0" y="16"/>
                    </a:cubicBezTo>
                    <a:cubicBezTo>
                      <a:pt x="0" y="146"/>
                      <a:pt x="0" y="146"/>
                      <a:pt x="0" y="146"/>
                    </a:cubicBezTo>
                    <a:cubicBezTo>
                      <a:pt x="0" y="154"/>
                      <a:pt x="7" y="162"/>
                      <a:pt x="16" y="162"/>
                    </a:cubicBezTo>
                    <a:cubicBezTo>
                      <a:pt x="240" y="162"/>
                      <a:pt x="240" y="162"/>
                      <a:pt x="240" y="162"/>
                    </a:cubicBezTo>
                    <a:cubicBezTo>
                      <a:pt x="249" y="162"/>
                      <a:pt x="256" y="154"/>
                      <a:pt x="256" y="146"/>
                    </a:cubicBezTo>
                    <a:cubicBezTo>
                      <a:pt x="256" y="16"/>
                      <a:pt x="256" y="16"/>
                      <a:pt x="256" y="16"/>
                    </a:cubicBezTo>
                    <a:cubicBezTo>
                      <a:pt x="256" y="7"/>
                      <a:pt x="249" y="0"/>
                      <a:pt x="240" y="0"/>
                    </a:cubicBezTo>
                    <a:close/>
                    <a:moveTo>
                      <a:pt x="16" y="146"/>
                    </a:moveTo>
                    <a:cubicBezTo>
                      <a:pt x="16" y="134"/>
                      <a:pt x="16" y="134"/>
                      <a:pt x="16" y="134"/>
                    </a:cubicBezTo>
                    <a:cubicBezTo>
                      <a:pt x="169" y="134"/>
                      <a:pt x="169" y="134"/>
                      <a:pt x="169" y="134"/>
                    </a:cubicBezTo>
                    <a:cubicBezTo>
                      <a:pt x="172" y="134"/>
                      <a:pt x="175" y="132"/>
                      <a:pt x="175" y="129"/>
                    </a:cubicBezTo>
                    <a:cubicBezTo>
                      <a:pt x="175" y="126"/>
                      <a:pt x="172" y="123"/>
                      <a:pt x="169" y="123"/>
                    </a:cubicBezTo>
                    <a:cubicBezTo>
                      <a:pt x="16" y="123"/>
                      <a:pt x="16" y="123"/>
                      <a:pt x="16" y="123"/>
                    </a:cubicBezTo>
                    <a:cubicBezTo>
                      <a:pt x="16" y="16"/>
                      <a:pt x="16" y="16"/>
                      <a:pt x="16" y="16"/>
                    </a:cubicBezTo>
                    <a:cubicBezTo>
                      <a:pt x="240" y="16"/>
                      <a:pt x="240" y="16"/>
                      <a:pt x="240" y="16"/>
                    </a:cubicBezTo>
                    <a:cubicBezTo>
                      <a:pt x="240" y="123"/>
                      <a:pt x="240" y="123"/>
                      <a:pt x="240" y="123"/>
                    </a:cubicBezTo>
                    <a:cubicBezTo>
                      <a:pt x="202" y="123"/>
                      <a:pt x="202" y="123"/>
                      <a:pt x="202" y="123"/>
                    </a:cubicBezTo>
                    <a:cubicBezTo>
                      <a:pt x="199" y="123"/>
                      <a:pt x="197" y="126"/>
                      <a:pt x="197" y="129"/>
                    </a:cubicBezTo>
                    <a:cubicBezTo>
                      <a:pt x="197" y="132"/>
                      <a:pt x="199" y="134"/>
                      <a:pt x="202" y="134"/>
                    </a:cubicBezTo>
                    <a:cubicBezTo>
                      <a:pt x="240" y="134"/>
                      <a:pt x="240" y="134"/>
                      <a:pt x="240" y="134"/>
                    </a:cubicBezTo>
                    <a:cubicBezTo>
                      <a:pt x="240" y="146"/>
                      <a:pt x="240" y="146"/>
                      <a:pt x="240" y="146"/>
                    </a:cubicBezTo>
                    <a:lnTo>
                      <a:pt x="16" y="146"/>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9" name="组合 58"/>
          <p:cNvGrpSpPr/>
          <p:nvPr/>
        </p:nvGrpSpPr>
        <p:grpSpPr>
          <a:xfrm>
            <a:off x="2632810" y="3959398"/>
            <a:ext cx="594640" cy="512621"/>
            <a:chOff x="2632810" y="3959398"/>
            <a:chExt cx="594640" cy="512621"/>
          </a:xfrm>
        </p:grpSpPr>
        <p:sp>
          <p:nvSpPr>
            <p:cNvPr id="44" name="六边形 43"/>
            <p:cNvSpPr/>
            <p:nvPr/>
          </p:nvSpPr>
          <p:spPr>
            <a:xfrm>
              <a:off x="2632810" y="3959398"/>
              <a:ext cx="594640" cy="512621"/>
            </a:xfrm>
            <a:prstGeom prst="hexagon">
              <a:avLst/>
            </a:prstGeom>
            <a:solidFill>
              <a:srgbClr val="172A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8" name="组合 47"/>
            <p:cNvGrpSpPr/>
            <p:nvPr/>
          </p:nvGrpSpPr>
          <p:grpSpPr>
            <a:xfrm>
              <a:off x="2818499" y="4040411"/>
              <a:ext cx="224915" cy="284398"/>
              <a:chOff x="10891838" y="1392238"/>
              <a:chExt cx="768350" cy="971551"/>
            </a:xfrm>
            <a:solidFill>
              <a:schemeClr val="bg1"/>
            </a:solidFill>
          </p:grpSpPr>
          <p:sp>
            <p:nvSpPr>
              <p:cNvPr id="49" name="Freeform 66"/>
              <p:cNvSpPr>
                <a:spLocks noEditPoints="1"/>
              </p:cNvSpPr>
              <p:nvPr/>
            </p:nvSpPr>
            <p:spPr bwMode="auto">
              <a:xfrm>
                <a:off x="11183938" y="1392238"/>
                <a:ext cx="182563" cy="182563"/>
              </a:xfrm>
              <a:custGeom>
                <a:avLst/>
                <a:gdLst>
                  <a:gd name="T0" fmla="*/ 24 w 48"/>
                  <a:gd name="T1" fmla="*/ 48 h 48"/>
                  <a:gd name="T2" fmla="*/ 48 w 48"/>
                  <a:gd name="T3" fmla="*/ 24 h 48"/>
                  <a:gd name="T4" fmla="*/ 24 w 48"/>
                  <a:gd name="T5" fmla="*/ 0 h 48"/>
                  <a:gd name="T6" fmla="*/ 0 w 48"/>
                  <a:gd name="T7" fmla="*/ 24 h 48"/>
                  <a:gd name="T8" fmla="*/ 24 w 48"/>
                  <a:gd name="T9" fmla="*/ 48 h 48"/>
                  <a:gd name="T10" fmla="*/ 24 w 48"/>
                  <a:gd name="T11" fmla="*/ 16 h 48"/>
                  <a:gd name="T12" fmla="*/ 32 w 48"/>
                  <a:gd name="T13" fmla="*/ 24 h 48"/>
                  <a:gd name="T14" fmla="*/ 24 w 48"/>
                  <a:gd name="T15" fmla="*/ 32 h 48"/>
                  <a:gd name="T16" fmla="*/ 16 w 48"/>
                  <a:gd name="T17" fmla="*/ 24 h 48"/>
                  <a:gd name="T18" fmla="*/ 24 w 48"/>
                  <a:gd name="T19"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37" y="48"/>
                      <a:pt x="48" y="37"/>
                      <a:pt x="48" y="24"/>
                    </a:cubicBezTo>
                    <a:cubicBezTo>
                      <a:pt x="48" y="11"/>
                      <a:pt x="37" y="0"/>
                      <a:pt x="24" y="0"/>
                    </a:cubicBezTo>
                    <a:cubicBezTo>
                      <a:pt x="11" y="0"/>
                      <a:pt x="0" y="11"/>
                      <a:pt x="0" y="24"/>
                    </a:cubicBezTo>
                    <a:cubicBezTo>
                      <a:pt x="0" y="37"/>
                      <a:pt x="11" y="48"/>
                      <a:pt x="24" y="48"/>
                    </a:cubicBezTo>
                    <a:close/>
                    <a:moveTo>
                      <a:pt x="24" y="16"/>
                    </a:moveTo>
                    <a:cubicBezTo>
                      <a:pt x="28" y="16"/>
                      <a:pt x="32" y="20"/>
                      <a:pt x="32" y="24"/>
                    </a:cubicBezTo>
                    <a:cubicBezTo>
                      <a:pt x="32" y="28"/>
                      <a:pt x="28" y="32"/>
                      <a:pt x="24" y="32"/>
                    </a:cubicBezTo>
                    <a:cubicBezTo>
                      <a:pt x="20" y="32"/>
                      <a:pt x="16" y="28"/>
                      <a:pt x="16" y="24"/>
                    </a:cubicBezTo>
                    <a:cubicBezTo>
                      <a:pt x="16" y="20"/>
                      <a:pt x="20" y="16"/>
                      <a:pt x="24"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67"/>
              <p:cNvSpPr>
                <a:spLocks noEditPoints="1"/>
              </p:cNvSpPr>
              <p:nvPr/>
            </p:nvSpPr>
            <p:spPr bwMode="auto">
              <a:xfrm>
                <a:off x="10891838" y="1616076"/>
                <a:ext cx="768350" cy="747713"/>
              </a:xfrm>
              <a:custGeom>
                <a:avLst/>
                <a:gdLst>
                  <a:gd name="T0" fmla="*/ 193 w 202"/>
                  <a:gd name="T1" fmla="*/ 154 h 197"/>
                  <a:gd name="T2" fmla="*/ 186 w 202"/>
                  <a:gd name="T3" fmla="*/ 154 h 197"/>
                  <a:gd name="T4" fmla="*/ 186 w 202"/>
                  <a:gd name="T5" fmla="*/ 85 h 197"/>
                  <a:gd name="T6" fmla="*/ 101 w 202"/>
                  <a:gd name="T7" fmla="*/ 0 h 197"/>
                  <a:gd name="T8" fmla="*/ 16 w 202"/>
                  <a:gd name="T9" fmla="*/ 85 h 197"/>
                  <a:gd name="T10" fmla="*/ 16 w 202"/>
                  <a:gd name="T11" fmla="*/ 154 h 197"/>
                  <a:gd name="T12" fmla="*/ 8 w 202"/>
                  <a:gd name="T13" fmla="*/ 154 h 197"/>
                  <a:gd name="T14" fmla="*/ 0 w 202"/>
                  <a:gd name="T15" fmla="*/ 162 h 197"/>
                  <a:gd name="T16" fmla="*/ 8 w 202"/>
                  <a:gd name="T17" fmla="*/ 170 h 197"/>
                  <a:gd name="T18" fmla="*/ 24 w 202"/>
                  <a:gd name="T19" fmla="*/ 170 h 197"/>
                  <a:gd name="T20" fmla="*/ 66 w 202"/>
                  <a:gd name="T21" fmla="*/ 170 h 197"/>
                  <a:gd name="T22" fmla="*/ 101 w 202"/>
                  <a:gd name="T23" fmla="*/ 197 h 197"/>
                  <a:gd name="T24" fmla="*/ 136 w 202"/>
                  <a:gd name="T25" fmla="*/ 170 h 197"/>
                  <a:gd name="T26" fmla="*/ 177 w 202"/>
                  <a:gd name="T27" fmla="*/ 170 h 197"/>
                  <a:gd name="T28" fmla="*/ 193 w 202"/>
                  <a:gd name="T29" fmla="*/ 170 h 197"/>
                  <a:gd name="T30" fmla="*/ 202 w 202"/>
                  <a:gd name="T31" fmla="*/ 162 h 197"/>
                  <a:gd name="T32" fmla="*/ 193 w 202"/>
                  <a:gd name="T33" fmla="*/ 154 h 197"/>
                  <a:gd name="T34" fmla="*/ 101 w 202"/>
                  <a:gd name="T35" fmla="*/ 181 h 197"/>
                  <a:gd name="T36" fmla="*/ 83 w 202"/>
                  <a:gd name="T37" fmla="*/ 170 h 197"/>
                  <a:gd name="T38" fmla="*/ 119 w 202"/>
                  <a:gd name="T39" fmla="*/ 170 h 197"/>
                  <a:gd name="T40" fmla="*/ 101 w 202"/>
                  <a:gd name="T41" fmla="*/ 181 h 197"/>
                  <a:gd name="T42" fmla="*/ 32 w 202"/>
                  <a:gd name="T43" fmla="*/ 142 h 197"/>
                  <a:gd name="T44" fmla="*/ 117 w 202"/>
                  <a:gd name="T45" fmla="*/ 142 h 197"/>
                  <a:gd name="T46" fmla="*/ 122 w 202"/>
                  <a:gd name="T47" fmla="*/ 136 h 197"/>
                  <a:gd name="T48" fmla="*/ 117 w 202"/>
                  <a:gd name="T49" fmla="*/ 131 h 197"/>
                  <a:gd name="T50" fmla="*/ 32 w 202"/>
                  <a:gd name="T51" fmla="*/ 131 h 197"/>
                  <a:gd name="T52" fmla="*/ 32 w 202"/>
                  <a:gd name="T53" fmla="*/ 85 h 197"/>
                  <a:gd name="T54" fmla="*/ 101 w 202"/>
                  <a:gd name="T55" fmla="*/ 17 h 197"/>
                  <a:gd name="T56" fmla="*/ 169 w 202"/>
                  <a:gd name="T57" fmla="*/ 85 h 197"/>
                  <a:gd name="T58" fmla="*/ 169 w 202"/>
                  <a:gd name="T59" fmla="*/ 131 h 197"/>
                  <a:gd name="T60" fmla="*/ 149 w 202"/>
                  <a:gd name="T61" fmla="*/ 131 h 197"/>
                  <a:gd name="T62" fmla="*/ 143 w 202"/>
                  <a:gd name="T63" fmla="*/ 136 h 197"/>
                  <a:gd name="T64" fmla="*/ 149 w 202"/>
                  <a:gd name="T65" fmla="*/ 142 h 197"/>
                  <a:gd name="T66" fmla="*/ 169 w 202"/>
                  <a:gd name="T67" fmla="*/ 142 h 197"/>
                  <a:gd name="T68" fmla="*/ 169 w 202"/>
                  <a:gd name="T69" fmla="*/ 154 h 197"/>
                  <a:gd name="T70" fmla="*/ 32 w 202"/>
                  <a:gd name="T71" fmla="*/ 154 h 197"/>
                  <a:gd name="T72" fmla="*/ 32 w 202"/>
                  <a:gd name="T73" fmla="*/ 14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2" h="197">
                    <a:moveTo>
                      <a:pt x="193" y="154"/>
                    </a:moveTo>
                    <a:cubicBezTo>
                      <a:pt x="186" y="154"/>
                      <a:pt x="186" y="154"/>
                      <a:pt x="186" y="154"/>
                    </a:cubicBezTo>
                    <a:cubicBezTo>
                      <a:pt x="186" y="85"/>
                      <a:pt x="186" y="85"/>
                      <a:pt x="186" y="85"/>
                    </a:cubicBezTo>
                    <a:cubicBezTo>
                      <a:pt x="186" y="38"/>
                      <a:pt x="148" y="0"/>
                      <a:pt x="101" y="0"/>
                    </a:cubicBezTo>
                    <a:cubicBezTo>
                      <a:pt x="54" y="0"/>
                      <a:pt x="16" y="38"/>
                      <a:pt x="16" y="85"/>
                    </a:cubicBezTo>
                    <a:cubicBezTo>
                      <a:pt x="16" y="154"/>
                      <a:pt x="16" y="154"/>
                      <a:pt x="16" y="154"/>
                    </a:cubicBezTo>
                    <a:cubicBezTo>
                      <a:pt x="8" y="154"/>
                      <a:pt x="8" y="154"/>
                      <a:pt x="8" y="154"/>
                    </a:cubicBezTo>
                    <a:cubicBezTo>
                      <a:pt x="4" y="154"/>
                      <a:pt x="0" y="157"/>
                      <a:pt x="0" y="162"/>
                    </a:cubicBezTo>
                    <a:cubicBezTo>
                      <a:pt x="0" y="166"/>
                      <a:pt x="4" y="170"/>
                      <a:pt x="8" y="170"/>
                    </a:cubicBezTo>
                    <a:cubicBezTo>
                      <a:pt x="24" y="170"/>
                      <a:pt x="24" y="170"/>
                      <a:pt x="24" y="170"/>
                    </a:cubicBezTo>
                    <a:cubicBezTo>
                      <a:pt x="66" y="170"/>
                      <a:pt x="66" y="170"/>
                      <a:pt x="66" y="170"/>
                    </a:cubicBezTo>
                    <a:cubicBezTo>
                      <a:pt x="70" y="185"/>
                      <a:pt x="84" y="197"/>
                      <a:pt x="101" y="197"/>
                    </a:cubicBezTo>
                    <a:cubicBezTo>
                      <a:pt x="118" y="197"/>
                      <a:pt x="132" y="185"/>
                      <a:pt x="136" y="170"/>
                    </a:cubicBezTo>
                    <a:cubicBezTo>
                      <a:pt x="177" y="170"/>
                      <a:pt x="177" y="170"/>
                      <a:pt x="177" y="170"/>
                    </a:cubicBezTo>
                    <a:cubicBezTo>
                      <a:pt x="193" y="170"/>
                      <a:pt x="193" y="170"/>
                      <a:pt x="193" y="170"/>
                    </a:cubicBezTo>
                    <a:cubicBezTo>
                      <a:pt x="198" y="170"/>
                      <a:pt x="202" y="166"/>
                      <a:pt x="202" y="162"/>
                    </a:cubicBezTo>
                    <a:cubicBezTo>
                      <a:pt x="202" y="157"/>
                      <a:pt x="198" y="154"/>
                      <a:pt x="193" y="154"/>
                    </a:cubicBezTo>
                    <a:close/>
                    <a:moveTo>
                      <a:pt x="101" y="181"/>
                    </a:moveTo>
                    <a:cubicBezTo>
                      <a:pt x="93" y="181"/>
                      <a:pt x="86" y="176"/>
                      <a:pt x="83" y="170"/>
                    </a:cubicBezTo>
                    <a:cubicBezTo>
                      <a:pt x="119" y="170"/>
                      <a:pt x="119" y="170"/>
                      <a:pt x="119" y="170"/>
                    </a:cubicBezTo>
                    <a:cubicBezTo>
                      <a:pt x="116" y="176"/>
                      <a:pt x="109" y="181"/>
                      <a:pt x="101" y="181"/>
                    </a:cubicBezTo>
                    <a:close/>
                    <a:moveTo>
                      <a:pt x="32" y="142"/>
                    </a:moveTo>
                    <a:cubicBezTo>
                      <a:pt x="117" y="142"/>
                      <a:pt x="117" y="142"/>
                      <a:pt x="117" y="142"/>
                    </a:cubicBezTo>
                    <a:cubicBezTo>
                      <a:pt x="120" y="142"/>
                      <a:pt x="122" y="139"/>
                      <a:pt x="122" y="136"/>
                    </a:cubicBezTo>
                    <a:cubicBezTo>
                      <a:pt x="122" y="134"/>
                      <a:pt x="120" y="131"/>
                      <a:pt x="117" y="131"/>
                    </a:cubicBezTo>
                    <a:cubicBezTo>
                      <a:pt x="32" y="131"/>
                      <a:pt x="32" y="131"/>
                      <a:pt x="32" y="131"/>
                    </a:cubicBezTo>
                    <a:cubicBezTo>
                      <a:pt x="32" y="85"/>
                      <a:pt x="32" y="85"/>
                      <a:pt x="32" y="85"/>
                    </a:cubicBezTo>
                    <a:cubicBezTo>
                      <a:pt x="32" y="47"/>
                      <a:pt x="63" y="17"/>
                      <a:pt x="101" y="17"/>
                    </a:cubicBezTo>
                    <a:cubicBezTo>
                      <a:pt x="139" y="17"/>
                      <a:pt x="169" y="47"/>
                      <a:pt x="169" y="85"/>
                    </a:cubicBezTo>
                    <a:cubicBezTo>
                      <a:pt x="169" y="131"/>
                      <a:pt x="169" y="131"/>
                      <a:pt x="169" y="131"/>
                    </a:cubicBezTo>
                    <a:cubicBezTo>
                      <a:pt x="149" y="131"/>
                      <a:pt x="149" y="131"/>
                      <a:pt x="149" y="131"/>
                    </a:cubicBezTo>
                    <a:cubicBezTo>
                      <a:pt x="146" y="131"/>
                      <a:pt x="143" y="134"/>
                      <a:pt x="143" y="136"/>
                    </a:cubicBezTo>
                    <a:cubicBezTo>
                      <a:pt x="143" y="139"/>
                      <a:pt x="146" y="142"/>
                      <a:pt x="149" y="142"/>
                    </a:cubicBezTo>
                    <a:cubicBezTo>
                      <a:pt x="169" y="142"/>
                      <a:pt x="169" y="142"/>
                      <a:pt x="169" y="142"/>
                    </a:cubicBezTo>
                    <a:cubicBezTo>
                      <a:pt x="169" y="154"/>
                      <a:pt x="169" y="154"/>
                      <a:pt x="169" y="154"/>
                    </a:cubicBezTo>
                    <a:cubicBezTo>
                      <a:pt x="32" y="154"/>
                      <a:pt x="32" y="154"/>
                      <a:pt x="32" y="154"/>
                    </a:cubicBezTo>
                    <a:lnTo>
                      <a:pt x="32" y="142"/>
                    </a:ln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7" name="组合 56"/>
          <p:cNvGrpSpPr/>
          <p:nvPr/>
        </p:nvGrpSpPr>
        <p:grpSpPr>
          <a:xfrm>
            <a:off x="1411468" y="3959398"/>
            <a:ext cx="594640" cy="512621"/>
            <a:chOff x="1411468" y="3959398"/>
            <a:chExt cx="594640" cy="512621"/>
          </a:xfrm>
        </p:grpSpPr>
        <p:sp>
          <p:nvSpPr>
            <p:cNvPr id="42" name="六边形 41"/>
            <p:cNvSpPr/>
            <p:nvPr/>
          </p:nvSpPr>
          <p:spPr>
            <a:xfrm>
              <a:off x="1411468" y="3959398"/>
              <a:ext cx="594640" cy="512621"/>
            </a:xfrm>
            <a:prstGeom prst="hexagon">
              <a:avLst/>
            </a:prstGeom>
            <a:solidFill>
              <a:srgbClr val="172A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Freeform 86"/>
            <p:cNvSpPr>
              <a:spLocks noEditPoints="1"/>
            </p:cNvSpPr>
            <p:nvPr/>
          </p:nvSpPr>
          <p:spPr bwMode="auto">
            <a:xfrm>
              <a:off x="1586220" y="4062018"/>
              <a:ext cx="230167" cy="258463"/>
            </a:xfrm>
            <a:custGeom>
              <a:avLst/>
              <a:gdLst>
                <a:gd name="T0" fmla="*/ 119 w 228"/>
                <a:gd name="T1" fmla="*/ 14 h 256"/>
                <a:gd name="T2" fmla="*/ 114 w 228"/>
                <a:gd name="T3" fmla="*/ 0 h 256"/>
                <a:gd name="T4" fmla="*/ 109 w 228"/>
                <a:gd name="T5" fmla="*/ 14 h 256"/>
                <a:gd name="T6" fmla="*/ 109 w 228"/>
                <a:gd name="T7" fmla="*/ 242 h 256"/>
                <a:gd name="T8" fmla="*/ 114 w 228"/>
                <a:gd name="T9" fmla="*/ 256 h 256"/>
                <a:gd name="T10" fmla="*/ 119 w 228"/>
                <a:gd name="T11" fmla="*/ 242 h 256"/>
                <a:gd name="T12" fmla="*/ 206 w 228"/>
                <a:gd name="T13" fmla="*/ 163 h 256"/>
                <a:gd name="T14" fmla="*/ 183 w 228"/>
                <a:gd name="T15" fmla="*/ 128 h 256"/>
                <a:gd name="T16" fmla="*/ 206 w 228"/>
                <a:gd name="T17" fmla="*/ 93 h 256"/>
                <a:gd name="T18" fmla="*/ 206 w 228"/>
                <a:gd name="T19" fmla="*/ 163 h 256"/>
                <a:gd name="T20" fmla="*/ 119 w 228"/>
                <a:gd name="T21" fmla="*/ 226 h 256"/>
                <a:gd name="T22" fmla="*/ 167 w 228"/>
                <a:gd name="T23" fmla="*/ 167 h 256"/>
                <a:gd name="T24" fmla="*/ 61 w 228"/>
                <a:gd name="T25" fmla="*/ 167 h 256"/>
                <a:gd name="T26" fmla="*/ 109 w 228"/>
                <a:gd name="T27" fmla="*/ 226 h 256"/>
                <a:gd name="T28" fmla="*/ 61 w 228"/>
                <a:gd name="T29" fmla="*/ 167 h 256"/>
                <a:gd name="T30" fmla="*/ 58 w 228"/>
                <a:gd name="T31" fmla="*/ 100 h 256"/>
                <a:gd name="T32" fmla="*/ 109 w 228"/>
                <a:gd name="T33" fmla="*/ 154 h 256"/>
                <a:gd name="T34" fmla="*/ 56 w 228"/>
                <a:gd name="T35" fmla="*/ 128 h 256"/>
                <a:gd name="T36" fmla="*/ 119 w 228"/>
                <a:gd name="T37" fmla="*/ 102 h 256"/>
                <a:gd name="T38" fmla="*/ 172 w 228"/>
                <a:gd name="T39" fmla="*/ 128 h 256"/>
                <a:gd name="T40" fmla="*/ 119 w 228"/>
                <a:gd name="T41" fmla="*/ 154 h 256"/>
                <a:gd name="T42" fmla="*/ 69 w 228"/>
                <a:gd name="T43" fmla="*/ 43 h 256"/>
                <a:gd name="T44" fmla="*/ 78 w 228"/>
                <a:gd name="T45" fmla="*/ 50 h 256"/>
                <a:gd name="T46" fmla="*/ 109 w 228"/>
                <a:gd name="T47" fmla="*/ 30 h 256"/>
                <a:gd name="T48" fmla="*/ 114 w 228"/>
                <a:gd name="T49" fmla="*/ 55 h 256"/>
                <a:gd name="T50" fmla="*/ 119 w 228"/>
                <a:gd name="T51" fmla="*/ 30 h 256"/>
                <a:gd name="T52" fmla="*/ 150 w 228"/>
                <a:gd name="T53" fmla="*/ 50 h 256"/>
                <a:gd name="T54" fmla="*/ 158 w 228"/>
                <a:gd name="T55" fmla="*/ 51 h 256"/>
                <a:gd name="T56" fmla="*/ 156 w 228"/>
                <a:gd name="T57" fmla="*/ 39 h 256"/>
                <a:gd name="T58" fmla="*/ 178 w 228"/>
                <a:gd name="T59" fmla="*/ 88 h 256"/>
                <a:gd name="T60" fmla="*/ 164 w 228"/>
                <a:gd name="T61" fmla="*/ 64 h 256"/>
                <a:gd name="T62" fmla="*/ 167 w 228"/>
                <a:gd name="T63" fmla="*/ 89 h 256"/>
                <a:gd name="T64" fmla="*/ 119 w 228"/>
                <a:gd name="T65" fmla="*/ 74 h 256"/>
                <a:gd name="T66" fmla="*/ 109 w 228"/>
                <a:gd name="T67" fmla="*/ 74 h 256"/>
                <a:gd name="T68" fmla="*/ 61 w 228"/>
                <a:gd name="T69" fmla="*/ 89 h 256"/>
                <a:gd name="T70" fmla="*/ 63 w 228"/>
                <a:gd name="T71" fmla="*/ 64 h 256"/>
                <a:gd name="T72" fmla="*/ 50 w 228"/>
                <a:gd name="T73" fmla="*/ 88 h 256"/>
                <a:gd name="T74" fmla="*/ 72 w 228"/>
                <a:gd name="T75" fmla="*/ 39 h 256"/>
                <a:gd name="T76" fmla="*/ 48 w 228"/>
                <a:gd name="T77" fmla="*/ 98 h 256"/>
                <a:gd name="T78" fmla="*/ 48 w 228"/>
                <a:gd name="T79" fmla="*/ 157 h 256"/>
                <a:gd name="T80" fmla="*/ 16 w 228"/>
                <a:gd name="T81" fmla="*/ 128 h 256"/>
                <a:gd name="T82" fmla="*/ 27 w 228"/>
                <a:gd name="T83" fmla="*/ 173 h 256"/>
                <a:gd name="T84" fmla="*/ 73 w 228"/>
                <a:gd name="T85" fmla="*/ 217 h 256"/>
                <a:gd name="T86" fmla="*/ 155 w 228"/>
                <a:gd name="T87" fmla="*/ 217 h 256"/>
                <a:gd name="T88" fmla="*/ 201 w 228"/>
                <a:gd name="T89" fmla="*/ 17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8" h="256">
                  <a:moveTo>
                    <a:pt x="228" y="128"/>
                  </a:moveTo>
                  <a:cubicBezTo>
                    <a:pt x="228" y="67"/>
                    <a:pt x="180" y="17"/>
                    <a:pt x="119" y="14"/>
                  </a:cubicBezTo>
                  <a:cubicBezTo>
                    <a:pt x="119" y="6"/>
                    <a:pt x="119" y="6"/>
                    <a:pt x="119" y="6"/>
                  </a:cubicBezTo>
                  <a:cubicBezTo>
                    <a:pt x="119" y="3"/>
                    <a:pt x="117" y="0"/>
                    <a:pt x="114" y="0"/>
                  </a:cubicBezTo>
                  <a:cubicBezTo>
                    <a:pt x="111" y="0"/>
                    <a:pt x="109" y="3"/>
                    <a:pt x="109" y="6"/>
                  </a:cubicBezTo>
                  <a:cubicBezTo>
                    <a:pt x="109" y="14"/>
                    <a:pt x="109" y="14"/>
                    <a:pt x="109" y="14"/>
                  </a:cubicBezTo>
                  <a:cubicBezTo>
                    <a:pt x="48" y="17"/>
                    <a:pt x="0" y="67"/>
                    <a:pt x="0" y="128"/>
                  </a:cubicBezTo>
                  <a:cubicBezTo>
                    <a:pt x="0" y="189"/>
                    <a:pt x="48" y="239"/>
                    <a:pt x="109" y="242"/>
                  </a:cubicBezTo>
                  <a:cubicBezTo>
                    <a:pt x="109" y="251"/>
                    <a:pt x="109" y="251"/>
                    <a:pt x="109" y="251"/>
                  </a:cubicBezTo>
                  <a:cubicBezTo>
                    <a:pt x="109" y="254"/>
                    <a:pt x="111" y="256"/>
                    <a:pt x="114" y="256"/>
                  </a:cubicBezTo>
                  <a:cubicBezTo>
                    <a:pt x="117" y="256"/>
                    <a:pt x="119" y="254"/>
                    <a:pt x="119" y="251"/>
                  </a:cubicBezTo>
                  <a:cubicBezTo>
                    <a:pt x="119" y="242"/>
                    <a:pt x="119" y="242"/>
                    <a:pt x="119" y="242"/>
                  </a:cubicBezTo>
                  <a:cubicBezTo>
                    <a:pt x="180" y="239"/>
                    <a:pt x="228" y="189"/>
                    <a:pt x="228" y="128"/>
                  </a:cubicBezTo>
                  <a:close/>
                  <a:moveTo>
                    <a:pt x="206" y="163"/>
                  </a:moveTo>
                  <a:cubicBezTo>
                    <a:pt x="201" y="161"/>
                    <a:pt x="193" y="159"/>
                    <a:pt x="180" y="157"/>
                  </a:cubicBezTo>
                  <a:cubicBezTo>
                    <a:pt x="182" y="148"/>
                    <a:pt x="183" y="138"/>
                    <a:pt x="183" y="128"/>
                  </a:cubicBezTo>
                  <a:cubicBezTo>
                    <a:pt x="183" y="118"/>
                    <a:pt x="182" y="108"/>
                    <a:pt x="180" y="98"/>
                  </a:cubicBezTo>
                  <a:cubicBezTo>
                    <a:pt x="193" y="97"/>
                    <a:pt x="201" y="95"/>
                    <a:pt x="206" y="93"/>
                  </a:cubicBezTo>
                  <a:cubicBezTo>
                    <a:pt x="210" y="104"/>
                    <a:pt x="212" y="116"/>
                    <a:pt x="212" y="128"/>
                  </a:cubicBezTo>
                  <a:cubicBezTo>
                    <a:pt x="212" y="140"/>
                    <a:pt x="210" y="152"/>
                    <a:pt x="206" y="163"/>
                  </a:cubicBezTo>
                  <a:close/>
                  <a:moveTo>
                    <a:pt x="130" y="225"/>
                  </a:moveTo>
                  <a:cubicBezTo>
                    <a:pt x="127" y="225"/>
                    <a:pt x="123" y="226"/>
                    <a:pt x="119" y="226"/>
                  </a:cubicBezTo>
                  <a:cubicBezTo>
                    <a:pt x="119" y="165"/>
                    <a:pt x="119" y="165"/>
                    <a:pt x="119" y="165"/>
                  </a:cubicBezTo>
                  <a:cubicBezTo>
                    <a:pt x="138" y="165"/>
                    <a:pt x="154" y="166"/>
                    <a:pt x="167" y="167"/>
                  </a:cubicBezTo>
                  <a:cubicBezTo>
                    <a:pt x="161" y="195"/>
                    <a:pt x="147" y="216"/>
                    <a:pt x="130" y="225"/>
                  </a:cubicBezTo>
                  <a:close/>
                  <a:moveTo>
                    <a:pt x="61" y="167"/>
                  </a:moveTo>
                  <a:cubicBezTo>
                    <a:pt x="74" y="166"/>
                    <a:pt x="90" y="165"/>
                    <a:pt x="109" y="165"/>
                  </a:cubicBezTo>
                  <a:cubicBezTo>
                    <a:pt x="109" y="226"/>
                    <a:pt x="109" y="226"/>
                    <a:pt x="109" y="226"/>
                  </a:cubicBezTo>
                  <a:cubicBezTo>
                    <a:pt x="105" y="226"/>
                    <a:pt x="101" y="225"/>
                    <a:pt x="98" y="225"/>
                  </a:cubicBezTo>
                  <a:cubicBezTo>
                    <a:pt x="81" y="216"/>
                    <a:pt x="67" y="195"/>
                    <a:pt x="61" y="167"/>
                  </a:cubicBezTo>
                  <a:close/>
                  <a:moveTo>
                    <a:pt x="56" y="128"/>
                  </a:moveTo>
                  <a:cubicBezTo>
                    <a:pt x="56" y="118"/>
                    <a:pt x="57" y="109"/>
                    <a:pt x="58" y="100"/>
                  </a:cubicBezTo>
                  <a:cubicBezTo>
                    <a:pt x="73" y="101"/>
                    <a:pt x="90" y="102"/>
                    <a:pt x="109" y="102"/>
                  </a:cubicBezTo>
                  <a:cubicBezTo>
                    <a:pt x="109" y="154"/>
                    <a:pt x="109" y="154"/>
                    <a:pt x="109" y="154"/>
                  </a:cubicBezTo>
                  <a:cubicBezTo>
                    <a:pt x="90" y="154"/>
                    <a:pt x="73" y="155"/>
                    <a:pt x="58" y="156"/>
                  </a:cubicBezTo>
                  <a:cubicBezTo>
                    <a:pt x="57" y="147"/>
                    <a:pt x="56" y="138"/>
                    <a:pt x="56" y="128"/>
                  </a:cubicBezTo>
                  <a:close/>
                  <a:moveTo>
                    <a:pt x="119" y="154"/>
                  </a:moveTo>
                  <a:cubicBezTo>
                    <a:pt x="119" y="102"/>
                    <a:pt x="119" y="102"/>
                    <a:pt x="119" y="102"/>
                  </a:cubicBezTo>
                  <a:cubicBezTo>
                    <a:pt x="138" y="102"/>
                    <a:pt x="155" y="101"/>
                    <a:pt x="169" y="100"/>
                  </a:cubicBezTo>
                  <a:cubicBezTo>
                    <a:pt x="171" y="109"/>
                    <a:pt x="172" y="118"/>
                    <a:pt x="172" y="128"/>
                  </a:cubicBezTo>
                  <a:cubicBezTo>
                    <a:pt x="172" y="138"/>
                    <a:pt x="171" y="147"/>
                    <a:pt x="170" y="156"/>
                  </a:cubicBezTo>
                  <a:cubicBezTo>
                    <a:pt x="155" y="155"/>
                    <a:pt x="138" y="154"/>
                    <a:pt x="119" y="154"/>
                  </a:cubicBezTo>
                  <a:close/>
                  <a:moveTo>
                    <a:pt x="72" y="39"/>
                  </a:moveTo>
                  <a:cubicBezTo>
                    <a:pt x="71" y="40"/>
                    <a:pt x="70" y="42"/>
                    <a:pt x="69" y="43"/>
                  </a:cubicBezTo>
                  <a:cubicBezTo>
                    <a:pt x="67" y="46"/>
                    <a:pt x="68" y="49"/>
                    <a:pt x="70" y="51"/>
                  </a:cubicBezTo>
                  <a:cubicBezTo>
                    <a:pt x="73" y="52"/>
                    <a:pt x="76" y="52"/>
                    <a:pt x="78" y="50"/>
                  </a:cubicBezTo>
                  <a:cubicBezTo>
                    <a:pt x="84" y="41"/>
                    <a:pt x="91" y="35"/>
                    <a:pt x="98" y="31"/>
                  </a:cubicBezTo>
                  <a:cubicBezTo>
                    <a:pt x="102" y="30"/>
                    <a:pt x="105" y="30"/>
                    <a:pt x="109" y="30"/>
                  </a:cubicBezTo>
                  <a:cubicBezTo>
                    <a:pt x="109" y="50"/>
                    <a:pt x="109" y="50"/>
                    <a:pt x="109" y="50"/>
                  </a:cubicBezTo>
                  <a:cubicBezTo>
                    <a:pt x="109" y="53"/>
                    <a:pt x="111" y="55"/>
                    <a:pt x="114" y="55"/>
                  </a:cubicBezTo>
                  <a:cubicBezTo>
                    <a:pt x="117" y="55"/>
                    <a:pt x="119" y="53"/>
                    <a:pt x="119" y="50"/>
                  </a:cubicBezTo>
                  <a:cubicBezTo>
                    <a:pt x="119" y="30"/>
                    <a:pt x="119" y="30"/>
                    <a:pt x="119" y="30"/>
                  </a:cubicBezTo>
                  <a:cubicBezTo>
                    <a:pt x="123" y="30"/>
                    <a:pt x="126" y="30"/>
                    <a:pt x="130" y="31"/>
                  </a:cubicBezTo>
                  <a:cubicBezTo>
                    <a:pt x="137" y="35"/>
                    <a:pt x="144" y="41"/>
                    <a:pt x="150" y="50"/>
                  </a:cubicBezTo>
                  <a:cubicBezTo>
                    <a:pt x="151" y="51"/>
                    <a:pt x="153" y="52"/>
                    <a:pt x="155" y="52"/>
                  </a:cubicBezTo>
                  <a:cubicBezTo>
                    <a:pt x="156" y="52"/>
                    <a:pt x="157" y="51"/>
                    <a:pt x="158" y="51"/>
                  </a:cubicBezTo>
                  <a:cubicBezTo>
                    <a:pt x="160" y="49"/>
                    <a:pt x="161" y="46"/>
                    <a:pt x="159" y="43"/>
                  </a:cubicBezTo>
                  <a:cubicBezTo>
                    <a:pt x="158" y="42"/>
                    <a:pt x="157" y="40"/>
                    <a:pt x="156" y="39"/>
                  </a:cubicBezTo>
                  <a:cubicBezTo>
                    <a:pt x="175" y="48"/>
                    <a:pt x="191" y="64"/>
                    <a:pt x="201" y="83"/>
                  </a:cubicBezTo>
                  <a:cubicBezTo>
                    <a:pt x="199" y="85"/>
                    <a:pt x="190" y="86"/>
                    <a:pt x="178" y="88"/>
                  </a:cubicBezTo>
                  <a:cubicBezTo>
                    <a:pt x="176" y="81"/>
                    <a:pt x="174" y="73"/>
                    <a:pt x="171" y="67"/>
                  </a:cubicBezTo>
                  <a:cubicBezTo>
                    <a:pt x="170" y="64"/>
                    <a:pt x="167" y="63"/>
                    <a:pt x="164" y="64"/>
                  </a:cubicBezTo>
                  <a:cubicBezTo>
                    <a:pt x="162" y="65"/>
                    <a:pt x="160" y="68"/>
                    <a:pt x="162" y="71"/>
                  </a:cubicBezTo>
                  <a:cubicBezTo>
                    <a:pt x="164" y="76"/>
                    <a:pt x="166" y="83"/>
                    <a:pt x="167" y="89"/>
                  </a:cubicBezTo>
                  <a:cubicBezTo>
                    <a:pt x="154" y="90"/>
                    <a:pt x="138" y="91"/>
                    <a:pt x="119" y="91"/>
                  </a:cubicBezTo>
                  <a:cubicBezTo>
                    <a:pt x="119" y="74"/>
                    <a:pt x="119" y="74"/>
                    <a:pt x="119" y="74"/>
                  </a:cubicBezTo>
                  <a:cubicBezTo>
                    <a:pt x="119" y="71"/>
                    <a:pt x="117" y="68"/>
                    <a:pt x="114" y="68"/>
                  </a:cubicBezTo>
                  <a:cubicBezTo>
                    <a:pt x="111" y="68"/>
                    <a:pt x="109" y="71"/>
                    <a:pt x="109" y="74"/>
                  </a:cubicBezTo>
                  <a:cubicBezTo>
                    <a:pt x="109" y="91"/>
                    <a:pt x="109" y="91"/>
                    <a:pt x="109" y="91"/>
                  </a:cubicBezTo>
                  <a:cubicBezTo>
                    <a:pt x="90" y="91"/>
                    <a:pt x="74" y="90"/>
                    <a:pt x="61" y="89"/>
                  </a:cubicBezTo>
                  <a:cubicBezTo>
                    <a:pt x="62" y="83"/>
                    <a:pt x="64" y="76"/>
                    <a:pt x="66" y="71"/>
                  </a:cubicBezTo>
                  <a:cubicBezTo>
                    <a:pt x="68" y="68"/>
                    <a:pt x="66" y="65"/>
                    <a:pt x="63" y="64"/>
                  </a:cubicBezTo>
                  <a:cubicBezTo>
                    <a:pt x="61" y="63"/>
                    <a:pt x="58" y="64"/>
                    <a:pt x="57" y="67"/>
                  </a:cubicBezTo>
                  <a:cubicBezTo>
                    <a:pt x="54" y="73"/>
                    <a:pt x="52" y="81"/>
                    <a:pt x="50" y="88"/>
                  </a:cubicBezTo>
                  <a:cubicBezTo>
                    <a:pt x="37" y="86"/>
                    <a:pt x="29" y="85"/>
                    <a:pt x="27" y="83"/>
                  </a:cubicBezTo>
                  <a:cubicBezTo>
                    <a:pt x="36" y="64"/>
                    <a:pt x="53" y="48"/>
                    <a:pt x="72" y="39"/>
                  </a:cubicBezTo>
                  <a:close/>
                  <a:moveTo>
                    <a:pt x="22" y="93"/>
                  </a:moveTo>
                  <a:cubicBezTo>
                    <a:pt x="27" y="95"/>
                    <a:pt x="35" y="97"/>
                    <a:pt x="48" y="98"/>
                  </a:cubicBezTo>
                  <a:cubicBezTo>
                    <a:pt x="46" y="108"/>
                    <a:pt x="45" y="118"/>
                    <a:pt x="45" y="128"/>
                  </a:cubicBezTo>
                  <a:cubicBezTo>
                    <a:pt x="45" y="138"/>
                    <a:pt x="46" y="148"/>
                    <a:pt x="48" y="157"/>
                  </a:cubicBezTo>
                  <a:cubicBezTo>
                    <a:pt x="35" y="159"/>
                    <a:pt x="27" y="161"/>
                    <a:pt x="22" y="163"/>
                  </a:cubicBezTo>
                  <a:cubicBezTo>
                    <a:pt x="18" y="152"/>
                    <a:pt x="16" y="140"/>
                    <a:pt x="16" y="128"/>
                  </a:cubicBezTo>
                  <a:cubicBezTo>
                    <a:pt x="16" y="116"/>
                    <a:pt x="18" y="104"/>
                    <a:pt x="22" y="93"/>
                  </a:cubicBezTo>
                  <a:close/>
                  <a:moveTo>
                    <a:pt x="27" y="173"/>
                  </a:moveTo>
                  <a:cubicBezTo>
                    <a:pt x="29" y="171"/>
                    <a:pt x="37" y="169"/>
                    <a:pt x="50" y="168"/>
                  </a:cubicBezTo>
                  <a:cubicBezTo>
                    <a:pt x="55" y="188"/>
                    <a:pt x="63" y="205"/>
                    <a:pt x="73" y="217"/>
                  </a:cubicBezTo>
                  <a:cubicBezTo>
                    <a:pt x="53" y="208"/>
                    <a:pt x="37" y="192"/>
                    <a:pt x="27" y="173"/>
                  </a:cubicBezTo>
                  <a:close/>
                  <a:moveTo>
                    <a:pt x="155" y="217"/>
                  </a:moveTo>
                  <a:cubicBezTo>
                    <a:pt x="165" y="205"/>
                    <a:pt x="173" y="188"/>
                    <a:pt x="178" y="168"/>
                  </a:cubicBezTo>
                  <a:cubicBezTo>
                    <a:pt x="190" y="169"/>
                    <a:pt x="199" y="171"/>
                    <a:pt x="201" y="173"/>
                  </a:cubicBezTo>
                  <a:cubicBezTo>
                    <a:pt x="191" y="192"/>
                    <a:pt x="175" y="208"/>
                    <a:pt x="155" y="21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6" name="组合 55"/>
          <p:cNvGrpSpPr/>
          <p:nvPr/>
        </p:nvGrpSpPr>
        <p:grpSpPr>
          <a:xfrm>
            <a:off x="797013" y="3959398"/>
            <a:ext cx="594640" cy="512621"/>
            <a:chOff x="797013" y="3959398"/>
            <a:chExt cx="594640" cy="512621"/>
          </a:xfrm>
        </p:grpSpPr>
        <p:sp>
          <p:nvSpPr>
            <p:cNvPr id="41" name="六边形 40"/>
            <p:cNvSpPr/>
            <p:nvPr/>
          </p:nvSpPr>
          <p:spPr>
            <a:xfrm>
              <a:off x="797013" y="3959398"/>
              <a:ext cx="594640" cy="512621"/>
            </a:xfrm>
            <a:prstGeom prst="hexagon">
              <a:avLst/>
            </a:prstGeom>
            <a:solidFill>
              <a:srgbClr val="172A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2" name="组合 51"/>
            <p:cNvGrpSpPr/>
            <p:nvPr/>
          </p:nvGrpSpPr>
          <p:grpSpPr>
            <a:xfrm>
              <a:off x="973602" y="4067087"/>
              <a:ext cx="217498" cy="258463"/>
              <a:chOff x="3386138" y="1465263"/>
              <a:chExt cx="817563" cy="971551"/>
            </a:xfrm>
            <a:solidFill>
              <a:schemeClr val="bg1"/>
            </a:solidFill>
          </p:grpSpPr>
          <p:sp>
            <p:nvSpPr>
              <p:cNvPr id="53" name="Freeform 94"/>
              <p:cNvSpPr>
                <a:spLocks noEditPoints="1"/>
              </p:cNvSpPr>
              <p:nvPr/>
            </p:nvSpPr>
            <p:spPr bwMode="auto">
              <a:xfrm>
                <a:off x="3560763" y="1465263"/>
                <a:ext cx="468313" cy="466725"/>
              </a:xfrm>
              <a:custGeom>
                <a:avLst/>
                <a:gdLst>
                  <a:gd name="T0" fmla="*/ 62 w 123"/>
                  <a:gd name="T1" fmla="*/ 123 h 123"/>
                  <a:gd name="T2" fmla="*/ 123 w 123"/>
                  <a:gd name="T3" fmla="*/ 62 h 123"/>
                  <a:gd name="T4" fmla="*/ 62 w 123"/>
                  <a:gd name="T5" fmla="*/ 0 h 123"/>
                  <a:gd name="T6" fmla="*/ 0 w 123"/>
                  <a:gd name="T7" fmla="*/ 62 h 123"/>
                  <a:gd name="T8" fmla="*/ 62 w 123"/>
                  <a:gd name="T9" fmla="*/ 123 h 123"/>
                  <a:gd name="T10" fmla="*/ 62 w 123"/>
                  <a:gd name="T11" fmla="*/ 16 h 123"/>
                  <a:gd name="T12" fmla="*/ 107 w 123"/>
                  <a:gd name="T13" fmla="*/ 62 h 123"/>
                  <a:gd name="T14" fmla="*/ 62 w 123"/>
                  <a:gd name="T15" fmla="*/ 107 h 123"/>
                  <a:gd name="T16" fmla="*/ 16 w 123"/>
                  <a:gd name="T17" fmla="*/ 62 h 123"/>
                  <a:gd name="T18" fmla="*/ 62 w 123"/>
                  <a:gd name="T19" fmla="*/ 1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96" y="123"/>
                      <a:pt x="123" y="96"/>
                      <a:pt x="123" y="62"/>
                    </a:cubicBezTo>
                    <a:cubicBezTo>
                      <a:pt x="123" y="28"/>
                      <a:pt x="96" y="0"/>
                      <a:pt x="62" y="0"/>
                    </a:cubicBezTo>
                    <a:cubicBezTo>
                      <a:pt x="28" y="0"/>
                      <a:pt x="0" y="28"/>
                      <a:pt x="0" y="62"/>
                    </a:cubicBezTo>
                    <a:cubicBezTo>
                      <a:pt x="0" y="96"/>
                      <a:pt x="28" y="123"/>
                      <a:pt x="62" y="123"/>
                    </a:cubicBezTo>
                    <a:close/>
                    <a:moveTo>
                      <a:pt x="62" y="16"/>
                    </a:moveTo>
                    <a:cubicBezTo>
                      <a:pt x="87" y="16"/>
                      <a:pt x="107" y="37"/>
                      <a:pt x="107" y="62"/>
                    </a:cubicBezTo>
                    <a:cubicBezTo>
                      <a:pt x="107" y="87"/>
                      <a:pt x="87" y="107"/>
                      <a:pt x="62" y="107"/>
                    </a:cubicBezTo>
                    <a:cubicBezTo>
                      <a:pt x="37" y="107"/>
                      <a:pt x="16" y="87"/>
                      <a:pt x="16" y="62"/>
                    </a:cubicBezTo>
                    <a:cubicBezTo>
                      <a:pt x="16" y="37"/>
                      <a:pt x="37" y="16"/>
                      <a:pt x="62"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95"/>
              <p:cNvSpPr>
                <a:spLocks noEditPoints="1"/>
              </p:cNvSpPr>
              <p:nvPr/>
            </p:nvSpPr>
            <p:spPr bwMode="auto">
              <a:xfrm>
                <a:off x="3386138" y="1958976"/>
                <a:ext cx="817563" cy="477838"/>
              </a:xfrm>
              <a:custGeom>
                <a:avLst/>
                <a:gdLst>
                  <a:gd name="T0" fmla="*/ 214 w 215"/>
                  <a:gd name="T1" fmla="*/ 57 h 126"/>
                  <a:gd name="T2" fmla="*/ 144 w 215"/>
                  <a:gd name="T3" fmla="*/ 1 h 126"/>
                  <a:gd name="T4" fmla="*/ 135 w 215"/>
                  <a:gd name="T5" fmla="*/ 6 h 126"/>
                  <a:gd name="T6" fmla="*/ 108 w 215"/>
                  <a:gd name="T7" fmla="*/ 37 h 126"/>
                  <a:gd name="T8" fmla="*/ 81 w 215"/>
                  <a:gd name="T9" fmla="*/ 6 h 126"/>
                  <a:gd name="T10" fmla="*/ 71 w 215"/>
                  <a:gd name="T11" fmla="*/ 1 h 126"/>
                  <a:gd name="T12" fmla="*/ 2 w 215"/>
                  <a:gd name="T13" fmla="*/ 57 h 126"/>
                  <a:gd name="T14" fmla="*/ 2 w 215"/>
                  <a:gd name="T15" fmla="*/ 65 h 126"/>
                  <a:gd name="T16" fmla="*/ 108 w 215"/>
                  <a:gd name="T17" fmla="*/ 126 h 126"/>
                  <a:gd name="T18" fmla="*/ 214 w 215"/>
                  <a:gd name="T19" fmla="*/ 65 h 126"/>
                  <a:gd name="T20" fmla="*/ 214 w 215"/>
                  <a:gd name="T21" fmla="*/ 57 h 126"/>
                  <a:gd name="T22" fmla="*/ 146 w 215"/>
                  <a:gd name="T23" fmla="*/ 19 h 126"/>
                  <a:gd name="T24" fmla="*/ 159 w 215"/>
                  <a:gd name="T25" fmla="*/ 25 h 126"/>
                  <a:gd name="T26" fmla="*/ 131 w 215"/>
                  <a:gd name="T27" fmla="*/ 60 h 126"/>
                  <a:gd name="T28" fmla="*/ 127 w 215"/>
                  <a:gd name="T29" fmla="*/ 56 h 126"/>
                  <a:gd name="T30" fmla="*/ 118 w 215"/>
                  <a:gd name="T31" fmla="*/ 49 h 126"/>
                  <a:gd name="T32" fmla="*/ 146 w 215"/>
                  <a:gd name="T33" fmla="*/ 19 h 126"/>
                  <a:gd name="T34" fmla="*/ 97 w 215"/>
                  <a:gd name="T35" fmla="*/ 49 h 126"/>
                  <a:gd name="T36" fmla="*/ 88 w 215"/>
                  <a:gd name="T37" fmla="*/ 56 h 126"/>
                  <a:gd name="T38" fmla="*/ 84 w 215"/>
                  <a:gd name="T39" fmla="*/ 60 h 126"/>
                  <a:gd name="T40" fmla="*/ 57 w 215"/>
                  <a:gd name="T41" fmla="*/ 25 h 126"/>
                  <a:gd name="T42" fmla="*/ 70 w 215"/>
                  <a:gd name="T43" fmla="*/ 19 h 126"/>
                  <a:gd name="T44" fmla="*/ 97 w 215"/>
                  <a:gd name="T45" fmla="*/ 49 h 126"/>
                  <a:gd name="T46" fmla="*/ 113 w 215"/>
                  <a:gd name="T47" fmla="*/ 110 h 126"/>
                  <a:gd name="T48" fmla="*/ 113 w 215"/>
                  <a:gd name="T49" fmla="*/ 74 h 126"/>
                  <a:gd name="T50" fmla="*/ 108 w 215"/>
                  <a:gd name="T51" fmla="*/ 69 h 126"/>
                  <a:gd name="T52" fmla="*/ 102 w 215"/>
                  <a:gd name="T53" fmla="*/ 74 h 126"/>
                  <a:gd name="T54" fmla="*/ 102 w 215"/>
                  <a:gd name="T55" fmla="*/ 110 h 126"/>
                  <a:gd name="T56" fmla="*/ 18 w 215"/>
                  <a:gd name="T57" fmla="*/ 61 h 126"/>
                  <a:gd name="T58" fmla="*/ 48 w 215"/>
                  <a:gd name="T59" fmla="*/ 30 h 126"/>
                  <a:gd name="T60" fmla="*/ 81 w 215"/>
                  <a:gd name="T61" fmla="*/ 71 h 126"/>
                  <a:gd name="T62" fmla="*/ 87 w 215"/>
                  <a:gd name="T63" fmla="*/ 71 h 126"/>
                  <a:gd name="T64" fmla="*/ 95 w 215"/>
                  <a:gd name="T65" fmla="*/ 64 h 126"/>
                  <a:gd name="T66" fmla="*/ 108 w 215"/>
                  <a:gd name="T67" fmla="*/ 54 h 126"/>
                  <a:gd name="T68" fmla="*/ 120 w 215"/>
                  <a:gd name="T69" fmla="*/ 64 h 126"/>
                  <a:gd name="T70" fmla="*/ 128 w 215"/>
                  <a:gd name="T71" fmla="*/ 71 h 126"/>
                  <a:gd name="T72" fmla="*/ 131 w 215"/>
                  <a:gd name="T73" fmla="*/ 72 h 126"/>
                  <a:gd name="T74" fmla="*/ 135 w 215"/>
                  <a:gd name="T75" fmla="*/ 71 h 126"/>
                  <a:gd name="T76" fmla="*/ 168 w 215"/>
                  <a:gd name="T77" fmla="*/ 30 h 126"/>
                  <a:gd name="T78" fmla="*/ 197 w 215"/>
                  <a:gd name="T79" fmla="*/ 61 h 126"/>
                  <a:gd name="T80" fmla="*/ 113 w 215"/>
                  <a:gd name="T81"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 h="126">
                    <a:moveTo>
                      <a:pt x="214" y="57"/>
                    </a:moveTo>
                    <a:cubicBezTo>
                      <a:pt x="198" y="30"/>
                      <a:pt x="174" y="11"/>
                      <a:pt x="144" y="1"/>
                    </a:cubicBezTo>
                    <a:cubicBezTo>
                      <a:pt x="141" y="0"/>
                      <a:pt x="137" y="2"/>
                      <a:pt x="135" y="6"/>
                    </a:cubicBezTo>
                    <a:cubicBezTo>
                      <a:pt x="129" y="18"/>
                      <a:pt x="119" y="29"/>
                      <a:pt x="108" y="37"/>
                    </a:cubicBezTo>
                    <a:cubicBezTo>
                      <a:pt x="96" y="29"/>
                      <a:pt x="87" y="18"/>
                      <a:pt x="81" y="6"/>
                    </a:cubicBezTo>
                    <a:cubicBezTo>
                      <a:pt x="79" y="2"/>
                      <a:pt x="75" y="0"/>
                      <a:pt x="71" y="1"/>
                    </a:cubicBezTo>
                    <a:cubicBezTo>
                      <a:pt x="42" y="11"/>
                      <a:pt x="17" y="30"/>
                      <a:pt x="2" y="57"/>
                    </a:cubicBezTo>
                    <a:cubicBezTo>
                      <a:pt x="0" y="59"/>
                      <a:pt x="0" y="62"/>
                      <a:pt x="2" y="65"/>
                    </a:cubicBezTo>
                    <a:cubicBezTo>
                      <a:pt x="24" y="103"/>
                      <a:pt x="64" y="126"/>
                      <a:pt x="108" y="126"/>
                    </a:cubicBezTo>
                    <a:cubicBezTo>
                      <a:pt x="151" y="126"/>
                      <a:pt x="192" y="103"/>
                      <a:pt x="214" y="65"/>
                    </a:cubicBezTo>
                    <a:cubicBezTo>
                      <a:pt x="215" y="62"/>
                      <a:pt x="215" y="59"/>
                      <a:pt x="214" y="57"/>
                    </a:cubicBezTo>
                    <a:close/>
                    <a:moveTo>
                      <a:pt x="146" y="19"/>
                    </a:moveTo>
                    <a:cubicBezTo>
                      <a:pt x="150" y="21"/>
                      <a:pt x="155" y="23"/>
                      <a:pt x="159" y="25"/>
                    </a:cubicBezTo>
                    <a:cubicBezTo>
                      <a:pt x="152" y="36"/>
                      <a:pt x="143" y="50"/>
                      <a:pt x="131" y="60"/>
                    </a:cubicBezTo>
                    <a:cubicBezTo>
                      <a:pt x="130" y="59"/>
                      <a:pt x="129" y="58"/>
                      <a:pt x="127" y="56"/>
                    </a:cubicBezTo>
                    <a:cubicBezTo>
                      <a:pt x="124" y="54"/>
                      <a:pt x="121" y="51"/>
                      <a:pt x="118" y="49"/>
                    </a:cubicBezTo>
                    <a:cubicBezTo>
                      <a:pt x="130" y="41"/>
                      <a:pt x="139" y="31"/>
                      <a:pt x="146" y="19"/>
                    </a:cubicBezTo>
                    <a:close/>
                    <a:moveTo>
                      <a:pt x="97" y="49"/>
                    </a:moveTo>
                    <a:cubicBezTo>
                      <a:pt x="94" y="51"/>
                      <a:pt x="91" y="54"/>
                      <a:pt x="88" y="56"/>
                    </a:cubicBezTo>
                    <a:cubicBezTo>
                      <a:pt x="87" y="58"/>
                      <a:pt x="85" y="59"/>
                      <a:pt x="84" y="60"/>
                    </a:cubicBezTo>
                    <a:cubicBezTo>
                      <a:pt x="72" y="50"/>
                      <a:pt x="63" y="36"/>
                      <a:pt x="57" y="25"/>
                    </a:cubicBezTo>
                    <a:cubicBezTo>
                      <a:pt x="61" y="23"/>
                      <a:pt x="65" y="21"/>
                      <a:pt x="70" y="19"/>
                    </a:cubicBezTo>
                    <a:cubicBezTo>
                      <a:pt x="76" y="31"/>
                      <a:pt x="86" y="41"/>
                      <a:pt x="97" y="49"/>
                    </a:cubicBezTo>
                    <a:close/>
                    <a:moveTo>
                      <a:pt x="113" y="110"/>
                    </a:moveTo>
                    <a:cubicBezTo>
                      <a:pt x="113" y="74"/>
                      <a:pt x="113" y="74"/>
                      <a:pt x="113" y="74"/>
                    </a:cubicBezTo>
                    <a:cubicBezTo>
                      <a:pt x="113" y="72"/>
                      <a:pt x="111" y="69"/>
                      <a:pt x="108" y="69"/>
                    </a:cubicBezTo>
                    <a:cubicBezTo>
                      <a:pt x="105" y="69"/>
                      <a:pt x="102" y="72"/>
                      <a:pt x="102" y="74"/>
                    </a:cubicBezTo>
                    <a:cubicBezTo>
                      <a:pt x="102" y="110"/>
                      <a:pt x="102" y="110"/>
                      <a:pt x="102" y="110"/>
                    </a:cubicBezTo>
                    <a:cubicBezTo>
                      <a:pt x="68" y="108"/>
                      <a:pt x="37" y="90"/>
                      <a:pt x="18" y="61"/>
                    </a:cubicBezTo>
                    <a:cubicBezTo>
                      <a:pt x="26" y="49"/>
                      <a:pt x="36" y="38"/>
                      <a:pt x="48" y="30"/>
                    </a:cubicBezTo>
                    <a:cubicBezTo>
                      <a:pt x="55" y="44"/>
                      <a:pt x="66" y="59"/>
                      <a:pt x="81" y="71"/>
                    </a:cubicBezTo>
                    <a:cubicBezTo>
                      <a:pt x="83" y="73"/>
                      <a:pt x="85" y="73"/>
                      <a:pt x="87" y="71"/>
                    </a:cubicBezTo>
                    <a:cubicBezTo>
                      <a:pt x="90" y="69"/>
                      <a:pt x="93" y="67"/>
                      <a:pt x="95" y="64"/>
                    </a:cubicBezTo>
                    <a:cubicBezTo>
                      <a:pt x="99" y="61"/>
                      <a:pt x="104" y="57"/>
                      <a:pt x="108" y="54"/>
                    </a:cubicBezTo>
                    <a:cubicBezTo>
                      <a:pt x="112" y="57"/>
                      <a:pt x="116" y="61"/>
                      <a:pt x="120" y="64"/>
                    </a:cubicBezTo>
                    <a:cubicBezTo>
                      <a:pt x="123" y="67"/>
                      <a:pt x="125" y="69"/>
                      <a:pt x="128" y="71"/>
                    </a:cubicBezTo>
                    <a:cubicBezTo>
                      <a:pt x="129" y="72"/>
                      <a:pt x="130" y="72"/>
                      <a:pt x="131" y="72"/>
                    </a:cubicBezTo>
                    <a:cubicBezTo>
                      <a:pt x="133" y="72"/>
                      <a:pt x="134" y="72"/>
                      <a:pt x="135" y="71"/>
                    </a:cubicBezTo>
                    <a:cubicBezTo>
                      <a:pt x="149" y="59"/>
                      <a:pt x="160" y="44"/>
                      <a:pt x="168" y="30"/>
                    </a:cubicBezTo>
                    <a:cubicBezTo>
                      <a:pt x="180" y="38"/>
                      <a:pt x="190" y="49"/>
                      <a:pt x="197" y="61"/>
                    </a:cubicBezTo>
                    <a:cubicBezTo>
                      <a:pt x="179" y="90"/>
                      <a:pt x="147" y="108"/>
                      <a:pt x="113" y="110"/>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55" name="文本框 54"/>
          <p:cNvSpPr txBox="1"/>
          <p:nvPr/>
        </p:nvSpPr>
        <p:spPr>
          <a:xfrm>
            <a:off x="5168731" y="4087428"/>
            <a:ext cx="3425938" cy="692497"/>
          </a:xfrm>
          <a:prstGeom prst="rect">
            <a:avLst/>
          </a:prstGeom>
          <a:noFill/>
          <a:effectLst/>
        </p:spPr>
        <p:txBody>
          <a:bodyPr wrap="none" rtlCol="0">
            <a:spAutoFit/>
          </a:bodyPr>
          <a:lstStyle/>
          <a:p>
            <a:r>
              <a:rPr lang="en-US" altLang="zh-CN" sz="2100" b="1" dirty="0">
                <a:solidFill>
                  <a:schemeClr val="bg1"/>
                </a:solidFill>
                <a:latin typeface="方正姚体" panose="02010601030101010101" pitchFamily="2" charset="-122"/>
              </a:rPr>
              <a:t>            </a:t>
            </a:r>
            <a:endParaRPr lang="en-US" altLang="zh-CN" sz="900" b="1" dirty="0">
              <a:latin typeface="方正姚体" panose="02010601030101010101" pitchFamily="2" charset="-122"/>
              <a:ea typeface="方正姚体" panose="02010601030101010101" pitchFamily="2" charset="-122"/>
            </a:endParaRPr>
          </a:p>
          <a:p>
            <a:r>
              <a:rPr lang="en-US" altLang="zh-CN" sz="900" dirty="0">
                <a:solidFill>
                  <a:schemeClr val="bg1"/>
                </a:solidFill>
                <a:latin typeface="方正姚体" panose="02010601030101010101" pitchFamily="2" charset="-122"/>
                <a:ea typeface="方正姚体" panose="02010601030101010101" pitchFamily="2" charset="-122"/>
              </a:rPr>
              <a:t>Click here to add  you to the  center of the  narrative thought  Click here</a:t>
            </a:r>
          </a:p>
          <a:p>
            <a:r>
              <a:rPr lang="en-US" altLang="zh-CN" sz="900" dirty="0">
                <a:solidFill>
                  <a:schemeClr val="bg1"/>
                </a:solidFill>
                <a:latin typeface="方正姚体" panose="02010601030101010101" pitchFamily="2" charset="-122"/>
                <a:ea typeface="方正姚体" panose="02010601030101010101" pitchFamily="2" charset="-122"/>
              </a:rPr>
              <a:t> to add  you to the  center of the  narrative thought</a:t>
            </a:r>
            <a:endParaRPr lang="en-US" altLang="zh-CN" sz="1200" dirty="0">
              <a:solidFill>
                <a:schemeClr val="bg1"/>
              </a:solidFill>
              <a:latin typeface="方正姚体" panose="02010601030101010101" pitchFamily="2" charset="-122"/>
              <a:ea typeface="方正姚体" panose="02010601030101010101" pitchFamily="2" charset="-122"/>
            </a:endParaRPr>
          </a:p>
        </p:txBody>
      </p:sp>
    </p:spTree>
    <p:extLst>
      <p:ext uri="{BB962C8B-B14F-4D97-AF65-F5344CB8AC3E}">
        <p14:creationId xmlns:p14="http://schemas.microsoft.com/office/powerpoint/2010/main" val="2590878691"/>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right)">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left)">
                                      <p:cBhvr>
                                        <p:cTn id="12" dur="500"/>
                                        <p:tgtEl>
                                          <p:spTgt spid="35"/>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left)">
                                      <p:cBhvr>
                                        <p:cTn id="18" dur="500"/>
                                        <p:tgtEl>
                                          <p:spTgt spid="36"/>
                                        </p:tgtEl>
                                      </p:cBhvr>
                                    </p:animEffect>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grpId="0" nodeType="clickEffect">
                                  <p:stCondLst>
                                    <p:cond delay="0"/>
                                  </p:stCondLst>
                                  <p:iterate type="lt">
                                    <p:tmPct val="50000"/>
                                  </p:iterate>
                                  <p:childTnLst>
                                    <p:set>
                                      <p:cBhvr>
                                        <p:cTn id="22" dur="1" fill="hold">
                                          <p:stCondLst>
                                            <p:cond delay="0"/>
                                          </p:stCondLst>
                                        </p:cTn>
                                        <p:tgtEl>
                                          <p:spTgt spid="38"/>
                                        </p:tgtEl>
                                        <p:attrNameLst>
                                          <p:attrName>style.visibility</p:attrName>
                                        </p:attrNameLst>
                                      </p:cBhvr>
                                      <p:to>
                                        <p:strVal val="visible"/>
                                      </p:to>
                                    </p:set>
                                    <p:set>
                                      <p:cBhvr>
                                        <p:cTn id="23" dur="455" fill="hold">
                                          <p:stCondLst>
                                            <p:cond delay="0"/>
                                          </p:stCondLst>
                                        </p:cTn>
                                        <p:tgtEl>
                                          <p:spTgt spid="38"/>
                                        </p:tgtEl>
                                        <p:attrNameLst>
                                          <p:attrName>style.rotation</p:attrName>
                                        </p:attrNameLst>
                                      </p:cBhvr>
                                      <p:to>
                                        <p:strVal val="-45.0"/>
                                      </p:to>
                                    </p:set>
                                    <p:anim calcmode="lin" valueType="num">
                                      <p:cBhvr>
                                        <p:cTn id="24" dur="455" fill="hold">
                                          <p:stCondLst>
                                            <p:cond delay="455"/>
                                          </p:stCondLst>
                                        </p:cTn>
                                        <p:tgtEl>
                                          <p:spTgt spid="38"/>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38"/>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38"/>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38"/>
                                        </p:tgtEl>
                                        <p:attrNameLst>
                                          <p:attrName>ppt_y</p:attrName>
                                        </p:attrNameLst>
                                      </p:cBhvr>
                                      <p:tavLst>
                                        <p:tav tm="0">
                                          <p:val>
                                            <p:strVal val="#ppt_y-(0.354*#ppt_w-0.172*#ppt_h)"/>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1" presetClass="entr" presetSubtype="0" fill="hold" grpId="0" nodeType="clickEffect">
                                  <p:stCondLst>
                                    <p:cond delay="0"/>
                                  </p:stCondLst>
                                  <p:iterate type="lt">
                                    <p:tmPct val="10000"/>
                                  </p:iterate>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9"/>
                                        </p:tgtEl>
                                        <p:attrNameLst>
                                          <p:attrName>ppt_y</p:attrName>
                                        </p:attrNameLst>
                                      </p:cBhvr>
                                      <p:tavLst>
                                        <p:tav tm="0">
                                          <p:val>
                                            <p:strVal val="#ppt_y"/>
                                          </p:val>
                                        </p:tav>
                                        <p:tav tm="100000">
                                          <p:val>
                                            <p:strVal val="#ppt_y"/>
                                          </p:val>
                                        </p:tav>
                                      </p:tavLst>
                                    </p:anim>
                                    <p:anim calcmode="lin" valueType="num">
                                      <p:cBhvr>
                                        <p:cTn id="3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9"/>
                                        </p:tgtEl>
                                      </p:cBhvr>
                                    </p:animEffect>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40"/>
                                        </p:tgtEl>
                                        <p:attrNameLst>
                                          <p:attrName>ppt_y</p:attrName>
                                        </p:attrNameLst>
                                      </p:cBhvr>
                                      <p:tavLst>
                                        <p:tav tm="0">
                                          <p:val>
                                            <p:strVal val="#ppt_y"/>
                                          </p:val>
                                        </p:tav>
                                        <p:tav tm="100000">
                                          <p:val>
                                            <p:strVal val="#ppt_y"/>
                                          </p:val>
                                        </p:tav>
                                      </p:tavLst>
                                    </p:anim>
                                    <p:anim calcmode="lin" valueType="num">
                                      <p:cBhvr>
                                        <p:cTn id="41"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40"/>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grpId="0" nodeType="clickEffect">
                                  <p:stCondLst>
                                    <p:cond delay="0"/>
                                  </p:stCondLst>
                                  <p:iterate type="lt">
                                    <p:tmPct val="10000"/>
                                  </p:iterate>
                                  <p:childTnLst>
                                    <p:set>
                                      <p:cBhvr>
                                        <p:cTn id="47" dur="1" fill="hold">
                                          <p:stCondLst>
                                            <p:cond delay="0"/>
                                          </p:stCondLst>
                                        </p:cTn>
                                        <p:tgtEl>
                                          <p:spTgt spid="55"/>
                                        </p:tgtEl>
                                        <p:attrNameLst>
                                          <p:attrName>style.visibility</p:attrName>
                                        </p:attrNameLst>
                                      </p:cBhvr>
                                      <p:to>
                                        <p:strVal val="visible"/>
                                      </p:to>
                                    </p:set>
                                    <p:animEffect transition="in" filter="barn(inVertical)">
                                      <p:cBhvr>
                                        <p:cTn id="48" dur="500"/>
                                        <p:tgtEl>
                                          <p:spTgt spid="55"/>
                                        </p:tgtEl>
                                      </p:cBhvr>
                                    </p:animEffect>
                                  </p:childTnLst>
                                </p:cTn>
                              </p:par>
                              <p:par>
                                <p:cTn id="49" presetID="53" presetClass="entr" presetSubtype="16" fill="hold" nodeType="withEffect">
                                  <p:stCondLst>
                                    <p:cond delay="1800"/>
                                  </p:stCondLst>
                                  <p:childTnLst>
                                    <p:set>
                                      <p:cBhvr>
                                        <p:cTn id="50" dur="1" fill="hold">
                                          <p:stCondLst>
                                            <p:cond delay="0"/>
                                          </p:stCondLst>
                                        </p:cTn>
                                        <p:tgtEl>
                                          <p:spTgt spid="56"/>
                                        </p:tgtEl>
                                        <p:attrNameLst>
                                          <p:attrName>style.visibility</p:attrName>
                                        </p:attrNameLst>
                                      </p:cBhvr>
                                      <p:to>
                                        <p:strVal val="visible"/>
                                      </p:to>
                                    </p:set>
                                    <p:anim calcmode="lin" valueType="num">
                                      <p:cBhvr>
                                        <p:cTn id="51" dur="500" fill="hold"/>
                                        <p:tgtEl>
                                          <p:spTgt spid="56"/>
                                        </p:tgtEl>
                                        <p:attrNameLst>
                                          <p:attrName>ppt_w</p:attrName>
                                        </p:attrNameLst>
                                      </p:cBhvr>
                                      <p:tavLst>
                                        <p:tav tm="0">
                                          <p:val>
                                            <p:fltVal val="0"/>
                                          </p:val>
                                        </p:tav>
                                        <p:tav tm="100000">
                                          <p:val>
                                            <p:strVal val="#ppt_w"/>
                                          </p:val>
                                        </p:tav>
                                      </p:tavLst>
                                    </p:anim>
                                    <p:anim calcmode="lin" valueType="num">
                                      <p:cBhvr>
                                        <p:cTn id="52" dur="500" fill="hold"/>
                                        <p:tgtEl>
                                          <p:spTgt spid="56"/>
                                        </p:tgtEl>
                                        <p:attrNameLst>
                                          <p:attrName>ppt_h</p:attrName>
                                        </p:attrNameLst>
                                      </p:cBhvr>
                                      <p:tavLst>
                                        <p:tav tm="0">
                                          <p:val>
                                            <p:fltVal val="0"/>
                                          </p:val>
                                        </p:tav>
                                        <p:tav tm="100000">
                                          <p:val>
                                            <p:strVal val="#ppt_h"/>
                                          </p:val>
                                        </p:tav>
                                      </p:tavLst>
                                    </p:anim>
                                    <p:animEffect transition="in" filter="fade">
                                      <p:cBhvr>
                                        <p:cTn id="53" dur="500"/>
                                        <p:tgtEl>
                                          <p:spTgt spid="56"/>
                                        </p:tgtEl>
                                      </p:cBhvr>
                                    </p:animEffect>
                                  </p:childTnLst>
                                </p:cTn>
                              </p:par>
                              <p:par>
                                <p:cTn id="54" presetID="53" presetClass="entr" presetSubtype="16" fill="hold" nodeType="withEffect">
                                  <p:stCondLst>
                                    <p:cond delay="1800"/>
                                  </p:stCondLst>
                                  <p:childTnLst>
                                    <p:set>
                                      <p:cBhvr>
                                        <p:cTn id="55" dur="1" fill="hold">
                                          <p:stCondLst>
                                            <p:cond delay="0"/>
                                          </p:stCondLst>
                                        </p:cTn>
                                        <p:tgtEl>
                                          <p:spTgt spid="57"/>
                                        </p:tgtEl>
                                        <p:attrNameLst>
                                          <p:attrName>style.visibility</p:attrName>
                                        </p:attrNameLst>
                                      </p:cBhvr>
                                      <p:to>
                                        <p:strVal val="visible"/>
                                      </p:to>
                                    </p:set>
                                    <p:anim calcmode="lin" valueType="num">
                                      <p:cBhvr>
                                        <p:cTn id="56" dur="500" fill="hold"/>
                                        <p:tgtEl>
                                          <p:spTgt spid="57"/>
                                        </p:tgtEl>
                                        <p:attrNameLst>
                                          <p:attrName>ppt_w</p:attrName>
                                        </p:attrNameLst>
                                      </p:cBhvr>
                                      <p:tavLst>
                                        <p:tav tm="0">
                                          <p:val>
                                            <p:fltVal val="0"/>
                                          </p:val>
                                        </p:tav>
                                        <p:tav tm="100000">
                                          <p:val>
                                            <p:strVal val="#ppt_w"/>
                                          </p:val>
                                        </p:tav>
                                      </p:tavLst>
                                    </p:anim>
                                    <p:anim calcmode="lin" valueType="num">
                                      <p:cBhvr>
                                        <p:cTn id="57" dur="500" fill="hold"/>
                                        <p:tgtEl>
                                          <p:spTgt spid="57"/>
                                        </p:tgtEl>
                                        <p:attrNameLst>
                                          <p:attrName>ppt_h</p:attrName>
                                        </p:attrNameLst>
                                      </p:cBhvr>
                                      <p:tavLst>
                                        <p:tav tm="0">
                                          <p:val>
                                            <p:fltVal val="0"/>
                                          </p:val>
                                        </p:tav>
                                        <p:tav tm="100000">
                                          <p:val>
                                            <p:strVal val="#ppt_h"/>
                                          </p:val>
                                        </p:tav>
                                      </p:tavLst>
                                    </p:anim>
                                    <p:animEffect transition="in" filter="fade">
                                      <p:cBhvr>
                                        <p:cTn id="58" dur="500"/>
                                        <p:tgtEl>
                                          <p:spTgt spid="57"/>
                                        </p:tgtEl>
                                      </p:cBhvr>
                                    </p:animEffect>
                                  </p:childTnLst>
                                </p:cTn>
                              </p:par>
                              <p:par>
                                <p:cTn id="59" presetID="53" presetClass="entr" presetSubtype="16" fill="hold" nodeType="withEffect">
                                  <p:stCondLst>
                                    <p:cond delay="180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par>
                                <p:cTn id="64" presetID="53" presetClass="entr" presetSubtype="16" fill="hold" nodeType="withEffect">
                                  <p:stCondLst>
                                    <p:cond delay="1800"/>
                                  </p:stCondLst>
                                  <p:childTnLst>
                                    <p:set>
                                      <p:cBhvr>
                                        <p:cTn id="65" dur="1" fill="hold">
                                          <p:stCondLst>
                                            <p:cond delay="0"/>
                                          </p:stCondLst>
                                        </p:cTn>
                                        <p:tgtEl>
                                          <p:spTgt spid="59"/>
                                        </p:tgtEl>
                                        <p:attrNameLst>
                                          <p:attrName>style.visibility</p:attrName>
                                        </p:attrNameLst>
                                      </p:cBhvr>
                                      <p:to>
                                        <p:strVal val="visible"/>
                                      </p:to>
                                    </p:set>
                                    <p:anim calcmode="lin" valueType="num">
                                      <p:cBhvr>
                                        <p:cTn id="66" dur="500" fill="hold"/>
                                        <p:tgtEl>
                                          <p:spTgt spid="59"/>
                                        </p:tgtEl>
                                        <p:attrNameLst>
                                          <p:attrName>ppt_w</p:attrName>
                                        </p:attrNameLst>
                                      </p:cBhvr>
                                      <p:tavLst>
                                        <p:tav tm="0">
                                          <p:val>
                                            <p:fltVal val="0"/>
                                          </p:val>
                                        </p:tav>
                                        <p:tav tm="100000">
                                          <p:val>
                                            <p:strVal val="#ppt_w"/>
                                          </p:val>
                                        </p:tav>
                                      </p:tavLst>
                                    </p:anim>
                                    <p:anim calcmode="lin" valueType="num">
                                      <p:cBhvr>
                                        <p:cTn id="67" dur="500" fill="hold"/>
                                        <p:tgtEl>
                                          <p:spTgt spid="59"/>
                                        </p:tgtEl>
                                        <p:attrNameLst>
                                          <p:attrName>ppt_h</p:attrName>
                                        </p:attrNameLst>
                                      </p:cBhvr>
                                      <p:tavLst>
                                        <p:tav tm="0">
                                          <p:val>
                                            <p:fltVal val="0"/>
                                          </p:val>
                                        </p:tav>
                                        <p:tav tm="100000">
                                          <p:val>
                                            <p:strVal val="#ppt_h"/>
                                          </p:val>
                                        </p:tav>
                                      </p:tavLst>
                                    </p:anim>
                                    <p:animEffect transition="in" filter="fade">
                                      <p:cBhvr>
                                        <p:cTn id="6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p:bldP spid="39" grpId="0"/>
      <p:bldP spid="40"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7259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9"/>
          <p:cNvSpPr txBox="1"/>
          <p:nvPr/>
        </p:nvSpPr>
        <p:spPr>
          <a:xfrm>
            <a:off x="2966836" y="2972655"/>
            <a:ext cx="3210325"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6"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84C78"/>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KSO_Shape"/>
          <p:cNvSpPr>
            <a:spLocks/>
          </p:cNvSpPr>
          <p:nvPr/>
        </p:nvSpPr>
        <p:spPr bwMode="auto">
          <a:xfrm>
            <a:off x="4140337" y="1915302"/>
            <a:ext cx="863324" cy="5928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8" name="文本框 9"/>
          <p:cNvSpPr txBox="1"/>
          <p:nvPr/>
        </p:nvSpPr>
        <p:spPr>
          <a:xfrm>
            <a:off x="4184787" y="376129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8"/>
          <p:cNvSpPr txBox="1"/>
          <p:nvPr/>
        </p:nvSpPr>
        <p:spPr>
          <a:xfrm>
            <a:off x="4184786" y="3985555"/>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文本框 9"/>
          <p:cNvSpPr txBox="1"/>
          <p:nvPr/>
        </p:nvSpPr>
        <p:spPr>
          <a:xfrm>
            <a:off x="4184787" y="420982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文本框 9"/>
          <p:cNvSpPr txBox="1"/>
          <p:nvPr/>
        </p:nvSpPr>
        <p:spPr>
          <a:xfrm>
            <a:off x="4184786" y="4434086"/>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89831280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anim calcmode="lin" valueType="num">
                                      <p:cBhvr>
                                        <p:cTn id="13" dur="500" fill="hold"/>
                                        <p:tgtEl>
                                          <p:spTgt spid="6"/>
                                        </p:tgtEl>
                                        <p:attrNameLst>
                                          <p:attrName>ppt_x</p:attrName>
                                        </p:attrNameLst>
                                      </p:cBhvr>
                                      <p:tavLst>
                                        <p:tav tm="0">
                                          <p:val>
                                            <p:fltVal val="0.5"/>
                                          </p:val>
                                        </p:tav>
                                        <p:tav tm="100000">
                                          <p:val>
                                            <p:strVal val="#ppt_x"/>
                                          </p:val>
                                        </p:tav>
                                      </p:tavLst>
                                    </p:anim>
                                    <p:anim calcmode="lin" valueType="num">
                                      <p:cBhvr>
                                        <p:cTn id="14" dur="500" fill="hold"/>
                                        <p:tgtEl>
                                          <p:spTgt spid="6"/>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anim calcmode="lin" valueType="num">
                                      <p:cBhvr>
                                        <p:cTn id="20" dur="500" fill="hold"/>
                                        <p:tgtEl>
                                          <p:spTgt spid="7"/>
                                        </p:tgtEl>
                                        <p:attrNameLst>
                                          <p:attrName>ppt_x</p:attrName>
                                        </p:attrNameLst>
                                      </p:cBhvr>
                                      <p:tavLst>
                                        <p:tav tm="0">
                                          <p:val>
                                            <p:fltVal val="0.5"/>
                                          </p:val>
                                        </p:tav>
                                        <p:tav tm="100000">
                                          <p:val>
                                            <p:strVal val="#ppt_x"/>
                                          </p:val>
                                        </p:tav>
                                      </p:tavLst>
                                    </p:anim>
                                    <p:anim calcmode="lin" valueType="num">
                                      <p:cBhvr>
                                        <p:cTn id="21" dur="500" fill="hold"/>
                                        <p:tgtEl>
                                          <p:spTgt spid="7"/>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695987" y="1071240"/>
            <a:ext cx="1609079" cy="1608497"/>
            <a:chOff x="1367367" y="1923540"/>
            <a:chExt cx="2091076" cy="2091076"/>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12" name="组合 11"/>
            <p:cNvGrpSpPr/>
            <p:nvPr/>
          </p:nvGrpSpPr>
          <p:grpSpPr>
            <a:xfrm>
              <a:off x="1367367" y="1923540"/>
              <a:ext cx="2091076" cy="2091076"/>
              <a:chOff x="4742449" y="2216782"/>
              <a:chExt cx="3801476" cy="3801476"/>
            </a:xfrm>
          </p:grpSpPr>
          <p:sp>
            <p:nvSpPr>
              <p:cNvPr id="13" name="任意多边形 12"/>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圆角矩形 14"/>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6" name="组合 15"/>
          <p:cNvGrpSpPr/>
          <p:nvPr/>
        </p:nvGrpSpPr>
        <p:grpSpPr>
          <a:xfrm>
            <a:off x="2742810" y="1071240"/>
            <a:ext cx="1609079" cy="1608497"/>
            <a:chOff x="3751324" y="1923540"/>
            <a:chExt cx="2091076" cy="2091076"/>
          </a:xfrm>
        </p:grpSpPr>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18" name="组合 17"/>
            <p:cNvGrpSpPr/>
            <p:nvPr/>
          </p:nvGrpSpPr>
          <p:grpSpPr>
            <a:xfrm>
              <a:off x="3751324" y="1923540"/>
              <a:ext cx="2091076" cy="2091076"/>
              <a:chOff x="4742449" y="2216782"/>
              <a:chExt cx="3801476" cy="3801476"/>
            </a:xfrm>
          </p:grpSpPr>
          <p:sp>
            <p:nvSpPr>
              <p:cNvPr id="19" name="任意多边形 1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圆角矩形 19"/>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圆角矩形 20"/>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2" name="组合 21"/>
          <p:cNvGrpSpPr/>
          <p:nvPr/>
        </p:nvGrpSpPr>
        <p:grpSpPr>
          <a:xfrm>
            <a:off x="4786446" y="1071240"/>
            <a:ext cx="1615449" cy="1608497"/>
            <a:chOff x="6258959" y="1923540"/>
            <a:chExt cx="2099355" cy="2091076"/>
          </a:xfrm>
        </p:grpSpPr>
        <p:pic>
          <p:nvPicPr>
            <p:cNvPr id="23" name="图片 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4" name="组合 23"/>
            <p:cNvGrpSpPr/>
            <p:nvPr/>
          </p:nvGrpSpPr>
          <p:grpSpPr>
            <a:xfrm>
              <a:off x="6258959" y="1923540"/>
              <a:ext cx="2091076" cy="2091076"/>
              <a:chOff x="4742449" y="2216782"/>
              <a:chExt cx="3801476" cy="3801476"/>
            </a:xfrm>
          </p:grpSpPr>
          <p:sp>
            <p:nvSpPr>
              <p:cNvPr id="25" name="任意多边形 24"/>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圆角矩形 25"/>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圆角矩形 26"/>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8" name="组合 27"/>
          <p:cNvGrpSpPr/>
          <p:nvPr/>
        </p:nvGrpSpPr>
        <p:grpSpPr>
          <a:xfrm>
            <a:off x="6832781" y="1071240"/>
            <a:ext cx="1616423" cy="1608497"/>
            <a:chOff x="8787513" y="1923540"/>
            <a:chExt cx="2100620" cy="2091076"/>
          </a:xfrm>
        </p:grpSpPr>
        <p:pic>
          <p:nvPicPr>
            <p:cNvPr id="29" name="图片 2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30" name="组合 29"/>
            <p:cNvGrpSpPr/>
            <p:nvPr/>
          </p:nvGrpSpPr>
          <p:grpSpPr>
            <a:xfrm>
              <a:off x="8787513" y="1923540"/>
              <a:ext cx="2091076" cy="2091076"/>
              <a:chOff x="4742449" y="2216782"/>
              <a:chExt cx="3801476" cy="3801476"/>
            </a:xfrm>
          </p:grpSpPr>
          <p:sp>
            <p:nvSpPr>
              <p:cNvPr id="31" name="任意多边形 30"/>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圆角矩形 31"/>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圆角矩形 32"/>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4" name="文本框 23"/>
          <p:cNvSpPr txBox="1"/>
          <p:nvPr/>
        </p:nvSpPr>
        <p:spPr>
          <a:xfrm>
            <a:off x="718069" y="3680784"/>
            <a:ext cx="1341692" cy="812530"/>
          </a:xfrm>
          <a:prstGeom prst="rect">
            <a:avLst/>
          </a:prstGeom>
          <a:noFill/>
        </p:spPr>
        <p:txBody>
          <a:bodyPr wrap="square" rtlCol="0">
            <a:spAutoFit/>
          </a:bodyPr>
          <a:lstStyle/>
          <a:p>
            <a:pPr algn="just">
              <a:lnSpc>
                <a:spcPct val="130000"/>
              </a:lnSpc>
            </a:pPr>
            <a:r>
              <a:rPr lang="zh-CN" altLang="en-US" sz="90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35" name="组合 34"/>
          <p:cNvGrpSpPr/>
          <p:nvPr/>
        </p:nvGrpSpPr>
        <p:grpSpPr>
          <a:xfrm>
            <a:off x="705647" y="3036432"/>
            <a:ext cx="1447988" cy="478780"/>
            <a:chOff x="940739" y="4267247"/>
            <a:chExt cx="1930400" cy="638521"/>
          </a:xfrm>
        </p:grpSpPr>
        <p:sp>
          <p:nvSpPr>
            <p:cNvPr id="36" name="任意多边形 3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37" name="任意多边形 3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38"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284C78"/>
                  </a:solidFill>
                  <a:latin typeface="+mn-ea"/>
                </a:rPr>
                <a:t>输入待用名</a:t>
              </a:r>
            </a:p>
          </p:txBody>
        </p:sp>
      </p:grpSp>
      <p:grpSp>
        <p:nvGrpSpPr>
          <p:cNvPr id="39" name="组合 38"/>
          <p:cNvGrpSpPr/>
          <p:nvPr/>
        </p:nvGrpSpPr>
        <p:grpSpPr>
          <a:xfrm>
            <a:off x="2802550" y="3036432"/>
            <a:ext cx="1447988" cy="478780"/>
            <a:chOff x="940739" y="4267247"/>
            <a:chExt cx="1930400" cy="638521"/>
          </a:xfrm>
        </p:grpSpPr>
        <p:sp>
          <p:nvSpPr>
            <p:cNvPr id="40" name="任意多边形 39"/>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41" name="任意多边形 40"/>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42"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284C78"/>
                  </a:solidFill>
                  <a:latin typeface="+mn-ea"/>
                </a:rPr>
                <a:t>输入待用名</a:t>
              </a:r>
            </a:p>
          </p:txBody>
        </p:sp>
      </p:grpSp>
      <p:grpSp>
        <p:nvGrpSpPr>
          <p:cNvPr id="43" name="组合 42"/>
          <p:cNvGrpSpPr/>
          <p:nvPr/>
        </p:nvGrpSpPr>
        <p:grpSpPr>
          <a:xfrm>
            <a:off x="4899453" y="3036432"/>
            <a:ext cx="1447988" cy="478780"/>
            <a:chOff x="940739" y="4267247"/>
            <a:chExt cx="1930400" cy="638521"/>
          </a:xfrm>
        </p:grpSpPr>
        <p:sp>
          <p:nvSpPr>
            <p:cNvPr id="44" name="任意多边形 4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45" name="任意多边形 4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46"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284C78"/>
                  </a:solidFill>
                  <a:latin typeface="+mn-ea"/>
                </a:rPr>
                <a:t>输入待用名</a:t>
              </a:r>
            </a:p>
          </p:txBody>
        </p:sp>
      </p:grpSp>
      <p:grpSp>
        <p:nvGrpSpPr>
          <p:cNvPr id="47" name="组合 46"/>
          <p:cNvGrpSpPr/>
          <p:nvPr/>
        </p:nvGrpSpPr>
        <p:grpSpPr>
          <a:xfrm>
            <a:off x="6996357" y="3036432"/>
            <a:ext cx="1447988" cy="478780"/>
            <a:chOff x="940739" y="4267247"/>
            <a:chExt cx="1930400" cy="638521"/>
          </a:xfrm>
        </p:grpSpPr>
        <p:sp>
          <p:nvSpPr>
            <p:cNvPr id="48" name="任意多边形 4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49" name="任意多边形 4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50"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284C78"/>
                  </a:solidFill>
                  <a:latin typeface="+mn-ea"/>
                </a:rPr>
                <a:t>输入待用名</a:t>
              </a:r>
            </a:p>
          </p:txBody>
        </p:sp>
      </p:grpSp>
      <p:sp>
        <p:nvSpPr>
          <p:cNvPr id="51" name="文本框 23"/>
          <p:cNvSpPr txBox="1"/>
          <p:nvPr/>
        </p:nvSpPr>
        <p:spPr>
          <a:xfrm>
            <a:off x="2853753" y="3680784"/>
            <a:ext cx="1341692" cy="812530"/>
          </a:xfrm>
          <a:prstGeom prst="rect">
            <a:avLst/>
          </a:prstGeom>
          <a:noFill/>
        </p:spPr>
        <p:txBody>
          <a:bodyPr wrap="square" rtlCol="0">
            <a:spAutoFit/>
          </a:bodyPr>
          <a:lstStyle/>
          <a:p>
            <a:pPr algn="just">
              <a:lnSpc>
                <a:spcPct val="130000"/>
              </a:lnSpc>
            </a:pPr>
            <a:r>
              <a:rPr lang="zh-CN" altLang="en-US" sz="90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2" name="文本框 23"/>
          <p:cNvSpPr txBox="1"/>
          <p:nvPr/>
        </p:nvSpPr>
        <p:spPr>
          <a:xfrm>
            <a:off x="4954546" y="3680784"/>
            <a:ext cx="1341692" cy="812530"/>
          </a:xfrm>
          <a:prstGeom prst="rect">
            <a:avLst/>
          </a:prstGeom>
          <a:noFill/>
        </p:spPr>
        <p:txBody>
          <a:bodyPr wrap="square" rtlCol="0">
            <a:spAutoFit/>
          </a:bodyPr>
          <a:lstStyle/>
          <a:p>
            <a:pPr algn="just">
              <a:lnSpc>
                <a:spcPct val="130000"/>
              </a:lnSpc>
            </a:pPr>
            <a:r>
              <a:rPr lang="zh-CN" altLang="en-US" sz="90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3" name="文本框 23"/>
          <p:cNvSpPr txBox="1"/>
          <p:nvPr/>
        </p:nvSpPr>
        <p:spPr>
          <a:xfrm>
            <a:off x="7069993" y="3680784"/>
            <a:ext cx="1341692" cy="812530"/>
          </a:xfrm>
          <a:prstGeom prst="rect">
            <a:avLst/>
          </a:prstGeom>
          <a:noFill/>
        </p:spPr>
        <p:txBody>
          <a:bodyPr wrap="square" rtlCol="0">
            <a:spAutoFit/>
          </a:bodyPr>
          <a:lstStyle/>
          <a:p>
            <a:pPr algn="just">
              <a:lnSpc>
                <a:spcPct val="130000"/>
              </a:lnSpc>
            </a:pPr>
            <a:r>
              <a:rPr lang="zh-CN" altLang="en-US" sz="900" dirty="0">
                <a:solidFill>
                  <a:srgbClr val="284C78"/>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22733639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100" fill="hold"/>
                                        <p:tgtEl>
                                          <p:spTgt spid="10"/>
                                        </p:tgtEl>
                                        <p:attrNameLst>
                                          <p:attrName>ppt_w</p:attrName>
                                        </p:attrNameLst>
                                      </p:cBhvr>
                                      <p:tavLst>
                                        <p:tav tm="0">
                                          <p:val>
                                            <p:fltVal val="0"/>
                                          </p:val>
                                        </p:tav>
                                        <p:tav tm="100000">
                                          <p:val>
                                            <p:strVal val="#ppt_w"/>
                                          </p:val>
                                        </p:tav>
                                      </p:tavLst>
                                    </p:anim>
                                    <p:anim calcmode="lin" valueType="num">
                                      <p:cBhvr>
                                        <p:cTn id="27" dur="100" fill="hold"/>
                                        <p:tgtEl>
                                          <p:spTgt spid="10"/>
                                        </p:tgtEl>
                                        <p:attrNameLst>
                                          <p:attrName>ppt_h</p:attrName>
                                        </p:attrNameLst>
                                      </p:cBhvr>
                                      <p:tavLst>
                                        <p:tav tm="0">
                                          <p:val>
                                            <p:fltVal val="0"/>
                                          </p:val>
                                        </p:tav>
                                        <p:tav tm="100000">
                                          <p:val>
                                            <p:strVal val="#ppt_h"/>
                                          </p:val>
                                        </p:tav>
                                      </p:tavLst>
                                    </p:anim>
                                    <p:animEffect transition="in" filter="fade">
                                      <p:cBhvr>
                                        <p:cTn id="28" dur="100"/>
                                        <p:tgtEl>
                                          <p:spTgt spid="10"/>
                                        </p:tgtEl>
                                      </p:cBhvr>
                                    </p:animEffect>
                                  </p:childTnLst>
                                </p:cTn>
                              </p:par>
                              <p:par>
                                <p:cTn id="29" presetID="6" presetClass="emph" presetSubtype="0" fill="hold" nodeType="withEffect">
                                  <p:stCondLst>
                                    <p:cond delay="100"/>
                                  </p:stCondLst>
                                  <p:childTnLst>
                                    <p:animScale>
                                      <p:cBhvr>
                                        <p:cTn id="30" dur="100" fill="hold"/>
                                        <p:tgtEl>
                                          <p:spTgt spid="10"/>
                                        </p:tgtEl>
                                      </p:cBhvr>
                                      <p:by x="110000" y="110000"/>
                                    </p:animScale>
                                  </p:childTnLst>
                                </p:cTn>
                              </p:par>
                              <p:par>
                                <p:cTn id="31" presetID="6" presetClass="emph" presetSubtype="0" fill="hold" nodeType="withEffect">
                                  <p:stCondLst>
                                    <p:cond delay="200"/>
                                  </p:stCondLst>
                                  <p:childTnLst>
                                    <p:animScale>
                                      <p:cBhvr>
                                        <p:cTn id="32" dur="200" fill="hold"/>
                                        <p:tgtEl>
                                          <p:spTgt spid="10"/>
                                        </p:tgtEl>
                                      </p:cBhvr>
                                      <p:by x="90000" y="90000"/>
                                    </p:animScale>
                                  </p:childTnLst>
                                </p:cTn>
                              </p:par>
                              <p:par>
                                <p:cTn id="33" presetID="6" presetClass="emph" presetSubtype="0" fill="hold" nodeType="withEffect">
                                  <p:stCondLst>
                                    <p:cond delay="400"/>
                                  </p:stCondLst>
                                  <p:childTnLst>
                                    <p:animScale>
                                      <p:cBhvr>
                                        <p:cTn id="34" dur="100" fill="hold"/>
                                        <p:tgtEl>
                                          <p:spTgt spid="10"/>
                                        </p:tgtEl>
                                      </p:cBhvr>
                                      <p:by x="105000" y="105000"/>
                                    </p:animScale>
                                  </p:childTnLst>
                                </p:cTn>
                              </p:par>
                              <p:par>
                                <p:cTn id="35" presetID="6" presetClass="emph" presetSubtype="0" fill="hold" nodeType="withEffect">
                                  <p:stCondLst>
                                    <p:cond delay="500"/>
                                  </p:stCondLst>
                                  <p:childTnLst>
                                    <p:animScale>
                                      <p:cBhvr>
                                        <p:cTn id="36" dur="200" fill="hold"/>
                                        <p:tgtEl>
                                          <p:spTgt spid="10"/>
                                        </p:tgtEl>
                                      </p:cBhvr>
                                      <p:by x="95000" y="95000"/>
                                    </p:animScale>
                                  </p:childTnLst>
                                </p:cTn>
                              </p:par>
                            </p:childTnLst>
                          </p:cTn>
                        </p:par>
                        <p:par>
                          <p:cTn id="37" fill="hold">
                            <p:stCondLst>
                              <p:cond delay="2200"/>
                            </p:stCondLst>
                            <p:childTnLst>
                              <p:par>
                                <p:cTn id="38" presetID="53" presetClass="entr" presetSubtype="16"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100" fill="hold"/>
                                        <p:tgtEl>
                                          <p:spTgt spid="16"/>
                                        </p:tgtEl>
                                        <p:attrNameLst>
                                          <p:attrName>ppt_w</p:attrName>
                                        </p:attrNameLst>
                                      </p:cBhvr>
                                      <p:tavLst>
                                        <p:tav tm="0">
                                          <p:val>
                                            <p:fltVal val="0"/>
                                          </p:val>
                                        </p:tav>
                                        <p:tav tm="100000">
                                          <p:val>
                                            <p:strVal val="#ppt_w"/>
                                          </p:val>
                                        </p:tav>
                                      </p:tavLst>
                                    </p:anim>
                                    <p:anim calcmode="lin" valueType="num">
                                      <p:cBhvr>
                                        <p:cTn id="41" dur="100" fill="hold"/>
                                        <p:tgtEl>
                                          <p:spTgt spid="16"/>
                                        </p:tgtEl>
                                        <p:attrNameLst>
                                          <p:attrName>ppt_h</p:attrName>
                                        </p:attrNameLst>
                                      </p:cBhvr>
                                      <p:tavLst>
                                        <p:tav tm="0">
                                          <p:val>
                                            <p:fltVal val="0"/>
                                          </p:val>
                                        </p:tav>
                                        <p:tav tm="100000">
                                          <p:val>
                                            <p:strVal val="#ppt_h"/>
                                          </p:val>
                                        </p:tav>
                                      </p:tavLst>
                                    </p:anim>
                                    <p:animEffect transition="in" filter="fade">
                                      <p:cBhvr>
                                        <p:cTn id="42" dur="100"/>
                                        <p:tgtEl>
                                          <p:spTgt spid="16"/>
                                        </p:tgtEl>
                                      </p:cBhvr>
                                    </p:animEffect>
                                  </p:childTnLst>
                                </p:cTn>
                              </p:par>
                              <p:par>
                                <p:cTn id="43" presetID="6" presetClass="emph" presetSubtype="0" fill="hold" nodeType="withEffect">
                                  <p:stCondLst>
                                    <p:cond delay="100"/>
                                  </p:stCondLst>
                                  <p:childTnLst>
                                    <p:animScale>
                                      <p:cBhvr>
                                        <p:cTn id="44" dur="100" fill="hold"/>
                                        <p:tgtEl>
                                          <p:spTgt spid="16"/>
                                        </p:tgtEl>
                                      </p:cBhvr>
                                      <p:by x="110000" y="110000"/>
                                    </p:animScale>
                                  </p:childTnLst>
                                </p:cTn>
                              </p:par>
                              <p:par>
                                <p:cTn id="45" presetID="6" presetClass="emph" presetSubtype="0" fill="hold" nodeType="withEffect">
                                  <p:stCondLst>
                                    <p:cond delay="200"/>
                                  </p:stCondLst>
                                  <p:childTnLst>
                                    <p:animScale>
                                      <p:cBhvr>
                                        <p:cTn id="46" dur="200" fill="hold"/>
                                        <p:tgtEl>
                                          <p:spTgt spid="16"/>
                                        </p:tgtEl>
                                      </p:cBhvr>
                                      <p:by x="90000" y="90000"/>
                                    </p:animScale>
                                  </p:childTnLst>
                                </p:cTn>
                              </p:par>
                              <p:par>
                                <p:cTn id="47" presetID="6" presetClass="emph" presetSubtype="0" fill="hold" nodeType="withEffect">
                                  <p:stCondLst>
                                    <p:cond delay="400"/>
                                  </p:stCondLst>
                                  <p:childTnLst>
                                    <p:animScale>
                                      <p:cBhvr>
                                        <p:cTn id="48" dur="100" fill="hold"/>
                                        <p:tgtEl>
                                          <p:spTgt spid="16"/>
                                        </p:tgtEl>
                                      </p:cBhvr>
                                      <p:by x="105000" y="105000"/>
                                    </p:animScale>
                                  </p:childTnLst>
                                </p:cTn>
                              </p:par>
                              <p:par>
                                <p:cTn id="49" presetID="6" presetClass="emph" presetSubtype="0" fill="hold" nodeType="withEffect">
                                  <p:stCondLst>
                                    <p:cond delay="500"/>
                                  </p:stCondLst>
                                  <p:childTnLst>
                                    <p:animScale>
                                      <p:cBhvr>
                                        <p:cTn id="50" dur="200" fill="hold"/>
                                        <p:tgtEl>
                                          <p:spTgt spid="16"/>
                                        </p:tgtEl>
                                      </p:cBhvr>
                                      <p:by x="95000" y="95000"/>
                                    </p:animScale>
                                  </p:childTnLst>
                                </p:cTn>
                              </p:par>
                            </p:childTnLst>
                          </p:cTn>
                        </p:par>
                        <p:par>
                          <p:cTn id="51" fill="hold">
                            <p:stCondLst>
                              <p:cond delay="2900"/>
                            </p:stCondLst>
                            <p:childTnLst>
                              <p:par>
                                <p:cTn id="52" presetID="53" presetClass="entr" presetSubtype="16"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100" fill="hold"/>
                                        <p:tgtEl>
                                          <p:spTgt spid="22"/>
                                        </p:tgtEl>
                                        <p:attrNameLst>
                                          <p:attrName>ppt_w</p:attrName>
                                        </p:attrNameLst>
                                      </p:cBhvr>
                                      <p:tavLst>
                                        <p:tav tm="0">
                                          <p:val>
                                            <p:fltVal val="0"/>
                                          </p:val>
                                        </p:tav>
                                        <p:tav tm="100000">
                                          <p:val>
                                            <p:strVal val="#ppt_w"/>
                                          </p:val>
                                        </p:tav>
                                      </p:tavLst>
                                    </p:anim>
                                    <p:anim calcmode="lin" valueType="num">
                                      <p:cBhvr>
                                        <p:cTn id="55" dur="100" fill="hold"/>
                                        <p:tgtEl>
                                          <p:spTgt spid="22"/>
                                        </p:tgtEl>
                                        <p:attrNameLst>
                                          <p:attrName>ppt_h</p:attrName>
                                        </p:attrNameLst>
                                      </p:cBhvr>
                                      <p:tavLst>
                                        <p:tav tm="0">
                                          <p:val>
                                            <p:fltVal val="0"/>
                                          </p:val>
                                        </p:tav>
                                        <p:tav tm="100000">
                                          <p:val>
                                            <p:strVal val="#ppt_h"/>
                                          </p:val>
                                        </p:tav>
                                      </p:tavLst>
                                    </p:anim>
                                    <p:animEffect transition="in" filter="fade">
                                      <p:cBhvr>
                                        <p:cTn id="56" dur="100"/>
                                        <p:tgtEl>
                                          <p:spTgt spid="22"/>
                                        </p:tgtEl>
                                      </p:cBhvr>
                                    </p:animEffect>
                                  </p:childTnLst>
                                </p:cTn>
                              </p:par>
                              <p:par>
                                <p:cTn id="57" presetID="6" presetClass="emph" presetSubtype="0" fill="hold" nodeType="withEffect">
                                  <p:stCondLst>
                                    <p:cond delay="100"/>
                                  </p:stCondLst>
                                  <p:childTnLst>
                                    <p:animScale>
                                      <p:cBhvr>
                                        <p:cTn id="58" dur="100" fill="hold"/>
                                        <p:tgtEl>
                                          <p:spTgt spid="22"/>
                                        </p:tgtEl>
                                      </p:cBhvr>
                                      <p:by x="110000" y="110000"/>
                                    </p:animScale>
                                  </p:childTnLst>
                                </p:cTn>
                              </p:par>
                              <p:par>
                                <p:cTn id="59" presetID="6" presetClass="emph" presetSubtype="0" fill="hold" nodeType="withEffect">
                                  <p:stCondLst>
                                    <p:cond delay="200"/>
                                  </p:stCondLst>
                                  <p:childTnLst>
                                    <p:animScale>
                                      <p:cBhvr>
                                        <p:cTn id="60" dur="200" fill="hold"/>
                                        <p:tgtEl>
                                          <p:spTgt spid="22"/>
                                        </p:tgtEl>
                                      </p:cBhvr>
                                      <p:by x="90000" y="90000"/>
                                    </p:animScale>
                                  </p:childTnLst>
                                </p:cTn>
                              </p:par>
                              <p:par>
                                <p:cTn id="61" presetID="6" presetClass="emph" presetSubtype="0" fill="hold" nodeType="withEffect">
                                  <p:stCondLst>
                                    <p:cond delay="400"/>
                                  </p:stCondLst>
                                  <p:childTnLst>
                                    <p:animScale>
                                      <p:cBhvr>
                                        <p:cTn id="62" dur="100" fill="hold"/>
                                        <p:tgtEl>
                                          <p:spTgt spid="22"/>
                                        </p:tgtEl>
                                      </p:cBhvr>
                                      <p:by x="105000" y="105000"/>
                                    </p:animScale>
                                  </p:childTnLst>
                                </p:cTn>
                              </p:par>
                              <p:par>
                                <p:cTn id="63" presetID="6" presetClass="emph" presetSubtype="0" fill="hold" nodeType="withEffect">
                                  <p:stCondLst>
                                    <p:cond delay="500"/>
                                  </p:stCondLst>
                                  <p:childTnLst>
                                    <p:animScale>
                                      <p:cBhvr>
                                        <p:cTn id="64" dur="200" fill="hold"/>
                                        <p:tgtEl>
                                          <p:spTgt spid="22"/>
                                        </p:tgtEl>
                                      </p:cBhvr>
                                      <p:by x="95000" y="95000"/>
                                    </p:animScale>
                                  </p:childTnLst>
                                </p:cTn>
                              </p:par>
                            </p:childTnLst>
                          </p:cTn>
                        </p:par>
                        <p:par>
                          <p:cTn id="65" fill="hold">
                            <p:stCondLst>
                              <p:cond delay="3600"/>
                            </p:stCondLst>
                            <p:childTnLst>
                              <p:par>
                                <p:cTn id="66" presetID="53" presetClass="entr" presetSubtype="16"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100" fill="hold"/>
                                        <p:tgtEl>
                                          <p:spTgt spid="28"/>
                                        </p:tgtEl>
                                        <p:attrNameLst>
                                          <p:attrName>ppt_w</p:attrName>
                                        </p:attrNameLst>
                                      </p:cBhvr>
                                      <p:tavLst>
                                        <p:tav tm="0">
                                          <p:val>
                                            <p:fltVal val="0"/>
                                          </p:val>
                                        </p:tav>
                                        <p:tav tm="100000">
                                          <p:val>
                                            <p:strVal val="#ppt_w"/>
                                          </p:val>
                                        </p:tav>
                                      </p:tavLst>
                                    </p:anim>
                                    <p:anim calcmode="lin" valueType="num">
                                      <p:cBhvr>
                                        <p:cTn id="69" dur="100" fill="hold"/>
                                        <p:tgtEl>
                                          <p:spTgt spid="28"/>
                                        </p:tgtEl>
                                        <p:attrNameLst>
                                          <p:attrName>ppt_h</p:attrName>
                                        </p:attrNameLst>
                                      </p:cBhvr>
                                      <p:tavLst>
                                        <p:tav tm="0">
                                          <p:val>
                                            <p:fltVal val="0"/>
                                          </p:val>
                                        </p:tav>
                                        <p:tav tm="100000">
                                          <p:val>
                                            <p:strVal val="#ppt_h"/>
                                          </p:val>
                                        </p:tav>
                                      </p:tavLst>
                                    </p:anim>
                                    <p:animEffect transition="in" filter="fade">
                                      <p:cBhvr>
                                        <p:cTn id="70" dur="100"/>
                                        <p:tgtEl>
                                          <p:spTgt spid="28"/>
                                        </p:tgtEl>
                                      </p:cBhvr>
                                    </p:animEffect>
                                  </p:childTnLst>
                                </p:cTn>
                              </p:par>
                              <p:par>
                                <p:cTn id="71" presetID="6" presetClass="emph" presetSubtype="0" fill="hold" nodeType="withEffect">
                                  <p:stCondLst>
                                    <p:cond delay="100"/>
                                  </p:stCondLst>
                                  <p:childTnLst>
                                    <p:animScale>
                                      <p:cBhvr>
                                        <p:cTn id="72" dur="100" fill="hold"/>
                                        <p:tgtEl>
                                          <p:spTgt spid="28"/>
                                        </p:tgtEl>
                                      </p:cBhvr>
                                      <p:by x="110000" y="110000"/>
                                    </p:animScale>
                                  </p:childTnLst>
                                </p:cTn>
                              </p:par>
                              <p:par>
                                <p:cTn id="73" presetID="6" presetClass="emph" presetSubtype="0" fill="hold" nodeType="withEffect">
                                  <p:stCondLst>
                                    <p:cond delay="200"/>
                                  </p:stCondLst>
                                  <p:childTnLst>
                                    <p:animScale>
                                      <p:cBhvr>
                                        <p:cTn id="74" dur="200" fill="hold"/>
                                        <p:tgtEl>
                                          <p:spTgt spid="28"/>
                                        </p:tgtEl>
                                      </p:cBhvr>
                                      <p:by x="90000" y="90000"/>
                                    </p:animScale>
                                  </p:childTnLst>
                                </p:cTn>
                              </p:par>
                              <p:par>
                                <p:cTn id="75" presetID="6" presetClass="emph" presetSubtype="0" fill="hold" nodeType="withEffect">
                                  <p:stCondLst>
                                    <p:cond delay="400"/>
                                  </p:stCondLst>
                                  <p:childTnLst>
                                    <p:animScale>
                                      <p:cBhvr>
                                        <p:cTn id="76" dur="100" fill="hold"/>
                                        <p:tgtEl>
                                          <p:spTgt spid="28"/>
                                        </p:tgtEl>
                                      </p:cBhvr>
                                      <p:by x="105000" y="105000"/>
                                    </p:animScale>
                                  </p:childTnLst>
                                </p:cTn>
                              </p:par>
                              <p:par>
                                <p:cTn id="77" presetID="6" presetClass="emph" presetSubtype="0" fill="hold" nodeType="withEffect">
                                  <p:stCondLst>
                                    <p:cond delay="500"/>
                                  </p:stCondLst>
                                  <p:childTnLst>
                                    <p:animScale>
                                      <p:cBhvr>
                                        <p:cTn id="78" dur="200" fill="hold"/>
                                        <p:tgtEl>
                                          <p:spTgt spid="28"/>
                                        </p:tgtEl>
                                      </p:cBhvr>
                                      <p:by x="95000" y="95000"/>
                                    </p:animScale>
                                  </p:childTnLst>
                                </p:cTn>
                              </p:par>
                            </p:childTnLst>
                          </p:cTn>
                        </p:par>
                        <p:par>
                          <p:cTn id="79" fill="hold">
                            <p:stCondLst>
                              <p:cond delay="4300"/>
                            </p:stCondLst>
                            <p:childTnLst>
                              <p:par>
                                <p:cTn id="80" presetID="42" presetClass="entr" presetSubtype="0" fill="hold" nodeType="after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500"/>
                                        <p:tgtEl>
                                          <p:spTgt spid="35"/>
                                        </p:tgtEl>
                                      </p:cBhvr>
                                    </p:animEffect>
                                    <p:anim calcmode="lin" valueType="num">
                                      <p:cBhvr>
                                        <p:cTn id="83" dur="500" fill="hold"/>
                                        <p:tgtEl>
                                          <p:spTgt spid="35"/>
                                        </p:tgtEl>
                                        <p:attrNameLst>
                                          <p:attrName>ppt_x</p:attrName>
                                        </p:attrNameLst>
                                      </p:cBhvr>
                                      <p:tavLst>
                                        <p:tav tm="0">
                                          <p:val>
                                            <p:strVal val="#ppt_x"/>
                                          </p:val>
                                        </p:tav>
                                        <p:tav tm="100000">
                                          <p:val>
                                            <p:strVal val="#ppt_x"/>
                                          </p:val>
                                        </p:tav>
                                      </p:tavLst>
                                    </p:anim>
                                    <p:anim calcmode="lin" valueType="num">
                                      <p:cBhvr>
                                        <p:cTn id="84" dur="500" fill="hold"/>
                                        <p:tgtEl>
                                          <p:spTgt spid="35"/>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anim calcmode="lin" valueType="num">
                                      <p:cBhvr>
                                        <p:cTn id="88" dur="500" fill="hold"/>
                                        <p:tgtEl>
                                          <p:spTgt spid="39"/>
                                        </p:tgtEl>
                                        <p:attrNameLst>
                                          <p:attrName>ppt_x</p:attrName>
                                        </p:attrNameLst>
                                      </p:cBhvr>
                                      <p:tavLst>
                                        <p:tav tm="0">
                                          <p:val>
                                            <p:strVal val="#ppt_x"/>
                                          </p:val>
                                        </p:tav>
                                        <p:tav tm="100000">
                                          <p:val>
                                            <p:strVal val="#ppt_x"/>
                                          </p:val>
                                        </p:tav>
                                      </p:tavLst>
                                    </p:anim>
                                    <p:anim calcmode="lin" valueType="num">
                                      <p:cBhvr>
                                        <p:cTn id="89" dur="500" fill="hold"/>
                                        <p:tgtEl>
                                          <p:spTgt spid="39"/>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fade">
                                      <p:cBhvr>
                                        <p:cTn id="92" dur="500"/>
                                        <p:tgtEl>
                                          <p:spTgt spid="43"/>
                                        </p:tgtEl>
                                      </p:cBhvr>
                                    </p:animEffect>
                                    <p:anim calcmode="lin" valueType="num">
                                      <p:cBhvr>
                                        <p:cTn id="93" dur="500" fill="hold"/>
                                        <p:tgtEl>
                                          <p:spTgt spid="43"/>
                                        </p:tgtEl>
                                        <p:attrNameLst>
                                          <p:attrName>ppt_x</p:attrName>
                                        </p:attrNameLst>
                                      </p:cBhvr>
                                      <p:tavLst>
                                        <p:tav tm="0">
                                          <p:val>
                                            <p:strVal val="#ppt_x"/>
                                          </p:val>
                                        </p:tav>
                                        <p:tav tm="100000">
                                          <p:val>
                                            <p:strVal val="#ppt_x"/>
                                          </p:val>
                                        </p:tav>
                                      </p:tavLst>
                                    </p:anim>
                                    <p:anim calcmode="lin" valueType="num">
                                      <p:cBhvr>
                                        <p:cTn id="94" dur="500" fill="hold"/>
                                        <p:tgtEl>
                                          <p:spTgt spid="43"/>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fade">
                                      <p:cBhvr>
                                        <p:cTn id="97" dur="500"/>
                                        <p:tgtEl>
                                          <p:spTgt spid="47"/>
                                        </p:tgtEl>
                                      </p:cBhvr>
                                    </p:animEffect>
                                    <p:anim calcmode="lin" valueType="num">
                                      <p:cBhvr>
                                        <p:cTn id="98" dur="500" fill="hold"/>
                                        <p:tgtEl>
                                          <p:spTgt spid="47"/>
                                        </p:tgtEl>
                                        <p:attrNameLst>
                                          <p:attrName>ppt_x</p:attrName>
                                        </p:attrNameLst>
                                      </p:cBhvr>
                                      <p:tavLst>
                                        <p:tav tm="0">
                                          <p:val>
                                            <p:strVal val="#ppt_x"/>
                                          </p:val>
                                        </p:tav>
                                        <p:tav tm="100000">
                                          <p:val>
                                            <p:strVal val="#ppt_x"/>
                                          </p:val>
                                        </p:tav>
                                      </p:tavLst>
                                    </p:anim>
                                    <p:anim calcmode="lin" valueType="num">
                                      <p:cBhvr>
                                        <p:cTn id="99" dur="500" fill="hold"/>
                                        <p:tgtEl>
                                          <p:spTgt spid="47"/>
                                        </p:tgtEl>
                                        <p:attrNameLst>
                                          <p:attrName>ppt_y</p:attrName>
                                        </p:attrNameLst>
                                      </p:cBhvr>
                                      <p:tavLst>
                                        <p:tav tm="0">
                                          <p:val>
                                            <p:strVal val="#ppt_y+.1"/>
                                          </p:val>
                                        </p:tav>
                                        <p:tav tm="100000">
                                          <p:val>
                                            <p:strVal val="#ppt_y"/>
                                          </p:val>
                                        </p:tav>
                                      </p:tavLst>
                                    </p:anim>
                                  </p:childTnLst>
                                </p:cTn>
                              </p:par>
                            </p:childTnLst>
                          </p:cTn>
                        </p:par>
                        <p:par>
                          <p:cTn id="100" fill="hold">
                            <p:stCondLst>
                              <p:cond delay="4800"/>
                            </p:stCondLst>
                            <p:childTnLst>
                              <p:par>
                                <p:cTn id="101" presetID="22" presetClass="entr" presetSubtype="1"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wipe(up)">
                                      <p:cBhvr>
                                        <p:cTn id="103" dur="500"/>
                                        <p:tgtEl>
                                          <p:spTgt spid="34"/>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wipe(up)">
                                      <p:cBhvr>
                                        <p:cTn id="106" dur="500"/>
                                        <p:tgtEl>
                                          <p:spTgt spid="51"/>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52"/>
                                        </p:tgtEl>
                                        <p:attrNameLst>
                                          <p:attrName>style.visibility</p:attrName>
                                        </p:attrNameLst>
                                      </p:cBhvr>
                                      <p:to>
                                        <p:strVal val="visible"/>
                                      </p:to>
                                    </p:set>
                                    <p:animEffect transition="in" filter="wipe(up)">
                                      <p:cBhvr>
                                        <p:cTn id="109" dur="500"/>
                                        <p:tgtEl>
                                          <p:spTgt spid="52"/>
                                        </p:tgtEl>
                                      </p:cBhvr>
                                    </p:animEffect>
                                  </p:childTnLst>
                                </p:cTn>
                              </p:par>
                              <p:par>
                                <p:cTn id="110" presetID="22" presetClass="entr" presetSubtype="1" fill="hold" grpId="0" nodeType="withEffect">
                                  <p:stCondLst>
                                    <p:cond delay="0"/>
                                  </p:stCondLst>
                                  <p:childTnLst>
                                    <p:set>
                                      <p:cBhvr>
                                        <p:cTn id="111" dur="1" fill="hold">
                                          <p:stCondLst>
                                            <p:cond delay="0"/>
                                          </p:stCondLst>
                                        </p:cTn>
                                        <p:tgtEl>
                                          <p:spTgt spid="53"/>
                                        </p:tgtEl>
                                        <p:attrNameLst>
                                          <p:attrName>style.visibility</p:attrName>
                                        </p:attrNameLst>
                                      </p:cBhvr>
                                      <p:to>
                                        <p:strVal val="visible"/>
                                      </p:to>
                                    </p:set>
                                    <p:animEffect transition="in" filter="wipe(up)">
                                      <p:cBhvr>
                                        <p:cTn id="11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4" grpId="0"/>
      <p:bldP spid="51" grpId="0"/>
      <p:bldP spid="52" grpId="0"/>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椭圆 9"/>
          <p:cNvSpPr/>
          <p:nvPr/>
        </p:nvSpPr>
        <p:spPr>
          <a:xfrm>
            <a:off x="3816245" y="1758734"/>
            <a:ext cx="1512168" cy="1512168"/>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84C78"/>
              </a:solidFill>
              <a:latin typeface="微软雅黑" pitchFamily="34" charset="-122"/>
              <a:ea typeface="微软雅黑" pitchFamily="34" charset="-122"/>
            </a:endParaRPr>
          </a:p>
        </p:txBody>
      </p:sp>
      <p:sp>
        <p:nvSpPr>
          <p:cNvPr id="11" name="空心弧 10"/>
          <p:cNvSpPr/>
          <p:nvPr/>
        </p:nvSpPr>
        <p:spPr>
          <a:xfrm rot="16200000">
            <a:off x="3312189" y="1254678"/>
            <a:ext cx="2520280" cy="2520280"/>
          </a:xfrm>
          <a:prstGeom prst="blockArc">
            <a:avLst>
              <a:gd name="adj1" fmla="val 6148503"/>
              <a:gd name="adj2" fmla="val 21442708"/>
              <a:gd name="adj3" fmla="val 4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endParaRPr>
          </a:p>
        </p:txBody>
      </p:sp>
      <p:sp>
        <p:nvSpPr>
          <p:cNvPr id="12" name="椭圆 11"/>
          <p:cNvSpPr/>
          <p:nvPr/>
        </p:nvSpPr>
        <p:spPr>
          <a:xfrm>
            <a:off x="5436425" y="2548333"/>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284C78"/>
                </a:solidFill>
              </a:rPr>
              <a:t>E</a:t>
            </a:r>
            <a:endParaRPr lang="zh-CN" altLang="en-US" dirty="0">
              <a:solidFill>
                <a:srgbClr val="284C78"/>
              </a:solidFill>
            </a:endParaRPr>
          </a:p>
        </p:txBody>
      </p:sp>
      <p:sp>
        <p:nvSpPr>
          <p:cNvPr id="13" name="椭圆 12"/>
          <p:cNvSpPr/>
          <p:nvPr/>
        </p:nvSpPr>
        <p:spPr>
          <a:xfrm>
            <a:off x="4356963" y="3414918"/>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284C78"/>
                </a:solidFill>
              </a:rPr>
              <a:t>D</a:t>
            </a:r>
            <a:endParaRPr lang="zh-CN" altLang="en-US" dirty="0">
              <a:solidFill>
                <a:srgbClr val="284C78"/>
              </a:solidFill>
            </a:endParaRPr>
          </a:p>
        </p:txBody>
      </p:sp>
      <p:sp>
        <p:nvSpPr>
          <p:cNvPr id="14" name="椭圆 13"/>
          <p:cNvSpPr/>
          <p:nvPr/>
        </p:nvSpPr>
        <p:spPr>
          <a:xfrm>
            <a:off x="3216450" y="2876790"/>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284C78"/>
                </a:solidFill>
              </a:rPr>
              <a:t>C</a:t>
            </a:r>
            <a:endParaRPr lang="zh-CN" altLang="en-US" dirty="0">
              <a:solidFill>
                <a:srgbClr val="284C78"/>
              </a:solidFill>
            </a:endParaRPr>
          </a:p>
        </p:txBody>
      </p:sp>
      <p:sp>
        <p:nvSpPr>
          <p:cNvPr id="15" name="椭圆 14"/>
          <p:cNvSpPr/>
          <p:nvPr/>
        </p:nvSpPr>
        <p:spPr>
          <a:xfrm>
            <a:off x="3132169" y="1686726"/>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284C78"/>
                </a:solidFill>
              </a:rPr>
              <a:t>B</a:t>
            </a:r>
            <a:endParaRPr lang="zh-CN" altLang="en-US" dirty="0">
              <a:solidFill>
                <a:srgbClr val="284C78"/>
              </a:solidFill>
            </a:endParaRPr>
          </a:p>
        </p:txBody>
      </p:sp>
      <p:sp>
        <p:nvSpPr>
          <p:cNvPr id="16" name="椭圆 15"/>
          <p:cNvSpPr/>
          <p:nvPr/>
        </p:nvSpPr>
        <p:spPr>
          <a:xfrm>
            <a:off x="4284626" y="1039312"/>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284C78"/>
                </a:solidFill>
              </a:rPr>
              <a:t>A</a:t>
            </a:r>
            <a:endParaRPr lang="zh-CN" altLang="en-US" dirty="0">
              <a:solidFill>
                <a:srgbClr val="284C78"/>
              </a:solidFill>
            </a:endParaRPr>
          </a:p>
        </p:txBody>
      </p:sp>
      <p:sp>
        <p:nvSpPr>
          <p:cNvPr id="17" name="文本框 7"/>
          <p:cNvSpPr txBox="1">
            <a:spLocks noChangeArrowheads="1"/>
          </p:cNvSpPr>
          <p:nvPr/>
        </p:nvSpPr>
        <p:spPr bwMode="auto">
          <a:xfrm>
            <a:off x="4956405" y="858634"/>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rgbClr val="284C78"/>
                </a:solidFill>
                <a:latin typeface="微软雅黑" pitchFamily="34" charset="-122"/>
              </a:rPr>
              <a:t>添加文本信息</a:t>
            </a:r>
            <a:endParaRPr lang="en-US" altLang="zh-CN" sz="1400" b="1" dirty="0" smtClean="0">
              <a:solidFill>
                <a:srgbClr val="284C78"/>
              </a:solidFill>
              <a:latin typeface="微软雅黑" pitchFamily="34" charset="-122"/>
            </a:endParaRPr>
          </a:p>
          <a:p>
            <a:pPr>
              <a:lnSpc>
                <a:spcPct val="150000"/>
              </a:lnSpc>
              <a:spcBef>
                <a:spcPts val="300"/>
              </a:spcBef>
            </a:pPr>
            <a:r>
              <a:rPr lang="zh-CN" altLang="en-US" sz="1200" dirty="0">
                <a:solidFill>
                  <a:srgbClr val="284C78"/>
                </a:solidFill>
                <a:latin typeface="微软雅黑" pitchFamily="34" charset="-122"/>
              </a:rPr>
              <a:t>此处</a:t>
            </a:r>
            <a:r>
              <a:rPr lang="zh-CN" altLang="en-US" sz="1200" dirty="0" smtClean="0">
                <a:solidFill>
                  <a:srgbClr val="284C78"/>
                </a:solidFill>
                <a:latin typeface="微软雅黑" pitchFamily="34" charset="-122"/>
              </a:rPr>
              <a:t>添加说明文字添加</a:t>
            </a:r>
            <a:r>
              <a:rPr lang="zh-CN" altLang="en-US" sz="1200" dirty="0">
                <a:solidFill>
                  <a:srgbClr val="284C78"/>
                </a:solidFill>
                <a:latin typeface="微软雅黑" pitchFamily="34" charset="-122"/>
              </a:rPr>
              <a:t>说明文字添加说明文字此处添加说明</a:t>
            </a:r>
            <a:r>
              <a:rPr lang="zh-CN" altLang="en-US" sz="1200" dirty="0" smtClean="0">
                <a:solidFill>
                  <a:srgbClr val="284C78"/>
                </a:solidFill>
                <a:latin typeface="微软雅黑" pitchFamily="34" charset="-122"/>
              </a:rPr>
              <a:t>文字</a:t>
            </a:r>
            <a:endParaRPr lang="zh-CN" altLang="en-US" sz="1200" dirty="0">
              <a:solidFill>
                <a:srgbClr val="284C78"/>
              </a:solidFill>
              <a:latin typeface="微软雅黑" pitchFamily="34" charset="-122"/>
            </a:endParaRPr>
          </a:p>
        </p:txBody>
      </p:sp>
      <p:sp>
        <p:nvSpPr>
          <p:cNvPr id="18" name="文本框 7"/>
          <p:cNvSpPr txBox="1">
            <a:spLocks noChangeArrowheads="1"/>
          </p:cNvSpPr>
          <p:nvPr/>
        </p:nvSpPr>
        <p:spPr bwMode="auto">
          <a:xfrm>
            <a:off x="6011831" y="2380722"/>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rgbClr val="284C78"/>
                </a:solidFill>
                <a:latin typeface="微软雅黑" pitchFamily="34" charset="-122"/>
              </a:rPr>
              <a:t>添加文本信息</a:t>
            </a:r>
            <a:endParaRPr lang="en-US" altLang="zh-CN" sz="1400" b="1" dirty="0" smtClean="0">
              <a:solidFill>
                <a:srgbClr val="284C78"/>
              </a:solidFill>
              <a:latin typeface="微软雅黑" pitchFamily="34" charset="-122"/>
            </a:endParaRPr>
          </a:p>
          <a:p>
            <a:pPr>
              <a:lnSpc>
                <a:spcPct val="150000"/>
              </a:lnSpc>
              <a:spcBef>
                <a:spcPts val="300"/>
              </a:spcBef>
            </a:pPr>
            <a:r>
              <a:rPr lang="zh-CN" altLang="en-US" sz="1200" dirty="0">
                <a:solidFill>
                  <a:srgbClr val="284C78"/>
                </a:solidFill>
                <a:latin typeface="微软雅黑" pitchFamily="34" charset="-122"/>
              </a:rPr>
              <a:t>此处</a:t>
            </a:r>
            <a:r>
              <a:rPr lang="zh-CN" altLang="en-US" sz="1200" dirty="0" smtClean="0">
                <a:solidFill>
                  <a:srgbClr val="284C78"/>
                </a:solidFill>
                <a:latin typeface="微软雅黑" pitchFamily="34" charset="-122"/>
              </a:rPr>
              <a:t>添加说明文字添加</a:t>
            </a:r>
            <a:r>
              <a:rPr lang="zh-CN" altLang="en-US" sz="1200" dirty="0">
                <a:solidFill>
                  <a:srgbClr val="284C78"/>
                </a:solidFill>
                <a:latin typeface="微软雅黑" pitchFamily="34" charset="-122"/>
              </a:rPr>
              <a:t>说明文字添加说明文字此处添加说明</a:t>
            </a:r>
            <a:r>
              <a:rPr lang="zh-CN" altLang="en-US" sz="1200" dirty="0" smtClean="0">
                <a:solidFill>
                  <a:srgbClr val="284C78"/>
                </a:solidFill>
                <a:latin typeface="微软雅黑" pitchFamily="34" charset="-122"/>
              </a:rPr>
              <a:t>文字</a:t>
            </a:r>
            <a:endParaRPr lang="zh-CN" altLang="en-US" sz="1200" dirty="0">
              <a:solidFill>
                <a:srgbClr val="284C78"/>
              </a:solidFill>
              <a:latin typeface="微软雅黑" pitchFamily="34" charset="-122"/>
            </a:endParaRPr>
          </a:p>
        </p:txBody>
      </p:sp>
      <p:sp>
        <p:nvSpPr>
          <p:cNvPr id="19" name="文本框 7"/>
          <p:cNvSpPr txBox="1">
            <a:spLocks noChangeArrowheads="1"/>
          </p:cNvSpPr>
          <p:nvPr/>
        </p:nvSpPr>
        <p:spPr bwMode="auto">
          <a:xfrm>
            <a:off x="1579068" y="3954978"/>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rgbClr val="284C78"/>
                </a:solidFill>
                <a:latin typeface="微软雅黑" pitchFamily="34" charset="-122"/>
              </a:rPr>
              <a:t>添加文本信息</a:t>
            </a:r>
            <a:endParaRPr lang="en-US" altLang="zh-CN" sz="1400" b="1" dirty="0" smtClean="0">
              <a:solidFill>
                <a:srgbClr val="284C78"/>
              </a:solidFill>
              <a:latin typeface="微软雅黑" pitchFamily="34" charset="-122"/>
            </a:endParaRPr>
          </a:p>
          <a:p>
            <a:pPr algn="r">
              <a:lnSpc>
                <a:spcPct val="150000"/>
              </a:lnSpc>
              <a:spcBef>
                <a:spcPts val="300"/>
              </a:spcBef>
            </a:pPr>
            <a:r>
              <a:rPr lang="zh-CN" altLang="en-US" sz="1200" dirty="0">
                <a:solidFill>
                  <a:srgbClr val="284C78"/>
                </a:solidFill>
                <a:latin typeface="微软雅黑" pitchFamily="34" charset="-122"/>
              </a:rPr>
              <a:t>此处</a:t>
            </a:r>
            <a:r>
              <a:rPr lang="zh-CN" altLang="en-US" sz="1200" dirty="0" smtClean="0">
                <a:solidFill>
                  <a:srgbClr val="284C78"/>
                </a:solidFill>
                <a:latin typeface="微软雅黑" pitchFamily="34" charset="-122"/>
              </a:rPr>
              <a:t>添加说明文字添加</a:t>
            </a:r>
            <a:r>
              <a:rPr lang="zh-CN" altLang="en-US" sz="1200" dirty="0">
                <a:solidFill>
                  <a:srgbClr val="284C78"/>
                </a:solidFill>
                <a:latin typeface="微软雅黑" pitchFamily="34" charset="-122"/>
              </a:rPr>
              <a:t>说明文字添加说明文字此处添加说明</a:t>
            </a:r>
            <a:r>
              <a:rPr lang="zh-CN" altLang="en-US" sz="1200" dirty="0" smtClean="0">
                <a:solidFill>
                  <a:srgbClr val="284C78"/>
                </a:solidFill>
                <a:latin typeface="微软雅黑" pitchFamily="34" charset="-122"/>
              </a:rPr>
              <a:t>文字</a:t>
            </a:r>
            <a:endParaRPr lang="zh-CN" altLang="en-US" sz="1200" dirty="0">
              <a:solidFill>
                <a:srgbClr val="284C78"/>
              </a:solidFill>
              <a:latin typeface="微软雅黑" pitchFamily="34" charset="-122"/>
            </a:endParaRPr>
          </a:p>
        </p:txBody>
      </p:sp>
      <p:sp>
        <p:nvSpPr>
          <p:cNvPr id="20" name="文本框 7"/>
          <p:cNvSpPr txBox="1">
            <a:spLocks noChangeArrowheads="1"/>
          </p:cNvSpPr>
          <p:nvPr/>
        </p:nvSpPr>
        <p:spPr bwMode="auto">
          <a:xfrm>
            <a:off x="203877" y="2756318"/>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rgbClr val="284C78"/>
                </a:solidFill>
                <a:latin typeface="微软雅黑" pitchFamily="34" charset="-122"/>
              </a:rPr>
              <a:t>添加文本信息</a:t>
            </a:r>
            <a:endParaRPr lang="en-US" altLang="zh-CN" sz="1400" b="1" dirty="0" smtClean="0">
              <a:solidFill>
                <a:srgbClr val="284C78"/>
              </a:solidFill>
              <a:latin typeface="微软雅黑" pitchFamily="34" charset="-122"/>
            </a:endParaRPr>
          </a:p>
          <a:p>
            <a:pPr algn="r">
              <a:lnSpc>
                <a:spcPct val="150000"/>
              </a:lnSpc>
              <a:spcBef>
                <a:spcPts val="300"/>
              </a:spcBef>
            </a:pPr>
            <a:r>
              <a:rPr lang="zh-CN" altLang="en-US" sz="1200" dirty="0">
                <a:solidFill>
                  <a:srgbClr val="284C78"/>
                </a:solidFill>
                <a:latin typeface="微软雅黑" pitchFamily="34" charset="-122"/>
              </a:rPr>
              <a:t>此处</a:t>
            </a:r>
            <a:r>
              <a:rPr lang="zh-CN" altLang="en-US" sz="1200" dirty="0" smtClean="0">
                <a:solidFill>
                  <a:srgbClr val="284C78"/>
                </a:solidFill>
                <a:latin typeface="微软雅黑" pitchFamily="34" charset="-122"/>
              </a:rPr>
              <a:t>添加说明文字添加</a:t>
            </a:r>
            <a:r>
              <a:rPr lang="zh-CN" altLang="en-US" sz="1200" dirty="0">
                <a:solidFill>
                  <a:srgbClr val="284C78"/>
                </a:solidFill>
                <a:latin typeface="微软雅黑" pitchFamily="34" charset="-122"/>
              </a:rPr>
              <a:t>说明文字添加说明文字此处添加说明</a:t>
            </a:r>
            <a:r>
              <a:rPr lang="zh-CN" altLang="en-US" sz="1200" dirty="0" smtClean="0">
                <a:solidFill>
                  <a:srgbClr val="284C78"/>
                </a:solidFill>
                <a:latin typeface="微软雅黑" pitchFamily="34" charset="-122"/>
              </a:rPr>
              <a:t>文字</a:t>
            </a:r>
            <a:endParaRPr lang="zh-CN" altLang="en-US" sz="1200" dirty="0">
              <a:solidFill>
                <a:srgbClr val="284C78"/>
              </a:solidFill>
              <a:latin typeface="微软雅黑" pitchFamily="34" charset="-122"/>
            </a:endParaRPr>
          </a:p>
        </p:txBody>
      </p:sp>
      <p:sp>
        <p:nvSpPr>
          <p:cNvPr id="21" name="文本框 7"/>
          <p:cNvSpPr txBox="1">
            <a:spLocks noChangeArrowheads="1"/>
          </p:cNvSpPr>
          <p:nvPr/>
        </p:nvSpPr>
        <p:spPr bwMode="auto">
          <a:xfrm>
            <a:off x="179593" y="1460174"/>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rgbClr val="284C78"/>
                </a:solidFill>
                <a:latin typeface="微软雅黑" pitchFamily="34" charset="-122"/>
              </a:rPr>
              <a:t>添加文本信息</a:t>
            </a:r>
            <a:endParaRPr lang="en-US" altLang="zh-CN" sz="1400" b="1" dirty="0" smtClean="0">
              <a:solidFill>
                <a:srgbClr val="284C78"/>
              </a:solidFill>
              <a:latin typeface="微软雅黑" pitchFamily="34" charset="-122"/>
            </a:endParaRPr>
          </a:p>
          <a:p>
            <a:pPr algn="r">
              <a:lnSpc>
                <a:spcPct val="150000"/>
              </a:lnSpc>
              <a:spcBef>
                <a:spcPts val="300"/>
              </a:spcBef>
            </a:pPr>
            <a:r>
              <a:rPr lang="zh-CN" altLang="en-US" sz="1200" dirty="0">
                <a:solidFill>
                  <a:srgbClr val="284C78"/>
                </a:solidFill>
                <a:latin typeface="微软雅黑" pitchFamily="34" charset="-122"/>
              </a:rPr>
              <a:t>此处</a:t>
            </a:r>
            <a:r>
              <a:rPr lang="zh-CN" altLang="en-US" sz="1200" dirty="0" smtClean="0">
                <a:solidFill>
                  <a:srgbClr val="284C78"/>
                </a:solidFill>
                <a:latin typeface="微软雅黑" pitchFamily="34" charset="-122"/>
              </a:rPr>
              <a:t>添加说明文字添加</a:t>
            </a:r>
            <a:r>
              <a:rPr lang="zh-CN" altLang="en-US" sz="1200" dirty="0">
                <a:solidFill>
                  <a:srgbClr val="284C78"/>
                </a:solidFill>
                <a:latin typeface="微软雅黑" pitchFamily="34" charset="-122"/>
              </a:rPr>
              <a:t>说明文字添加说明文字此处添加说明</a:t>
            </a:r>
            <a:r>
              <a:rPr lang="zh-CN" altLang="en-US" sz="1200" dirty="0" smtClean="0">
                <a:solidFill>
                  <a:srgbClr val="284C78"/>
                </a:solidFill>
                <a:latin typeface="微软雅黑" pitchFamily="34" charset="-122"/>
              </a:rPr>
              <a:t>文字</a:t>
            </a:r>
            <a:endParaRPr lang="zh-CN" altLang="en-US" sz="1200" dirty="0">
              <a:solidFill>
                <a:srgbClr val="284C78"/>
              </a:solidFill>
              <a:latin typeface="微软雅黑" pitchFamily="34" charset="-122"/>
            </a:endParaRPr>
          </a:p>
        </p:txBody>
      </p:sp>
      <p:sp>
        <p:nvSpPr>
          <p:cNvPr id="22" name="矩形 58"/>
          <p:cNvSpPr>
            <a:spLocks noChangeArrowheads="1"/>
          </p:cNvSpPr>
          <p:nvPr/>
        </p:nvSpPr>
        <p:spPr bwMode="auto">
          <a:xfrm>
            <a:off x="4046000" y="2345540"/>
            <a:ext cx="1052657" cy="338554"/>
          </a:xfrm>
          <a:prstGeom prst="rect">
            <a:avLst/>
          </a:prstGeom>
          <a:noFill/>
          <a:ln w="9525">
            <a:noFill/>
            <a:miter lim="800000"/>
            <a:headEnd/>
            <a:tailEnd/>
          </a:ln>
        </p:spPr>
        <p:txBody>
          <a:bodyPr wrap="square">
            <a:spAutoFit/>
          </a:bodyPr>
          <a:lstStyle/>
          <a:p>
            <a:pPr algn="ctr"/>
            <a:r>
              <a:rPr lang="zh-CN" altLang="en-US" sz="1600" b="1" dirty="0" smtClean="0">
                <a:solidFill>
                  <a:srgbClr val="284C78"/>
                </a:solidFill>
                <a:latin typeface="微软雅黑" pitchFamily="34" charset="-122"/>
                <a:ea typeface="微软雅黑" pitchFamily="34" charset="-122"/>
              </a:rPr>
              <a:t>添加文本</a:t>
            </a:r>
            <a:endParaRPr lang="zh-CN" altLang="en-US" sz="1600" b="1" dirty="0">
              <a:solidFill>
                <a:srgbClr val="284C78"/>
              </a:solidFill>
              <a:latin typeface="微软雅黑" pitchFamily="34" charset="-122"/>
              <a:ea typeface="微软雅黑" pitchFamily="34" charset="-122"/>
            </a:endParaRPr>
          </a:p>
        </p:txBody>
      </p:sp>
    </p:spTree>
    <p:extLst>
      <p:ext uri="{BB962C8B-B14F-4D97-AF65-F5344CB8AC3E}">
        <p14:creationId xmlns:p14="http://schemas.microsoft.com/office/powerpoint/2010/main" val="405811710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1" presetClass="entr" presetSubtype="1"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heel(1)">
                                      <p:cBhvr>
                                        <p:cTn id="26" dur="750"/>
                                        <p:tgtEl>
                                          <p:spTgt spid="10"/>
                                        </p:tgtEl>
                                      </p:cBhvr>
                                    </p:animEffect>
                                  </p:childTnLst>
                                </p:cTn>
                              </p:par>
                            </p:childTnLst>
                          </p:cTn>
                        </p:par>
                        <p:par>
                          <p:cTn id="27" fill="hold">
                            <p:stCondLst>
                              <p:cond delay="2250"/>
                            </p:stCondLst>
                            <p:childTnLst>
                              <p:par>
                                <p:cTn id="28" presetID="16" presetClass="entr" presetSubtype="37"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barn(outVertical)">
                                      <p:cBhvr>
                                        <p:cTn id="30" dur="500"/>
                                        <p:tgtEl>
                                          <p:spTgt spid="22"/>
                                        </p:tgtEl>
                                      </p:cBhvr>
                                    </p:animEffect>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heel(1)">
                                      <p:cBhvr>
                                        <p:cTn id="34" dur="750"/>
                                        <p:tgtEl>
                                          <p:spTgt spid="11"/>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strVal val="4*#ppt_w"/>
                                          </p:val>
                                        </p:tav>
                                        <p:tav tm="100000">
                                          <p:val>
                                            <p:strVal val="#ppt_w"/>
                                          </p:val>
                                        </p:tav>
                                      </p:tavLst>
                                    </p:anim>
                                    <p:anim calcmode="lin" valueType="num">
                                      <p:cBhvr>
                                        <p:cTn id="39" dur="500" fill="hold"/>
                                        <p:tgtEl>
                                          <p:spTgt spid="16"/>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4500"/>
                            </p:stCondLst>
                            <p:childTnLst>
                              <p:par>
                                <p:cTn id="45" presetID="23" presetClass="entr" presetSubtype="3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strVal val="4*#ppt_w"/>
                                          </p:val>
                                        </p:tav>
                                        <p:tav tm="100000">
                                          <p:val>
                                            <p:strVal val="#ppt_w"/>
                                          </p:val>
                                        </p:tav>
                                      </p:tavLst>
                                    </p:anim>
                                    <p:anim calcmode="lin" valueType="num">
                                      <p:cBhvr>
                                        <p:cTn id="48" dur="500" fill="hold"/>
                                        <p:tgtEl>
                                          <p:spTgt spid="15"/>
                                        </p:tgtEl>
                                        <p:attrNameLst>
                                          <p:attrName>ppt_h</p:attrName>
                                        </p:attrNameLst>
                                      </p:cBhvr>
                                      <p:tavLst>
                                        <p:tav tm="0">
                                          <p:val>
                                            <p:strVal val="4*#ppt_h"/>
                                          </p:val>
                                        </p:tav>
                                        <p:tav tm="100000">
                                          <p:val>
                                            <p:strVal val="#ppt_h"/>
                                          </p:val>
                                        </p:tav>
                                      </p:tavLst>
                                    </p:anim>
                                  </p:childTnLst>
                                </p:cTn>
                              </p:par>
                            </p:childTnLst>
                          </p:cTn>
                        </p:par>
                        <p:par>
                          <p:cTn id="49" fill="hold">
                            <p:stCondLst>
                              <p:cond delay="5000"/>
                            </p:stCondLst>
                            <p:childTnLst>
                              <p:par>
                                <p:cTn id="50" presetID="22" presetClass="entr" presetSubtype="2"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right)">
                                      <p:cBhvr>
                                        <p:cTn id="52" dur="500"/>
                                        <p:tgtEl>
                                          <p:spTgt spid="21"/>
                                        </p:tgtEl>
                                      </p:cBhvr>
                                    </p:animEffect>
                                  </p:childTnLst>
                                </p:cTn>
                              </p:par>
                            </p:childTnLst>
                          </p:cTn>
                        </p:par>
                        <p:par>
                          <p:cTn id="53" fill="hold">
                            <p:stCondLst>
                              <p:cond delay="5500"/>
                            </p:stCondLst>
                            <p:childTnLst>
                              <p:par>
                                <p:cTn id="54" presetID="23" presetClass="entr" presetSubtype="32"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strVal val="4*#ppt_w"/>
                                          </p:val>
                                        </p:tav>
                                        <p:tav tm="100000">
                                          <p:val>
                                            <p:strVal val="#ppt_w"/>
                                          </p:val>
                                        </p:tav>
                                      </p:tavLst>
                                    </p:anim>
                                    <p:anim calcmode="lin" valueType="num">
                                      <p:cBhvr>
                                        <p:cTn id="57" dur="500" fill="hold"/>
                                        <p:tgtEl>
                                          <p:spTgt spid="14"/>
                                        </p:tgtEl>
                                        <p:attrNameLst>
                                          <p:attrName>ppt_h</p:attrName>
                                        </p:attrNameLst>
                                      </p:cBhvr>
                                      <p:tavLst>
                                        <p:tav tm="0">
                                          <p:val>
                                            <p:strVal val="4*#ppt_h"/>
                                          </p:val>
                                        </p:tav>
                                        <p:tav tm="100000">
                                          <p:val>
                                            <p:strVal val="#ppt_h"/>
                                          </p:val>
                                        </p:tav>
                                      </p:tavLst>
                                    </p:anim>
                                  </p:childTnLst>
                                </p:cTn>
                              </p:par>
                            </p:childTnLst>
                          </p:cTn>
                        </p:par>
                        <p:par>
                          <p:cTn id="58" fill="hold">
                            <p:stCondLst>
                              <p:cond delay="6000"/>
                            </p:stCondLst>
                            <p:childTnLst>
                              <p:par>
                                <p:cTn id="59" presetID="22" presetClass="entr" presetSubtype="2"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6500"/>
                            </p:stCondLst>
                            <p:childTnLst>
                              <p:par>
                                <p:cTn id="63" presetID="23" presetClass="entr" presetSubtype="32"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ppt_w</p:attrName>
                                        </p:attrNameLst>
                                      </p:cBhvr>
                                      <p:tavLst>
                                        <p:tav tm="0">
                                          <p:val>
                                            <p:strVal val="4*#ppt_w"/>
                                          </p:val>
                                        </p:tav>
                                        <p:tav tm="100000">
                                          <p:val>
                                            <p:strVal val="#ppt_w"/>
                                          </p:val>
                                        </p:tav>
                                      </p:tavLst>
                                    </p:anim>
                                    <p:anim calcmode="lin" valueType="num">
                                      <p:cBhvr>
                                        <p:cTn id="66" dur="500" fill="hold"/>
                                        <p:tgtEl>
                                          <p:spTgt spid="13"/>
                                        </p:tgtEl>
                                        <p:attrNameLst>
                                          <p:attrName>ppt_h</p:attrName>
                                        </p:attrNameLst>
                                      </p:cBhvr>
                                      <p:tavLst>
                                        <p:tav tm="0">
                                          <p:val>
                                            <p:strVal val="4*#ppt_h"/>
                                          </p:val>
                                        </p:tav>
                                        <p:tav tm="100000">
                                          <p:val>
                                            <p:strVal val="#ppt_h"/>
                                          </p:val>
                                        </p:tav>
                                      </p:tavLst>
                                    </p:anim>
                                  </p:childTnLst>
                                </p:cTn>
                              </p:par>
                            </p:childTnLst>
                          </p:cTn>
                        </p:par>
                        <p:par>
                          <p:cTn id="67" fill="hold">
                            <p:stCondLst>
                              <p:cond delay="7000"/>
                            </p:stCondLst>
                            <p:childTnLst>
                              <p:par>
                                <p:cTn id="68" presetID="22" presetClass="entr" presetSubtype="2"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right)">
                                      <p:cBhvr>
                                        <p:cTn id="70" dur="500"/>
                                        <p:tgtEl>
                                          <p:spTgt spid="19"/>
                                        </p:tgtEl>
                                      </p:cBhvr>
                                    </p:animEffect>
                                  </p:childTnLst>
                                </p:cTn>
                              </p:par>
                            </p:childTnLst>
                          </p:cTn>
                        </p:par>
                        <p:par>
                          <p:cTn id="71" fill="hold">
                            <p:stCondLst>
                              <p:cond delay="7500"/>
                            </p:stCondLst>
                            <p:childTnLst>
                              <p:par>
                                <p:cTn id="72" presetID="23" presetClass="entr" presetSubtype="32" fill="hold" grpId="0" nodeType="after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500" fill="hold"/>
                                        <p:tgtEl>
                                          <p:spTgt spid="12"/>
                                        </p:tgtEl>
                                        <p:attrNameLst>
                                          <p:attrName>ppt_w</p:attrName>
                                        </p:attrNameLst>
                                      </p:cBhvr>
                                      <p:tavLst>
                                        <p:tav tm="0">
                                          <p:val>
                                            <p:strVal val="4*#ppt_w"/>
                                          </p:val>
                                        </p:tav>
                                        <p:tav tm="100000">
                                          <p:val>
                                            <p:strVal val="#ppt_w"/>
                                          </p:val>
                                        </p:tav>
                                      </p:tavLst>
                                    </p:anim>
                                    <p:anim calcmode="lin" valueType="num">
                                      <p:cBhvr>
                                        <p:cTn id="75" dur="500" fill="hold"/>
                                        <p:tgtEl>
                                          <p:spTgt spid="12"/>
                                        </p:tgtEl>
                                        <p:attrNameLst>
                                          <p:attrName>ppt_h</p:attrName>
                                        </p:attrNameLst>
                                      </p:cBhvr>
                                      <p:tavLst>
                                        <p:tav tm="0">
                                          <p:val>
                                            <p:strVal val="4*#ppt_h"/>
                                          </p:val>
                                        </p:tav>
                                        <p:tav tm="100000">
                                          <p:val>
                                            <p:strVal val="#ppt_h"/>
                                          </p:val>
                                        </p:tav>
                                      </p:tavLst>
                                    </p:anim>
                                  </p:childTnLst>
                                </p:cTn>
                              </p:par>
                            </p:childTnLst>
                          </p:cTn>
                        </p:par>
                        <p:par>
                          <p:cTn id="76" fill="hold">
                            <p:stCondLst>
                              <p:cond delay="8000"/>
                            </p:stCondLst>
                            <p:childTnLst>
                              <p:par>
                                <p:cTn id="77" presetID="22" presetClass="entr" presetSubtype="8"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left)">
                                      <p:cBhvr>
                                        <p:cTn id="7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圆角矩形 9"/>
          <p:cNvSpPr/>
          <p:nvPr/>
        </p:nvSpPr>
        <p:spPr>
          <a:xfrm rot="2581990">
            <a:off x="1566329" y="1738207"/>
            <a:ext cx="1249797" cy="1249345"/>
          </a:xfrm>
          <a:prstGeom prst="roundRect">
            <a:avLst>
              <a:gd name="adj" fmla="val 12985"/>
            </a:avLst>
          </a:prstGeom>
          <a:solidFill>
            <a:srgbClr val="284C78"/>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11" name="圆角矩形 10"/>
          <p:cNvSpPr/>
          <p:nvPr/>
        </p:nvSpPr>
        <p:spPr>
          <a:xfrm rot="2581990">
            <a:off x="3270868" y="2668262"/>
            <a:ext cx="989694" cy="989336"/>
          </a:xfrm>
          <a:prstGeom prst="roundRect">
            <a:avLst>
              <a:gd name="adj" fmla="val 12985"/>
            </a:avLst>
          </a:prstGeom>
          <a:solidFill>
            <a:srgbClr val="284C78"/>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12" name="圆角矩形 11"/>
          <p:cNvSpPr/>
          <p:nvPr/>
        </p:nvSpPr>
        <p:spPr>
          <a:xfrm rot="2581990">
            <a:off x="6385640" y="2525507"/>
            <a:ext cx="989694" cy="989336"/>
          </a:xfrm>
          <a:prstGeom prst="roundRect">
            <a:avLst>
              <a:gd name="adj" fmla="val 12985"/>
            </a:avLst>
          </a:prstGeom>
          <a:solidFill>
            <a:srgbClr val="284C78"/>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sp>
        <p:nvSpPr>
          <p:cNvPr id="13" name="圆角矩形 12"/>
          <p:cNvSpPr/>
          <p:nvPr/>
        </p:nvSpPr>
        <p:spPr>
          <a:xfrm rot="2581990">
            <a:off x="4627576" y="1623054"/>
            <a:ext cx="1249797" cy="1249345"/>
          </a:xfrm>
          <a:prstGeom prst="roundRect">
            <a:avLst>
              <a:gd name="adj" fmla="val 12985"/>
            </a:avLst>
          </a:prstGeom>
          <a:solidFill>
            <a:srgbClr val="284C78"/>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nvGrpSpPr>
          <p:cNvPr id="14" name="组合 13"/>
          <p:cNvGrpSpPr/>
          <p:nvPr/>
        </p:nvGrpSpPr>
        <p:grpSpPr>
          <a:xfrm>
            <a:off x="1400497" y="1940399"/>
            <a:ext cx="6059135" cy="1599168"/>
            <a:chOff x="1867086" y="2587797"/>
            <a:chExt cx="8077794" cy="2132718"/>
          </a:xfrm>
        </p:grpSpPr>
        <p:sp>
          <p:nvSpPr>
            <p:cNvPr id="15" name="任意多边形 14"/>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284C78"/>
                </a:solidFill>
              </a:endParaRPr>
            </a:p>
          </p:txBody>
        </p:sp>
        <p:grpSp>
          <p:nvGrpSpPr>
            <p:cNvPr id="16" name="组合 15"/>
            <p:cNvGrpSpPr/>
            <p:nvPr/>
          </p:nvGrpSpPr>
          <p:grpSpPr>
            <a:xfrm>
              <a:off x="2334755" y="2991558"/>
              <a:ext cx="1298236" cy="738835"/>
              <a:chOff x="3499046" y="4615023"/>
              <a:chExt cx="1128815" cy="642418"/>
            </a:xfrm>
          </p:grpSpPr>
          <p:sp>
            <p:nvSpPr>
              <p:cNvPr id="52" name="文本框 45"/>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284C78"/>
                    </a:solidFill>
                    <a:latin typeface="Impact" panose="020B0806030902050204" pitchFamily="34" charset="0"/>
                  </a:rPr>
                  <a:t>A</a:t>
                </a:r>
                <a:endParaRPr lang="zh-CN" altLang="en-US" sz="3000" dirty="0">
                  <a:solidFill>
                    <a:srgbClr val="284C78"/>
                  </a:solidFill>
                  <a:latin typeface="Impact" panose="020B0806030902050204" pitchFamily="34" charset="0"/>
                </a:endParaRPr>
              </a:p>
            </p:txBody>
          </p:sp>
          <p:sp>
            <p:nvSpPr>
              <p:cNvPr id="53" name="文本框 46"/>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srgbClr val="284C78"/>
                    </a:solidFill>
                    <a:latin typeface="Impact" panose="020B0806030902050204" pitchFamily="34" charset="0"/>
                  </a:rPr>
                  <a:t>STEP</a:t>
                </a:r>
                <a:endParaRPr lang="zh-CN" altLang="en-US" sz="1013" dirty="0">
                  <a:solidFill>
                    <a:srgbClr val="284C78"/>
                  </a:solidFill>
                  <a:latin typeface="Impact" panose="020B0806030902050204" pitchFamily="34" charset="0"/>
                </a:endParaRPr>
              </a:p>
            </p:txBody>
          </p:sp>
        </p:grpSp>
        <p:grpSp>
          <p:nvGrpSpPr>
            <p:cNvPr id="17" name="组合 16"/>
            <p:cNvGrpSpPr/>
            <p:nvPr/>
          </p:nvGrpSpPr>
          <p:grpSpPr>
            <a:xfrm>
              <a:off x="4322326" y="3056886"/>
              <a:ext cx="1239811" cy="677265"/>
              <a:chOff x="3556196" y="4615023"/>
              <a:chExt cx="1078015" cy="588882"/>
            </a:xfrm>
          </p:grpSpPr>
          <p:sp>
            <p:nvSpPr>
              <p:cNvPr id="50" name="文本框 49"/>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284C78"/>
                    </a:solidFill>
                    <a:latin typeface="Impact" panose="020B0806030902050204" pitchFamily="34" charset="0"/>
                  </a:rPr>
                  <a:t>B</a:t>
                </a:r>
                <a:endParaRPr lang="zh-CN" altLang="en-US" sz="2700" dirty="0">
                  <a:solidFill>
                    <a:srgbClr val="284C78"/>
                  </a:solidFill>
                  <a:latin typeface="Impact" panose="020B0806030902050204" pitchFamily="34" charset="0"/>
                </a:endParaRPr>
              </a:p>
            </p:txBody>
          </p:sp>
          <p:sp>
            <p:nvSpPr>
              <p:cNvPr id="51" name="文本框 50"/>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srgbClr val="284C78"/>
                    </a:solidFill>
                    <a:latin typeface="Impact" panose="020B0806030902050204" pitchFamily="34" charset="0"/>
                  </a:rPr>
                  <a:t>STEP</a:t>
                </a:r>
                <a:endParaRPr lang="zh-CN" altLang="en-US" sz="1200" dirty="0">
                  <a:solidFill>
                    <a:srgbClr val="284C78"/>
                  </a:solidFill>
                  <a:latin typeface="Impact" panose="020B0806030902050204" pitchFamily="34" charset="0"/>
                </a:endParaRPr>
              </a:p>
            </p:txBody>
          </p:sp>
        </p:grpSp>
        <p:grpSp>
          <p:nvGrpSpPr>
            <p:cNvPr id="18" name="组合 17"/>
            <p:cNvGrpSpPr/>
            <p:nvPr/>
          </p:nvGrpSpPr>
          <p:grpSpPr>
            <a:xfrm>
              <a:off x="6419525" y="2836259"/>
              <a:ext cx="1298236" cy="738835"/>
              <a:chOff x="3499046" y="4615023"/>
              <a:chExt cx="1128815" cy="642418"/>
            </a:xfrm>
          </p:grpSpPr>
          <p:sp>
            <p:nvSpPr>
              <p:cNvPr id="48"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284C78"/>
                    </a:solidFill>
                    <a:latin typeface="Impact" panose="020B0806030902050204" pitchFamily="34" charset="0"/>
                  </a:rPr>
                  <a:t>C</a:t>
                </a:r>
                <a:endParaRPr lang="zh-CN" altLang="en-US" sz="3000" dirty="0">
                  <a:solidFill>
                    <a:srgbClr val="284C78"/>
                  </a:solidFill>
                  <a:latin typeface="Impact" panose="020B0806030902050204" pitchFamily="34" charset="0"/>
                </a:endParaRPr>
              </a:p>
            </p:txBody>
          </p:sp>
          <p:sp>
            <p:nvSpPr>
              <p:cNvPr id="49" name="文本框 53"/>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srgbClr val="284C78"/>
                    </a:solidFill>
                    <a:latin typeface="Impact" panose="020B0806030902050204" pitchFamily="34" charset="0"/>
                  </a:rPr>
                  <a:t>STEP</a:t>
                </a:r>
                <a:endParaRPr lang="zh-CN" altLang="en-US" sz="1013" dirty="0">
                  <a:solidFill>
                    <a:srgbClr val="284C78"/>
                  </a:solidFill>
                  <a:latin typeface="Impact" panose="020B0806030902050204" pitchFamily="34" charset="0"/>
                </a:endParaRPr>
              </a:p>
            </p:txBody>
          </p:sp>
        </p:grpSp>
        <p:grpSp>
          <p:nvGrpSpPr>
            <p:cNvPr id="19" name="组合 18"/>
            <p:cNvGrpSpPr/>
            <p:nvPr/>
          </p:nvGrpSpPr>
          <p:grpSpPr>
            <a:xfrm>
              <a:off x="8463100" y="2991561"/>
              <a:ext cx="1239811" cy="677265"/>
              <a:chOff x="3556196" y="4615023"/>
              <a:chExt cx="1078015" cy="588882"/>
            </a:xfrm>
          </p:grpSpPr>
          <p:sp>
            <p:nvSpPr>
              <p:cNvPr id="46" name="文本框 55"/>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284C78"/>
                    </a:solidFill>
                    <a:latin typeface="Impact" panose="020B0806030902050204" pitchFamily="34" charset="0"/>
                  </a:rPr>
                  <a:t>D</a:t>
                </a:r>
                <a:endParaRPr lang="zh-CN" altLang="en-US" sz="2700" dirty="0">
                  <a:solidFill>
                    <a:srgbClr val="284C78"/>
                  </a:solidFill>
                  <a:latin typeface="Impact" panose="020B0806030902050204" pitchFamily="34" charset="0"/>
                </a:endParaRPr>
              </a:p>
            </p:txBody>
          </p:sp>
          <p:sp>
            <p:nvSpPr>
              <p:cNvPr id="47" name="文本框 56"/>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srgbClr val="284C78"/>
                    </a:solidFill>
                    <a:latin typeface="Impact" panose="020B0806030902050204" pitchFamily="34" charset="0"/>
                  </a:rPr>
                  <a:t>STEP</a:t>
                </a:r>
                <a:endParaRPr lang="zh-CN" altLang="en-US" sz="1200" dirty="0">
                  <a:solidFill>
                    <a:srgbClr val="284C78"/>
                  </a:solidFill>
                  <a:latin typeface="Impact" panose="020B0806030902050204" pitchFamily="34" charset="0"/>
                </a:endParaRPr>
              </a:p>
            </p:txBody>
          </p:sp>
        </p:grpSp>
        <p:grpSp>
          <p:nvGrpSpPr>
            <p:cNvPr id="20" name="Group 4"/>
            <p:cNvGrpSpPr>
              <a:grpSpLocks noChangeAspect="1"/>
            </p:cNvGrpSpPr>
            <p:nvPr/>
          </p:nvGrpSpPr>
          <p:grpSpPr bwMode="auto">
            <a:xfrm>
              <a:off x="6760006" y="3656172"/>
              <a:ext cx="608364" cy="577625"/>
              <a:chOff x="4797" y="1501"/>
              <a:chExt cx="950" cy="902"/>
            </a:xfrm>
            <a:solidFill>
              <a:srgbClr val="01ACBE"/>
            </a:solidFill>
          </p:grpSpPr>
          <p:sp>
            <p:nvSpPr>
              <p:cNvPr id="41"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2"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3"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4"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5"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21" name="Group 12"/>
            <p:cNvGrpSpPr>
              <a:grpSpLocks noChangeAspect="1"/>
            </p:cNvGrpSpPr>
            <p:nvPr/>
          </p:nvGrpSpPr>
          <p:grpSpPr bwMode="auto">
            <a:xfrm>
              <a:off x="2641103" y="3855164"/>
              <a:ext cx="591336" cy="566092"/>
              <a:chOff x="851" y="1961"/>
              <a:chExt cx="773" cy="740"/>
            </a:xfrm>
            <a:solidFill>
              <a:srgbClr val="FFB850"/>
            </a:solidFill>
          </p:grpSpPr>
          <p:sp>
            <p:nvSpPr>
              <p:cNvPr id="35"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6"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7"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8"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9"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40"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22" name="Group 21"/>
            <p:cNvGrpSpPr>
              <a:grpSpLocks noChangeAspect="1"/>
            </p:cNvGrpSpPr>
            <p:nvPr/>
          </p:nvGrpSpPr>
          <p:grpSpPr bwMode="auto">
            <a:xfrm>
              <a:off x="4567282" y="3975271"/>
              <a:ext cx="739106" cy="258527"/>
              <a:chOff x="4095" y="2571"/>
              <a:chExt cx="1155" cy="404"/>
            </a:xfrm>
            <a:solidFill>
              <a:srgbClr val="E87071"/>
            </a:solidFill>
          </p:grpSpPr>
          <p:sp>
            <p:nvSpPr>
              <p:cNvPr id="32"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3"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4"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23" name="Group 27"/>
            <p:cNvGrpSpPr>
              <a:grpSpLocks noChangeAspect="1"/>
            </p:cNvGrpSpPr>
            <p:nvPr/>
          </p:nvGrpSpPr>
          <p:grpSpPr bwMode="auto">
            <a:xfrm>
              <a:off x="8868096" y="3812611"/>
              <a:ext cx="381960" cy="388640"/>
              <a:chOff x="4766" y="1799"/>
              <a:chExt cx="629" cy="640"/>
            </a:xfrm>
            <a:solidFill>
              <a:srgbClr val="663C77"/>
            </a:solidFill>
          </p:grpSpPr>
          <p:sp>
            <p:nvSpPr>
              <p:cNvPr id="28"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29"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0"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31"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sp>
          <p:nvSpPr>
            <p:cNvPr id="24"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25"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26"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sp>
          <p:nvSpPr>
            <p:cNvPr id="27"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284C78"/>
                </a:solidFill>
              </a:endParaRPr>
            </a:p>
          </p:txBody>
        </p:sp>
      </p:grpSp>
      <p:grpSp>
        <p:nvGrpSpPr>
          <p:cNvPr id="54" name="组合 53"/>
          <p:cNvGrpSpPr/>
          <p:nvPr/>
        </p:nvGrpSpPr>
        <p:grpSpPr>
          <a:xfrm>
            <a:off x="1621960" y="3668765"/>
            <a:ext cx="1328990" cy="839271"/>
            <a:chOff x="2162332" y="4892821"/>
            <a:chExt cx="1771756" cy="1119288"/>
          </a:xfrm>
        </p:grpSpPr>
        <p:sp>
          <p:nvSpPr>
            <p:cNvPr id="55" name="文本框 91"/>
            <p:cNvSpPr txBox="1"/>
            <p:nvPr/>
          </p:nvSpPr>
          <p:spPr>
            <a:xfrm>
              <a:off x="2162332" y="4892821"/>
              <a:ext cx="1771756" cy="430987"/>
            </a:xfrm>
            <a:prstGeom prst="rect">
              <a:avLst/>
            </a:prstGeom>
            <a:noFill/>
          </p:spPr>
          <p:txBody>
            <a:bodyPr wrap="square" rtlCol="0">
              <a:spAutoFit/>
            </a:bodyPr>
            <a:lstStyle/>
            <a:p>
              <a:r>
                <a:rPr lang="zh-CN" altLang="en-US" sz="1500" dirty="0">
                  <a:solidFill>
                    <a:srgbClr val="284C78"/>
                  </a:solidFill>
                  <a:latin typeface="微软雅黑" panose="020B0503020204020204" pitchFamily="34" charset="-122"/>
                  <a:ea typeface="微软雅黑" panose="020B0503020204020204" pitchFamily="34" charset="-122"/>
                </a:rPr>
                <a:t>在此添加标题</a:t>
              </a:r>
            </a:p>
          </p:txBody>
        </p:sp>
        <p:sp>
          <p:nvSpPr>
            <p:cNvPr id="56" name="文本框 113"/>
            <p:cNvSpPr txBox="1"/>
            <p:nvPr/>
          </p:nvSpPr>
          <p:spPr>
            <a:xfrm>
              <a:off x="2278782" y="5334844"/>
              <a:ext cx="1411667" cy="677265"/>
            </a:xfrm>
            <a:prstGeom prst="rect">
              <a:avLst/>
            </a:prstGeom>
            <a:noFill/>
          </p:spPr>
          <p:txBody>
            <a:bodyPr wrap="square" rtlCol="0">
              <a:spAutoFit/>
            </a:bodyPr>
            <a:lstStyle/>
            <a:p>
              <a:pPr algn="ctr">
                <a:lnSpc>
                  <a:spcPct val="120000"/>
                </a:lnSpc>
              </a:pPr>
              <a:r>
                <a:rPr lang="zh-CN" altLang="en-US" sz="750" dirty="0">
                  <a:solidFill>
                    <a:srgbClr val="284C78"/>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7" name="组合 56"/>
          <p:cNvGrpSpPr/>
          <p:nvPr/>
        </p:nvGrpSpPr>
        <p:grpSpPr>
          <a:xfrm>
            <a:off x="3088089" y="1275905"/>
            <a:ext cx="1376910" cy="777798"/>
            <a:chOff x="4116918" y="1701602"/>
            <a:chExt cx="1835641" cy="1037304"/>
          </a:xfrm>
        </p:grpSpPr>
        <p:sp>
          <p:nvSpPr>
            <p:cNvPr id="58" name="文本框 99"/>
            <p:cNvSpPr txBox="1"/>
            <p:nvPr/>
          </p:nvSpPr>
          <p:spPr>
            <a:xfrm>
              <a:off x="4116918" y="1701602"/>
              <a:ext cx="1835641" cy="430986"/>
            </a:xfrm>
            <a:prstGeom prst="rect">
              <a:avLst/>
            </a:prstGeom>
            <a:noFill/>
          </p:spPr>
          <p:txBody>
            <a:bodyPr wrap="square" rtlCol="0">
              <a:spAutoFit/>
            </a:bodyPr>
            <a:lstStyle/>
            <a:p>
              <a:r>
                <a:rPr lang="zh-CN" altLang="en-US" sz="1500" dirty="0">
                  <a:solidFill>
                    <a:srgbClr val="284C78"/>
                  </a:solidFill>
                  <a:latin typeface="微软雅黑" panose="020B0503020204020204" pitchFamily="34" charset="-122"/>
                  <a:ea typeface="微软雅黑" panose="020B0503020204020204" pitchFamily="34" charset="-122"/>
                </a:rPr>
                <a:t>在此添加标题</a:t>
              </a:r>
            </a:p>
          </p:txBody>
        </p:sp>
        <p:sp>
          <p:nvSpPr>
            <p:cNvPr id="59" name="文本框 113"/>
            <p:cNvSpPr txBox="1"/>
            <p:nvPr/>
          </p:nvSpPr>
          <p:spPr>
            <a:xfrm>
              <a:off x="4222998" y="2061641"/>
              <a:ext cx="1411667" cy="677265"/>
            </a:xfrm>
            <a:prstGeom prst="rect">
              <a:avLst/>
            </a:prstGeom>
            <a:noFill/>
          </p:spPr>
          <p:txBody>
            <a:bodyPr wrap="square" rtlCol="0">
              <a:spAutoFit/>
            </a:bodyPr>
            <a:lstStyle/>
            <a:p>
              <a:pPr algn="ctr">
                <a:lnSpc>
                  <a:spcPct val="120000"/>
                </a:lnSpc>
              </a:pPr>
              <a:r>
                <a:rPr lang="zh-CN" altLang="en-US" sz="750" dirty="0">
                  <a:solidFill>
                    <a:srgbClr val="284C78"/>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0" name="组合 59"/>
          <p:cNvGrpSpPr/>
          <p:nvPr/>
        </p:nvGrpSpPr>
        <p:grpSpPr>
          <a:xfrm>
            <a:off x="4670245" y="3668765"/>
            <a:ext cx="1327705" cy="839271"/>
            <a:chOff x="6226184" y="4892821"/>
            <a:chExt cx="1770043" cy="1119288"/>
          </a:xfrm>
        </p:grpSpPr>
        <p:sp>
          <p:nvSpPr>
            <p:cNvPr id="61" name="文本框 94"/>
            <p:cNvSpPr txBox="1"/>
            <p:nvPr/>
          </p:nvSpPr>
          <p:spPr>
            <a:xfrm>
              <a:off x="6226184" y="4892821"/>
              <a:ext cx="1770043" cy="430987"/>
            </a:xfrm>
            <a:prstGeom prst="rect">
              <a:avLst/>
            </a:prstGeom>
            <a:noFill/>
          </p:spPr>
          <p:txBody>
            <a:bodyPr wrap="square" rtlCol="0">
              <a:spAutoFit/>
            </a:bodyPr>
            <a:lstStyle/>
            <a:p>
              <a:r>
                <a:rPr lang="zh-CN" altLang="en-US" sz="1500" dirty="0">
                  <a:solidFill>
                    <a:srgbClr val="284C78"/>
                  </a:solidFill>
                  <a:latin typeface="微软雅黑" panose="020B0503020204020204" pitchFamily="34" charset="-122"/>
                  <a:ea typeface="微软雅黑" panose="020B0503020204020204" pitchFamily="34" charset="-122"/>
                </a:rPr>
                <a:t>在此添加标题</a:t>
              </a:r>
            </a:p>
          </p:txBody>
        </p:sp>
        <p:sp>
          <p:nvSpPr>
            <p:cNvPr id="62" name="文本框 113"/>
            <p:cNvSpPr txBox="1"/>
            <p:nvPr/>
          </p:nvSpPr>
          <p:spPr>
            <a:xfrm>
              <a:off x="6368561" y="5334844"/>
              <a:ext cx="1411667" cy="677265"/>
            </a:xfrm>
            <a:prstGeom prst="rect">
              <a:avLst/>
            </a:prstGeom>
            <a:noFill/>
          </p:spPr>
          <p:txBody>
            <a:bodyPr wrap="square" rtlCol="0">
              <a:spAutoFit/>
            </a:bodyPr>
            <a:lstStyle/>
            <a:p>
              <a:pPr algn="ctr">
                <a:lnSpc>
                  <a:spcPct val="120000"/>
                </a:lnSpc>
              </a:pPr>
              <a:r>
                <a:rPr lang="zh-CN" altLang="en-US" sz="750" dirty="0">
                  <a:solidFill>
                    <a:srgbClr val="284C78"/>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3" name="组合 62"/>
          <p:cNvGrpSpPr/>
          <p:nvPr/>
        </p:nvGrpSpPr>
        <p:grpSpPr>
          <a:xfrm>
            <a:off x="6169639" y="1275905"/>
            <a:ext cx="1410131" cy="777798"/>
            <a:chOff x="8225116" y="1701602"/>
            <a:chExt cx="1879930" cy="1037304"/>
          </a:xfrm>
        </p:grpSpPr>
        <p:sp>
          <p:nvSpPr>
            <p:cNvPr id="64" name="文本框 101"/>
            <p:cNvSpPr txBox="1"/>
            <p:nvPr/>
          </p:nvSpPr>
          <p:spPr>
            <a:xfrm>
              <a:off x="8225116" y="1701602"/>
              <a:ext cx="1879930" cy="430986"/>
            </a:xfrm>
            <a:prstGeom prst="rect">
              <a:avLst/>
            </a:prstGeom>
            <a:noFill/>
          </p:spPr>
          <p:txBody>
            <a:bodyPr wrap="square" rtlCol="0">
              <a:spAutoFit/>
            </a:bodyPr>
            <a:lstStyle/>
            <a:p>
              <a:r>
                <a:rPr lang="zh-CN" altLang="en-US" sz="1500" dirty="0">
                  <a:solidFill>
                    <a:srgbClr val="284C78"/>
                  </a:solidFill>
                  <a:latin typeface="微软雅黑" panose="020B0503020204020204" pitchFamily="34" charset="-122"/>
                  <a:ea typeface="微软雅黑" panose="020B0503020204020204" pitchFamily="34" charset="-122"/>
                </a:rPr>
                <a:t>在此添加标题</a:t>
              </a:r>
            </a:p>
          </p:txBody>
        </p:sp>
        <p:sp>
          <p:nvSpPr>
            <p:cNvPr id="65" name="文本框 113"/>
            <p:cNvSpPr txBox="1"/>
            <p:nvPr/>
          </p:nvSpPr>
          <p:spPr>
            <a:xfrm>
              <a:off x="8327454" y="2061641"/>
              <a:ext cx="1411667" cy="677265"/>
            </a:xfrm>
            <a:prstGeom prst="rect">
              <a:avLst/>
            </a:prstGeom>
            <a:noFill/>
          </p:spPr>
          <p:txBody>
            <a:bodyPr wrap="square" rtlCol="0">
              <a:spAutoFit/>
            </a:bodyPr>
            <a:lstStyle/>
            <a:p>
              <a:pPr algn="ctr">
                <a:lnSpc>
                  <a:spcPct val="120000"/>
                </a:lnSpc>
              </a:pPr>
              <a:r>
                <a:rPr lang="zh-CN" altLang="en-US" sz="750" dirty="0">
                  <a:solidFill>
                    <a:srgbClr val="284C78"/>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74818998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anim calcmode="lin" valueType="num">
                                      <p:cBhvr>
                                        <p:cTn id="27" dur="500" fill="hold"/>
                                        <p:tgtEl>
                                          <p:spTgt spid="10"/>
                                        </p:tgtEl>
                                        <p:attrNameLst>
                                          <p:attrName>ppt_x</p:attrName>
                                        </p:attrNameLst>
                                      </p:cBhvr>
                                      <p:tavLst>
                                        <p:tav tm="0">
                                          <p:val>
                                            <p:strVal val="#ppt_x"/>
                                          </p:val>
                                        </p:tav>
                                        <p:tav tm="100000">
                                          <p:val>
                                            <p:strVal val="#ppt_x"/>
                                          </p:val>
                                        </p:tav>
                                      </p:tavLst>
                                    </p:anim>
                                    <p:anim calcmode="lin" valueType="num">
                                      <p:cBhvr>
                                        <p:cTn id="28" dur="500" fill="hold"/>
                                        <p:tgtEl>
                                          <p:spTgt spid="10"/>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anim calcmode="lin" valueType="num">
                                      <p:cBhvr>
                                        <p:cTn id="33" dur="500" fill="hold"/>
                                        <p:tgtEl>
                                          <p:spTgt spid="11"/>
                                        </p:tgtEl>
                                        <p:attrNameLst>
                                          <p:attrName>ppt_x</p:attrName>
                                        </p:attrNameLst>
                                      </p:cBhvr>
                                      <p:tavLst>
                                        <p:tav tm="0">
                                          <p:val>
                                            <p:strVal val="#ppt_x"/>
                                          </p:val>
                                        </p:tav>
                                        <p:tav tm="100000">
                                          <p:val>
                                            <p:strVal val="#ppt_x"/>
                                          </p:val>
                                        </p:tav>
                                      </p:tavLst>
                                    </p:anim>
                                    <p:anim calcmode="lin" valueType="num">
                                      <p:cBhvr>
                                        <p:cTn id="34" dur="5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anim calcmode="lin" valueType="num">
                                      <p:cBhvr>
                                        <p:cTn id="39" dur="500" fill="hold"/>
                                        <p:tgtEl>
                                          <p:spTgt spid="13"/>
                                        </p:tgtEl>
                                        <p:attrNameLst>
                                          <p:attrName>ppt_x</p:attrName>
                                        </p:attrNameLst>
                                      </p:cBhvr>
                                      <p:tavLst>
                                        <p:tav tm="0">
                                          <p:val>
                                            <p:strVal val="#ppt_x"/>
                                          </p:val>
                                        </p:tav>
                                        <p:tav tm="100000">
                                          <p:val>
                                            <p:strVal val="#ppt_x"/>
                                          </p:val>
                                        </p:tav>
                                      </p:tavLst>
                                    </p:anim>
                                    <p:anim calcmode="lin" valueType="num">
                                      <p:cBhvr>
                                        <p:cTn id="40" dur="500" fill="hold"/>
                                        <p:tgtEl>
                                          <p:spTgt spid="13"/>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7"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strVal val="#ppt_x"/>
                                          </p:val>
                                        </p:tav>
                                        <p:tav tm="100000">
                                          <p:val>
                                            <p:strVal val="#ppt_x"/>
                                          </p:val>
                                        </p:tav>
                                      </p:tavLst>
                                    </p:anim>
                                    <p:anim calcmode="lin" valueType="num">
                                      <p:cBhvr>
                                        <p:cTn id="46" dur="500" fill="hold"/>
                                        <p:tgtEl>
                                          <p:spTgt spid="12"/>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14" presetClass="entr" presetSubtype="10"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randombar(horizontal)">
                                      <p:cBhvr>
                                        <p:cTn id="50" dur="500"/>
                                        <p:tgtEl>
                                          <p:spTgt spid="14"/>
                                        </p:tgtEl>
                                      </p:cBhvr>
                                    </p:animEffect>
                                  </p:childTnLst>
                                </p:cTn>
                              </p:par>
                            </p:childTnLst>
                          </p:cTn>
                        </p:par>
                        <p:par>
                          <p:cTn id="51" fill="hold">
                            <p:stCondLst>
                              <p:cond delay="4000"/>
                            </p:stCondLst>
                            <p:childTnLst>
                              <p:par>
                                <p:cTn id="52" presetID="22" presetClass="entr" presetSubtype="1" fill="hold" nodeType="after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wipe(up)">
                                      <p:cBhvr>
                                        <p:cTn id="54" dur="500"/>
                                        <p:tgtEl>
                                          <p:spTgt spid="54"/>
                                        </p:tgtEl>
                                      </p:cBhvr>
                                    </p:animEffect>
                                  </p:childTnLst>
                                </p:cTn>
                              </p:par>
                            </p:childTnLst>
                          </p:cTn>
                        </p:par>
                        <p:par>
                          <p:cTn id="55" fill="hold">
                            <p:stCondLst>
                              <p:cond delay="4500"/>
                            </p:stCondLst>
                            <p:childTnLst>
                              <p:par>
                                <p:cTn id="56" presetID="22" presetClass="entr" presetSubtype="4" fill="hold" nodeType="after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wipe(down)">
                                      <p:cBhvr>
                                        <p:cTn id="58" dur="500"/>
                                        <p:tgtEl>
                                          <p:spTgt spid="57"/>
                                        </p:tgtEl>
                                      </p:cBhvr>
                                    </p:animEffect>
                                  </p:childTnLst>
                                </p:cTn>
                              </p:par>
                            </p:childTnLst>
                          </p:cTn>
                        </p:par>
                        <p:par>
                          <p:cTn id="59" fill="hold">
                            <p:stCondLst>
                              <p:cond delay="5000"/>
                            </p:stCondLst>
                            <p:childTnLst>
                              <p:par>
                                <p:cTn id="60" presetID="22" presetClass="entr" presetSubtype="1" fill="hold"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up)">
                                      <p:cBhvr>
                                        <p:cTn id="62" dur="500"/>
                                        <p:tgtEl>
                                          <p:spTgt spid="60"/>
                                        </p:tgtEl>
                                      </p:cBhvr>
                                    </p:animEffect>
                                  </p:childTnLst>
                                </p:cTn>
                              </p:par>
                            </p:childTnLst>
                          </p:cTn>
                        </p:par>
                        <p:par>
                          <p:cTn id="63" fill="hold">
                            <p:stCondLst>
                              <p:cond delay="5500"/>
                            </p:stCondLst>
                            <p:childTnLst>
                              <p:par>
                                <p:cTn id="64" presetID="22" presetClass="entr" presetSubtype="4" fill="hold" nodeType="afterEffect">
                                  <p:stCondLst>
                                    <p:cond delay="0"/>
                                  </p:stCondLst>
                                  <p:childTnLst>
                                    <p:set>
                                      <p:cBhvr>
                                        <p:cTn id="65" dur="1" fill="hold">
                                          <p:stCondLst>
                                            <p:cond delay="0"/>
                                          </p:stCondLst>
                                        </p:cTn>
                                        <p:tgtEl>
                                          <p:spTgt spid="63"/>
                                        </p:tgtEl>
                                        <p:attrNameLst>
                                          <p:attrName>style.visibility</p:attrName>
                                        </p:attrNameLst>
                                      </p:cBhvr>
                                      <p:to>
                                        <p:strVal val="visible"/>
                                      </p:to>
                                    </p:set>
                                    <p:animEffect transition="in" filter="wipe(down)">
                                      <p:cBhvr>
                                        <p:cTn id="6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5459663" y="1326802"/>
            <a:ext cx="630230" cy="63023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284C78"/>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284C78"/>
                </a:solidFill>
                <a:latin typeface="+mj-ea"/>
                <a:ea typeface="+mj-ea"/>
              </a:endParaRPr>
            </a:p>
          </p:txBody>
        </p:sp>
      </p:grpSp>
      <p:grpSp>
        <p:nvGrpSpPr>
          <p:cNvPr id="13" name="组合 12"/>
          <p:cNvGrpSpPr/>
          <p:nvPr/>
        </p:nvGrpSpPr>
        <p:grpSpPr>
          <a:xfrm>
            <a:off x="5361136" y="1777942"/>
            <a:ext cx="769476" cy="769476"/>
            <a:chOff x="1695226" y="3321784"/>
            <a:chExt cx="1250759" cy="1250759"/>
          </a:xfrm>
        </p:grpSpPr>
        <p:sp>
          <p:nvSpPr>
            <p:cNvPr id="14" name="椭圆 1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latin typeface="+mj-ea"/>
                <a:ea typeface="+mj-ea"/>
              </a:endParaRPr>
            </a:p>
          </p:txBody>
        </p:sp>
        <p:sp>
          <p:nvSpPr>
            <p:cNvPr id="15" name="椭圆 14"/>
            <p:cNvSpPr/>
            <p:nvPr/>
          </p:nvSpPr>
          <p:spPr>
            <a:xfrm>
              <a:off x="1826937" y="3453495"/>
              <a:ext cx="987336" cy="987336"/>
            </a:xfrm>
            <a:prstGeom prst="ellipse">
              <a:avLst/>
            </a:prstGeom>
            <a:solidFill>
              <a:srgbClr val="284C7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latin typeface="+mj-ea"/>
                <a:ea typeface="+mj-ea"/>
              </a:endParaRPr>
            </a:p>
          </p:txBody>
        </p:sp>
      </p:grpSp>
      <p:grpSp>
        <p:nvGrpSpPr>
          <p:cNvPr id="16" name="组合 15"/>
          <p:cNvGrpSpPr/>
          <p:nvPr/>
        </p:nvGrpSpPr>
        <p:grpSpPr>
          <a:xfrm>
            <a:off x="5002793" y="2383112"/>
            <a:ext cx="890519" cy="890519"/>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284C78"/>
                </a:solidFill>
                <a:latin typeface="+mj-ea"/>
                <a:ea typeface="+mj-ea"/>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284C78"/>
                </a:solidFill>
                <a:latin typeface="+mj-ea"/>
                <a:ea typeface="+mj-ea"/>
              </a:endParaRPr>
            </a:p>
          </p:txBody>
        </p:sp>
      </p:grpSp>
      <p:sp>
        <p:nvSpPr>
          <p:cNvPr id="19" name="TextBox 13"/>
          <p:cNvSpPr txBox="1"/>
          <p:nvPr/>
        </p:nvSpPr>
        <p:spPr>
          <a:xfrm>
            <a:off x="6505928" y="1500492"/>
            <a:ext cx="1031051" cy="261610"/>
          </a:xfrm>
          <a:prstGeom prst="rect">
            <a:avLst/>
          </a:prstGeom>
          <a:noFill/>
        </p:spPr>
        <p:txBody>
          <a:bodyPr wrap="none" rtlCol="0">
            <a:spAutoFit/>
          </a:bodyPr>
          <a:lstStyle/>
          <a:p>
            <a:r>
              <a:rPr lang="zh-CN" altLang="en-US" sz="1100" dirty="0" smtClean="0">
                <a:solidFill>
                  <a:srgbClr val="284C78"/>
                </a:solidFill>
                <a:latin typeface="+mj-ea"/>
                <a:ea typeface="+mj-ea"/>
              </a:rPr>
              <a:t>标题内容文字</a:t>
            </a:r>
            <a:endParaRPr lang="en-US" altLang="zh-CN" sz="1100" dirty="0">
              <a:solidFill>
                <a:srgbClr val="284C78"/>
              </a:solidFill>
              <a:latin typeface="+mj-ea"/>
              <a:ea typeface="+mj-ea"/>
            </a:endParaRPr>
          </a:p>
        </p:txBody>
      </p:sp>
      <p:sp>
        <p:nvSpPr>
          <p:cNvPr id="20" name="TextBox 14"/>
          <p:cNvSpPr txBox="1"/>
          <p:nvPr/>
        </p:nvSpPr>
        <p:spPr>
          <a:xfrm>
            <a:off x="6475857" y="1217207"/>
            <a:ext cx="992579" cy="307777"/>
          </a:xfrm>
          <a:prstGeom prst="rect">
            <a:avLst/>
          </a:prstGeom>
          <a:noFill/>
        </p:spPr>
        <p:txBody>
          <a:bodyPr wrap="none" rtlCol="0">
            <a:spAutoFit/>
          </a:bodyPr>
          <a:lstStyle/>
          <a:p>
            <a:r>
              <a:rPr lang="en-US" altLang="zh-CN" sz="1400" b="1" dirty="0" smtClean="0">
                <a:solidFill>
                  <a:srgbClr val="284C78"/>
                </a:solidFill>
                <a:latin typeface="+mj-ea"/>
                <a:ea typeface="+mj-ea"/>
              </a:rPr>
              <a:t>2013</a:t>
            </a:r>
            <a:r>
              <a:rPr lang="zh-CN" altLang="en-US" sz="1400" b="1" dirty="0" smtClean="0">
                <a:solidFill>
                  <a:srgbClr val="284C78"/>
                </a:solidFill>
                <a:latin typeface="+mj-ea"/>
                <a:ea typeface="+mj-ea"/>
              </a:rPr>
              <a:t>年</a:t>
            </a:r>
            <a:r>
              <a:rPr lang="en-US" altLang="zh-CN" sz="1400" b="1" dirty="0">
                <a:solidFill>
                  <a:srgbClr val="284C78"/>
                </a:solidFill>
                <a:latin typeface="+mj-ea"/>
                <a:ea typeface="+mj-ea"/>
              </a:rPr>
              <a:t>5</a:t>
            </a:r>
            <a:r>
              <a:rPr lang="zh-CN" altLang="en-US" sz="1400" b="1" dirty="0" smtClean="0">
                <a:solidFill>
                  <a:srgbClr val="284C78"/>
                </a:solidFill>
                <a:latin typeface="+mj-ea"/>
                <a:ea typeface="+mj-ea"/>
              </a:rPr>
              <a:t>月</a:t>
            </a:r>
            <a:endParaRPr lang="en-US" altLang="zh-CN" sz="1400" b="1" dirty="0">
              <a:solidFill>
                <a:srgbClr val="284C78"/>
              </a:solidFill>
              <a:latin typeface="+mj-ea"/>
              <a:ea typeface="+mj-ea"/>
            </a:endParaRPr>
          </a:p>
        </p:txBody>
      </p:sp>
      <p:sp>
        <p:nvSpPr>
          <p:cNvPr id="21" name="TextBox 15"/>
          <p:cNvSpPr txBox="1"/>
          <p:nvPr/>
        </p:nvSpPr>
        <p:spPr>
          <a:xfrm>
            <a:off x="6403468" y="2415502"/>
            <a:ext cx="1031051" cy="261610"/>
          </a:xfrm>
          <a:prstGeom prst="rect">
            <a:avLst/>
          </a:prstGeom>
          <a:noFill/>
        </p:spPr>
        <p:txBody>
          <a:bodyPr wrap="none" rtlCol="0">
            <a:spAutoFit/>
          </a:bodyPr>
          <a:lstStyle/>
          <a:p>
            <a:r>
              <a:rPr lang="zh-CN" altLang="en-US" sz="1100" dirty="0">
                <a:solidFill>
                  <a:srgbClr val="284C78"/>
                </a:solidFill>
                <a:latin typeface="+mj-ea"/>
                <a:ea typeface="+mj-ea"/>
              </a:rPr>
              <a:t>标题内容</a:t>
            </a:r>
            <a:r>
              <a:rPr lang="zh-CN" altLang="en-US" sz="1100" dirty="0" smtClean="0">
                <a:solidFill>
                  <a:srgbClr val="284C78"/>
                </a:solidFill>
                <a:latin typeface="+mj-ea"/>
                <a:ea typeface="+mj-ea"/>
              </a:rPr>
              <a:t>文字</a:t>
            </a:r>
            <a:endParaRPr lang="en-US" altLang="zh-CN" sz="1100" dirty="0">
              <a:solidFill>
                <a:srgbClr val="284C78"/>
              </a:solidFill>
              <a:latin typeface="+mj-ea"/>
              <a:ea typeface="+mj-ea"/>
            </a:endParaRPr>
          </a:p>
        </p:txBody>
      </p:sp>
      <p:sp>
        <p:nvSpPr>
          <p:cNvPr id="22" name="TextBox 16"/>
          <p:cNvSpPr txBox="1"/>
          <p:nvPr/>
        </p:nvSpPr>
        <p:spPr>
          <a:xfrm>
            <a:off x="6406262" y="2128651"/>
            <a:ext cx="992579" cy="307777"/>
          </a:xfrm>
          <a:prstGeom prst="rect">
            <a:avLst/>
          </a:prstGeom>
          <a:noFill/>
        </p:spPr>
        <p:txBody>
          <a:bodyPr wrap="none" rtlCol="0">
            <a:spAutoFit/>
          </a:bodyPr>
          <a:lstStyle/>
          <a:p>
            <a:r>
              <a:rPr lang="en-US" altLang="zh-CN" sz="1400" b="1" dirty="0" smtClean="0">
                <a:solidFill>
                  <a:srgbClr val="284C78"/>
                </a:solidFill>
                <a:latin typeface="+mj-ea"/>
                <a:ea typeface="+mj-ea"/>
              </a:rPr>
              <a:t>2013</a:t>
            </a:r>
            <a:r>
              <a:rPr lang="zh-CN" altLang="en-US" sz="1400" b="1" dirty="0" smtClean="0">
                <a:solidFill>
                  <a:srgbClr val="284C78"/>
                </a:solidFill>
                <a:latin typeface="+mj-ea"/>
                <a:ea typeface="+mj-ea"/>
              </a:rPr>
              <a:t>年</a:t>
            </a:r>
            <a:r>
              <a:rPr lang="en-US" altLang="zh-CN" sz="1400" b="1" dirty="0">
                <a:solidFill>
                  <a:srgbClr val="284C78"/>
                </a:solidFill>
                <a:latin typeface="+mj-ea"/>
                <a:ea typeface="+mj-ea"/>
              </a:rPr>
              <a:t>8</a:t>
            </a:r>
            <a:r>
              <a:rPr lang="zh-CN" altLang="en-US" sz="1400" b="1" dirty="0" smtClean="0">
                <a:solidFill>
                  <a:srgbClr val="284C78"/>
                </a:solidFill>
                <a:latin typeface="+mj-ea"/>
                <a:ea typeface="+mj-ea"/>
              </a:rPr>
              <a:t>月</a:t>
            </a:r>
            <a:endParaRPr lang="en-US" altLang="zh-CN" sz="1400" b="1" dirty="0">
              <a:solidFill>
                <a:srgbClr val="284C78"/>
              </a:solidFill>
              <a:latin typeface="+mj-ea"/>
              <a:ea typeface="+mj-ea"/>
            </a:endParaRPr>
          </a:p>
        </p:txBody>
      </p:sp>
      <p:sp>
        <p:nvSpPr>
          <p:cNvPr id="23" name="TextBox 17"/>
          <p:cNvSpPr txBox="1"/>
          <p:nvPr/>
        </p:nvSpPr>
        <p:spPr>
          <a:xfrm>
            <a:off x="6049331" y="3383232"/>
            <a:ext cx="1031051" cy="261610"/>
          </a:xfrm>
          <a:prstGeom prst="rect">
            <a:avLst/>
          </a:prstGeom>
          <a:noFill/>
        </p:spPr>
        <p:txBody>
          <a:bodyPr wrap="none" rtlCol="0">
            <a:spAutoFit/>
          </a:bodyPr>
          <a:lstStyle/>
          <a:p>
            <a:r>
              <a:rPr lang="zh-CN" altLang="en-US" sz="1100" dirty="0">
                <a:solidFill>
                  <a:srgbClr val="284C78"/>
                </a:solidFill>
                <a:latin typeface="+mj-ea"/>
                <a:ea typeface="+mj-ea"/>
              </a:rPr>
              <a:t>标题内容文字</a:t>
            </a:r>
            <a:endParaRPr lang="en-US" altLang="zh-CN" sz="1100" dirty="0">
              <a:solidFill>
                <a:srgbClr val="284C78"/>
              </a:solidFill>
              <a:latin typeface="+mj-ea"/>
              <a:ea typeface="+mj-ea"/>
            </a:endParaRPr>
          </a:p>
        </p:txBody>
      </p:sp>
      <p:sp>
        <p:nvSpPr>
          <p:cNvPr id="24" name="TextBox 18"/>
          <p:cNvSpPr txBox="1"/>
          <p:nvPr/>
        </p:nvSpPr>
        <p:spPr>
          <a:xfrm>
            <a:off x="6028655" y="3065467"/>
            <a:ext cx="992579" cy="307777"/>
          </a:xfrm>
          <a:prstGeom prst="rect">
            <a:avLst/>
          </a:prstGeom>
          <a:noFill/>
        </p:spPr>
        <p:txBody>
          <a:bodyPr wrap="none" rtlCol="0">
            <a:spAutoFit/>
          </a:bodyPr>
          <a:lstStyle/>
          <a:p>
            <a:r>
              <a:rPr lang="en-US" altLang="zh-CN" sz="1400" b="1" dirty="0" smtClean="0">
                <a:solidFill>
                  <a:srgbClr val="284C78"/>
                </a:solidFill>
                <a:latin typeface="+mj-ea"/>
                <a:ea typeface="+mj-ea"/>
              </a:rPr>
              <a:t>2014</a:t>
            </a:r>
            <a:r>
              <a:rPr lang="zh-CN" altLang="en-US" sz="1400" b="1" dirty="0" smtClean="0">
                <a:solidFill>
                  <a:srgbClr val="284C78"/>
                </a:solidFill>
                <a:latin typeface="+mj-ea"/>
                <a:ea typeface="+mj-ea"/>
              </a:rPr>
              <a:t>年</a:t>
            </a:r>
            <a:r>
              <a:rPr lang="en-US" altLang="zh-CN" sz="1400" b="1" dirty="0">
                <a:solidFill>
                  <a:srgbClr val="284C78"/>
                </a:solidFill>
                <a:latin typeface="+mj-ea"/>
                <a:ea typeface="+mj-ea"/>
              </a:rPr>
              <a:t>4</a:t>
            </a:r>
            <a:r>
              <a:rPr lang="zh-CN" altLang="en-US" sz="1400" b="1" dirty="0" smtClean="0">
                <a:solidFill>
                  <a:srgbClr val="284C78"/>
                </a:solidFill>
                <a:latin typeface="+mj-ea"/>
                <a:ea typeface="+mj-ea"/>
              </a:rPr>
              <a:t>月</a:t>
            </a:r>
            <a:endParaRPr lang="en-US" altLang="zh-CN" sz="1400" b="1" dirty="0">
              <a:solidFill>
                <a:srgbClr val="284C78"/>
              </a:solidFill>
              <a:latin typeface="+mj-ea"/>
              <a:ea typeface="+mj-ea"/>
            </a:endParaRPr>
          </a:p>
        </p:txBody>
      </p:sp>
      <p:sp>
        <p:nvSpPr>
          <p:cNvPr id="25" name="TextBox 19"/>
          <p:cNvSpPr txBox="1"/>
          <p:nvPr/>
        </p:nvSpPr>
        <p:spPr>
          <a:xfrm>
            <a:off x="4747284" y="4333296"/>
            <a:ext cx="1031051" cy="261610"/>
          </a:xfrm>
          <a:prstGeom prst="rect">
            <a:avLst/>
          </a:prstGeom>
          <a:noFill/>
        </p:spPr>
        <p:txBody>
          <a:bodyPr wrap="none" rtlCol="0">
            <a:spAutoFit/>
          </a:bodyPr>
          <a:lstStyle/>
          <a:p>
            <a:r>
              <a:rPr lang="zh-CN" altLang="en-US" sz="1100" dirty="0">
                <a:solidFill>
                  <a:srgbClr val="284C78"/>
                </a:solidFill>
                <a:latin typeface="+mj-ea"/>
                <a:ea typeface="+mj-ea"/>
              </a:rPr>
              <a:t>标题内容文字</a:t>
            </a:r>
            <a:endParaRPr lang="en-US" altLang="zh-CN" sz="1100" dirty="0">
              <a:solidFill>
                <a:srgbClr val="284C78"/>
              </a:solidFill>
              <a:latin typeface="+mj-ea"/>
              <a:ea typeface="+mj-ea"/>
            </a:endParaRPr>
          </a:p>
        </p:txBody>
      </p:sp>
      <p:sp>
        <p:nvSpPr>
          <p:cNvPr id="26" name="TextBox 20"/>
          <p:cNvSpPr txBox="1"/>
          <p:nvPr/>
        </p:nvSpPr>
        <p:spPr>
          <a:xfrm>
            <a:off x="4750901" y="3960386"/>
            <a:ext cx="992579" cy="307777"/>
          </a:xfrm>
          <a:prstGeom prst="rect">
            <a:avLst/>
          </a:prstGeom>
          <a:noFill/>
        </p:spPr>
        <p:txBody>
          <a:bodyPr wrap="none" rtlCol="0">
            <a:spAutoFit/>
          </a:bodyPr>
          <a:lstStyle/>
          <a:p>
            <a:r>
              <a:rPr lang="en-US" altLang="zh-CN" sz="1400" b="1" dirty="0" smtClean="0">
                <a:solidFill>
                  <a:srgbClr val="284C78"/>
                </a:solidFill>
                <a:latin typeface="+mj-ea"/>
                <a:ea typeface="+mj-ea"/>
              </a:rPr>
              <a:t>2014</a:t>
            </a:r>
            <a:r>
              <a:rPr lang="zh-CN" altLang="en-US" sz="1400" b="1" dirty="0" smtClean="0">
                <a:solidFill>
                  <a:srgbClr val="284C78"/>
                </a:solidFill>
                <a:latin typeface="+mj-ea"/>
                <a:ea typeface="+mj-ea"/>
              </a:rPr>
              <a:t>年</a:t>
            </a:r>
            <a:r>
              <a:rPr lang="en-US" altLang="zh-CN" sz="1400" b="1" dirty="0" smtClean="0">
                <a:solidFill>
                  <a:srgbClr val="284C78"/>
                </a:solidFill>
                <a:latin typeface="+mj-ea"/>
                <a:ea typeface="+mj-ea"/>
              </a:rPr>
              <a:t>5</a:t>
            </a:r>
            <a:r>
              <a:rPr lang="zh-CN" altLang="en-US" sz="1400" b="1" dirty="0" smtClean="0">
                <a:solidFill>
                  <a:srgbClr val="284C78"/>
                </a:solidFill>
                <a:latin typeface="+mj-ea"/>
                <a:ea typeface="+mj-ea"/>
              </a:rPr>
              <a:t>月</a:t>
            </a:r>
            <a:endParaRPr lang="en-US" altLang="zh-CN" sz="1400" b="1" dirty="0">
              <a:solidFill>
                <a:srgbClr val="284C78"/>
              </a:solidFill>
              <a:latin typeface="+mj-ea"/>
              <a:ea typeface="+mj-ea"/>
            </a:endParaRPr>
          </a:p>
        </p:txBody>
      </p:sp>
      <p:sp>
        <p:nvSpPr>
          <p:cNvPr id="27" name="TextBox 21"/>
          <p:cNvSpPr txBox="1"/>
          <p:nvPr/>
        </p:nvSpPr>
        <p:spPr>
          <a:xfrm>
            <a:off x="1625751" y="3828975"/>
            <a:ext cx="1031051" cy="261610"/>
          </a:xfrm>
          <a:prstGeom prst="rect">
            <a:avLst/>
          </a:prstGeom>
          <a:noFill/>
        </p:spPr>
        <p:txBody>
          <a:bodyPr wrap="none" rtlCol="0">
            <a:spAutoFit/>
          </a:bodyPr>
          <a:lstStyle/>
          <a:p>
            <a:r>
              <a:rPr lang="zh-CN" altLang="en-US" sz="1100" dirty="0">
                <a:solidFill>
                  <a:srgbClr val="284C78"/>
                </a:solidFill>
                <a:latin typeface="+mj-ea"/>
                <a:ea typeface="+mj-ea"/>
              </a:rPr>
              <a:t>标题内容文字</a:t>
            </a:r>
            <a:endParaRPr lang="en-US" altLang="zh-CN" sz="1100" dirty="0">
              <a:solidFill>
                <a:srgbClr val="284C78"/>
              </a:solidFill>
              <a:latin typeface="+mj-ea"/>
              <a:ea typeface="+mj-ea"/>
            </a:endParaRPr>
          </a:p>
        </p:txBody>
      </p:sp>
      <p:sp>
        <p:nvSpPr>
          <p:cNvPr id="28" name="TextBox 22"/>
          <p:cNvSpPr txBox="1"/>
          <p:nvPr/>
        </p:nvSpPr>
        <p:spPr>
          <a:xfrm>
            <a:off x="1584525" y="3442513"/>
            <a:ext cx="1082348" cy="307777"/>
          </a:xfrm>
          <a:prstGeom prst="rect">
            <a:avLst/>
          </a:prstGeom>
          <a:noFill/>
        </p:spPr>
        <p:txBody>
          <a:bodyPr wrap="none" rtlCol="0">
            <a:spAutoFit/>
          </a:bodyPr>
          <a:lstStyle/>
          <a:p>
            <a:r>
              <a:rPr lang="en-US" altLang="zh-CN" sz="1400" b="1" dirty="0" smtClean="0">
                <a:solidFill>
                  <a:srgbClr val="284C78"/>
                </a:solidFill>
                <a:latin typeface="+mj-ea"/>
                <a:ea typeface="+mj-ea"/>
              </a:rPr>
              <a:t>2014</a:t>
            </a:r>
            <a:r>
              <a:rPr lang="zh-CN" altLang="en-US" sz="1400" b="1" dirty="0" smtClean="0">
                <a:solidFill>
                  <a:srgbClr val="284C78"/>
                </a:solidFill>
                <a:latin typeface="+mj-ea"/>
                <a:ea typeface="+mj-ea"/>
              </a:rPr>
              <a:t>年</a:t>
            </a:r>
            <a:r>
              <a:rPr lang="en-US" altLang="zh-CN" sz="1400" b="1" dirty="0" smtClean="0">
                <a:solidFill>
                  <a:srgbClr val="284C78"/>
                </a:solidFill>
                <a:latin typeface="+mj-ea"/>
                <a:ea typeface="+mj-ea"/>
              </a:rPr>
              <a:t>12</a:t>
            </a:r>
            <a:r>
              <a:rPr lang="zh-CN" altLang="en-US" sz="1400" b="1" dirty="0" smtClean="0">
                <a:solidFill>
                  <a:srgbClr val="284C78"/>
                </a:solidFill>
                <a:latin typeface="+mj-ea"/>
                <a:ea typeface="+mj-ea"/>
              </a:rPr>
              <a:t>月</a:t>
            </a:r>
            <a:endParaRPr lang="en-US" altLang="zh-CN" sz="1400" b="1" dirty="0">
              <a:solidFill>
                <a:srgbClr val="284C78"/>
              </a:solidFill>
              <a:latin typeface="+mj-ea"/>
              <a:ea typeface="+mj-ea"/>
            </a:endParaRPr>
          </a:p>
        </p:txBody>
      </p:sp>
      <p:sp>
        <p:nvSpPr>
          <p:cNvPr id="29" name="TextBox 23"/>
          <p:cNvSpPr txBox="1"/>
          <p:nvPr/>
        </p:nvSpPr>
        <p:spPr>
          <a:xfrm>
            <a:off x="1103607" y="1886185"/>
            <a:ext cx="1031051" cy="261610"/>
          </a:xfrm>
          <a:prstGeom prst="rect">
            <a:avLst/>
          </a:prstGeom>
          <a:noFill/>
        </p:spPr>
        <p:txBody>
          <a:bodyPr wrap="none" rtlCol="0">
            <a:spAutoFit/>
          </a:bodyPr>
          <a:lstStyle/>
          <a:p>
            <a:r>
              <a:rPr lang="zh-CN" altLang="en-US" sz="1100" dirty="0">
                <a:solidFill>
                  <a:srgbClr val="284C78"/>
                </a:solidFill>
                <a:latin typeface="+mj-ea"/>
                <a:ea typeface="+mj-ea"/>
              </a:rPr>
              <a:t>标题内容文字</a:t>
            </a:r>
            <a:endParaRPr lang="en-US" altLang="zh-CN" sz="1100" dirty="0">
              <a:solidFill>
                <a:srgbClr val="284C78"/>
              </a:solidFill>
              <a:latin typeface="+mj-ea"/>
              <a:ea typeface="+mj-ea"/>
            </a:endParaRPr>
          </a:p>
        </p:txBody>
      </p:sp>
      <p:sp>
        <p:nvSpPr>
          <p:cNvPr id="30" name="TextBox 24"/>
          <p:cNvSpPr txBox="1"/>
          <p:nvPr/>
        </p:nvSpPr>
        <p:spPr>
          <a:xfrm>
            <a:off x="1098608" y="1533148"/>
            <a:ext cx="992579" cy="307777"/>
          </a:xfrm>
          <a:prstGeom prst="rect">
            <a:avLst/>
          </a:prstGeom>
          <a:noFill/>
        </p:spPr>
        <p:txBody>
          <a:bodyPr wrap="none" rtlCol="0">
            <a:spAutoFit/>
          </a:bodyPr>
          <a:lstStyle/>
          <a:p>
            <a:r>
              <a:rPr lang="en-US" altLang="zh-CN" sz="1400" b="1" dirty="0" smtClean="0">
                <a:solidFill>
                  <a:srgbClr val="284C78"/>
                </a:solidFill>
                <a:latin typeface="+mj-ea"/>
                <a:ea typeface="+mj-ea"/>
              </a:rPr>
              <a:t>2015</a:t>
            </a:r>
            <a:r>
              <a:rPr lang="zh-CN" altLang="en-US" sz="1400" b="1" dirty="0" smtClean="0">
                <a:solidFill>
                  <a:srgbClr val="284C78"/>
                </a:solidFill>
                <a:latin typeface="+mj-ea"/>
                <a:ea typeface="+mj-ea"/>
              </a:rPr>
              <a:t>年</a:t>
            </a:r>
            <a:r>
              <a:rPr lang="en-US" altLang="zh-CN" sz="1400" b="1" dirty="0">
                <a:solidFill>
                  <a:srgbClr val="284C78"/>
                </a:solidFill>
                <a:latin typeface="+mj-ea"/>
                <a:ea typeface="+mj-ea"/>
              </a:rPr>
              <a:t>2</a:t>
            </a:r>
            <a:r>
              <a:rPr lang="zh-CN" altLang="en-US" sz="1400" b="1" dirty="0" smtClean="0">
                <a:solidFill>
                  <a:srgbClr val="284C78"/>
                </a:solidFill>
                <a:latin typeface="+mj-ea"/>
                <a:ea typeface="+mj-ea"/>
              </a:rPr>
              <a:t>月</a:t>
            </a:r>
            <a:endParaRPr lang="en-US" altLang="zh-CN" sz="1400" b="1" dirty="0">
              <a:solidFill>
                <a:srgbClr val="284C78"/>
              </a:solidFill>
              <a:latin typeface="+mj-ea"/>
              <a:ea typeface="+mj-ea"/>
            </a:endParaRPr>
          </a:p>
        </p:txBody>
      </p:sp>
      <p:cxnSp>
        <p:nvCxnSpPr>
          <p:cNvPr id="31" name="直接连接符 30"/>
          <p:cNvCxnSpPr/>
          <p:nvPr/>
        </p:nvCxnSpPr>
        <p:spPr>
          <a:xfrm flipV="1">
            <a:off x="6473197" y="1217208"/>
            <a:ext cx="0" cy="544894"/>
          </a:xfrm>
          <a:prstGeom prst="line">
            <a:avLst/>
          </a:prstGeom>
          <a:ln w="12700">
            <a:solidFill>
              <a:srgbClr val="284C78"/>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flipV="1">
            <a:off x="6023716" y="3065467"/>
            <a:ext cx="4076" cy="619757"/>
          </a:xfrm>
          <a:prstGeom prst="line">
            <a:avLst/>
          </a:prstGeom>
          <a:ln w="12700">
            <a:solidFill>
              <a:srgbClr val="284C78"/>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flipV="1">
            <a:off x="6403468" y="2200659"/>
            <a:ext cx="3324" cy="620469"/>
          </a:xfrm>
          <a:prstGeom prst="line">
            <a:avLst/>
          </a:prstGeom>
          <a:ln w="12700">
            <a:solidFill>
              <a:srgbClr val="284C78"/>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4747284" y="3960386"/>
            <a:ext cx="8518" cy="660954"/>
          </a:xfrm>
          <a:prstGeom prst="line">
            <a:avLst/>
          </a:prstGeom>
          <a:ln w="12700">
            <a:solidFill>
              <a:srgbClr val="284C78"/>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79624" y="3383232"/>
            <a:ext cx="4901" cy="734040"/>
          </a:xfrm>
          <a:prstGeom prst="line">
            <a:avLst/>
          </a:prstGeom>
          <a:ln w="12700">
            <a:solidFill>
              <a:srgbClr val="284C78"/>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091912" y="1500492"/>
            <a:ext cx="0" cy="782048"/>
          </a:xfrm>
          <a:prstGeom prst="line">
            <a:avLst/>
          </a:prstGeom>
          <a:ln w="12700">
            <a:solidFill>
              <a:srgbClr val="284C78"/>
            </a:solidFill>
            <a:prstDash val="dash"/>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4304319" y="2821128"/>
            <a:ext cx="984394" cy="984394"/>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latin typeface="+mj-ea"/>
                <a:ea typeface="+mj-ea"/>
              </a:endParaRPr>
            </a:p>
          </p:txBody>
        </p:sp>
        <p:sp>
          <p:nvSpPr>
            <p:cNvPr id="39" name="椭圆 38"/>
            <p:cNvSpPr/>
            <p:nvPr/>
          </p:nvSpPr>
          <p:spPr>
            <a:xfrm>
              <a:off x="1826937" y="3453495"/>
              <a:ext cx="987336" cy="987336"/>
            </a:xfrm>
            <a:prstGeom prst="ellipse">
              <a:avLst/>
            </a:prstGeom>
            <a:solidFill>
              <a:srgbClr val="284C7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latin typeface="+mj-ea"/>
                <a:ea typeface="+mj-ea"/>
              </a:endParaRPr>
            </a:p>
          </p:txBody>
        </p:sp>
      </p:grpSp>
      <p:grpSp>
        <p:nvGrpSpPr>
          <p:cNvPr id="40" name="组合 39"/>
          <p:cNvGrpSpPr/>
          <p:nvPr/>
        </p:nvGrpSpPr>
        <p:grpSpPr>
          <a:xfrm>
            <a:off x="3210252" y="2461088"/>
            <a:ext cx="1360493" cy="136049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latin typeface="+mj-ea"/>
                <a:ea typeface="+mj-ea"/>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latin typeface="+mj-ea"/>
                <a:ea typeface="+mj-ea"/>
              </a:endParaRPr>
            </a:p>
          </p:txBody>
        </p:sp>
      </p:grpSp>
      <p:grpSp>
        <p:nvGrpSpPr>
          <p:cNvPr id="43" name="组合 42"/>
          <p:cNvGrpSpPr/>
          <p:nvPr/>
        </p:nvGrpSpPr>
        <p:grpSpPr>
          <a:xfrm>
            <a:off x="2681865" y="1278821"/>
            <a:ext cx="1625118" cy="1625118"/>
            <a:chOff x="1695226" y="3321784"/>
            <a:chExt cx="1250759" cy="1250759"/>
          </a:xfrm>
        </p:grpSpPr>
        <p:sp>
          <p:nvSpPr>
            <p:cNvPr id="44" name="椭圆 4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latin typeface="+mj-ea"/>
                <a:ea typeface="+mj-ea"/>
              </a:endParaRPr>
            </a:p>
          </p:txBody>
        </p:sp>
        <p:sp>
          <p:nvSpPr>
            <p:cNvPr id="45" name="椭圆 44"/>
            <p:cNvSpPr/>
            <p:nvPr/>
          </p:nvSpPr>
          <p:spPr>
            <a:xfrm>
              <a:off x="1826937" y="3453495"/>
              <a:ext cx="987336" cy="987336"/>
            </a:xfrm>
            <a:prstGeom prst="ellipse">
              <a:avLst/>
            </a:prstGeom>
            <a:solidFill>
              <a:srgbClr val="284C7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84C78"/>
                </a:solidFill>
                <a:latin typeface="+mj-ea"/>
                <a:ea typeface="+mj-ea"/>
              </a:endParaRPr>
            </a:p>
          </p:txBody>
        </p:sp>
      </p:grpSp>
    </p:spTree>
    <p:extLst>
      <p:ext uri="{BB962C8B-B14F-4D97-AF65-F5344CB8AC3E}">
        <p14:creationId xmlns:p14="http://schemas.microsoft.com/office/powerpoint/2010/main" val="400344757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fill="hold" nodeType="afterEffect" p14:presetBounceEnd="400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40000">
                                          <p:cBhvr additive="base">
                                            <p:cTn id="26"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p:tgtEl>
                                              <p:spTgt spid="19"/>
                                            </p:tgtEl>
                                            <p:attrNameLst>
                                              <p:attrName>ppt_x</p:attrName>
                                            </p:attrNameLst>
                                          </p:cBhvr>
                                          <p:tavLst>
                                            <p:tav tm="0">
                                              <p:val>
                                                <p:strVal val="#ppt_x-#ppt_w*1.125000"/>
                                              </p:val>
                                            </p:tav>
                                            <p:tav tm="100000">
                                              <p:val>
                                                <p:strVal val="#ppt_x"/>
                                              </p:val>
                                            </p:tav>
                                          </p:tavLst>
                                        </p:anim>
                                        <p:animEffect transition="in" filter="wipe(right)">
                                          <p:cBhvr>
                                            <p:cTn id="32" dur="500"/>
                                            <p:tgtEl>
                                              <p:spTgt spid="19"/>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ppt_x</p:attrName>
                                            </p:attrNameLst>
                                          </p:cBhvr>
                                          <p:tavLst>
                                            <p:tav tm="0">
                                              <p:val>
                                                <p:strVal val="#ppt_x-#ppt_w*1.125000"/>
                                              </p:val>
                                            </p:tav>
                                            <p:tav tm="100000">
                                              <p:val>
                                                <p:strVal val="#ppt_x"/>
                                              </p:val>
                                            </p:tav>
                                          </p:tavLst>
                                        </p:anim>
                                        <p:animEffect transition="in" filter="wipe(right)">
                                          <p:cBhvr>
                                            <p:cTn id="36" dur="500"/>
                                            <p:tgtEl>
                                              <p:spTgt spid="20"/>
                                            </p:tgtEl>
                                          </p:cBhvr>
                                        </p:animEffect>
                                      </p:childTnLst>
                                    </p:cTn>
                                  </p:par>
                                  <p:par>
                                    <p:cTn id="37" presetID="1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ppt_x</p:attrName>
                                            </p:attrNameLst>
                                          </p:cBhvr>
                                          <p:tavLst>
                                            <p:tav tm="0">
                                              <p:val>
                                                <p:strVal val="#ppt_x-#ppt_w*1.125000"/>
                                              </p:val>
                                            </p:tav>
                                            <p:tav tm="100000">
                                              <p:val>
                                                <p:strVal val="#ppt_x"/>
                                              </p:val>
                                            </p:tav>
                                          </p:tavLst>
                                        </p:anim>
                                        <p:animEffect transition="in" filter="wipe(right)">
                                          <p:cBhvr>
                                            <p:cTn id="40" dur="500"/>
                                            <p:tgtEl>
                                              <p:spTgt spid="31"/>
                                            </p:tgtEl>
                                          </p:cBhvr>
                                        </p:animEffect>
                                      </p:childTnLst>
                                    </p:cTn>
                                  </p:par>
                                </p:childTnLst>
                              </p:cTn>
                            </p:par>
                            <p:par>
                              <p:cTn id="41" fill="hold">
                                <p:stCondLst>
                                  <p:cond delay="2500"/>
                                </p:stCondLst>
                                <p:childTnLst>
                                  <p:par>
                                    <p:cTn id="42" presetID="2" presetClass="entr" presetSubtype="4" fill="hold" nodeType="afterEffect" p14:presetBounceEnd="40000">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14:bounceEnd="40000">
                                          <p:cBhvr additive="base">
                                            <p:cTn id="44"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45" dur="500" fill="hold"/>
                                            <p:tgtEl>
                                              <p:spTgt spid="13"/>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1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p:tgtEl>
                                              <p:spTgt spid="22"/>
                                            </p:tgtEl>
                                            <p:attrNameLst>
                                              <p:attrName>ppt_x</p:attrName>
                                            </p:attrNameLst>
                                          </p:cBhvr>
                                          <p:tavLst>
                                            <p:tav tm="0">
                                              <p:val>
                                                <p:strVal val="#ppt_x-#ppt_w*1.125000"/>
                                              </p:val>
                                            </p:tav>
                                            <p:tav tm="100000">
                                              <p:val>
                                                <p:strVal val="#ppt_x"/>
                                              </p:val>
                                            </p:tav>
                                          </p:tavLst>
                                        </p:anim>
                                        <p:animEffect transition="in" filter="wipe(right)">
                                          <p:cBhvr>
                                            <p:cTn id="50" dur="500"/>
                                            <p:tgtEl>
                                              <p:spTgt spid="22"/>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p:tgtEl>
                                              <p:spTgt spid="21"/>
                                            </p:tgtEl>
                                            <p:attrNameLst>
                                              <p:attrName>ppt_x</p:attrName>
                                            </p:attrNameLst>
                                          </p:cBhvr>
                                          <p:tavLst>
                                            <p:tav tm="0">
                                              <p:val>
                                                <p:strVal val="#ppt_x-#ppt_w*1.125000"/>
                                              </p:val>
                                            </p:tav>
                                            <p:tav tm="100000">
                                              <p:val>
                                                <p:strVal val="#ppt_x"/>
                                              </p:val>
                                            </p:tav>
                                          </p:tavLst>
                                        </p:anim>
                                        <p:animEffect transition="in" filter="wipe(right)">
                                          <p:cBhvr>
                                            <p:cTn id="54" dur="500"/>
                                            <p:tgtEl>
                                              <p:spTgt spid="21"/>
                                            </p:tgtEl>
                                          </p:cBhvr>
                                        </p:animEffect>
                                      </p:childTnLst>
                                    </p:cTn>
                                  </p:par>
                                  <p:par>
                                    <p:cTn id="55" presetID="12" presetClass="entr" presetSubtype="8" fill="hold"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p:tgtEl>
                                              <p:spTgt spid="33"/>
                                            </p:tgtEl>
                                            <p:attrNameLst>
                                              <p:attrName>ppt_x</p:attrName>
                                            </p:attrNameLst>
                                          </p:cBhvr>
                                          <p:tavLst>
                                            <p:tav tm="0">
                                              <p:val>
                                                <p:strVal val="#ppt_x-#ppt_w*1.125000"/>
                                              </p:val>
                                            </p:tav>
                                            <p:tav tm="100000">
                                              <p:val>
                                                <p:strVal val="#ppt_x"/>
                                              </p:val>
                                            </p:tav>
                                          </p:tavLst>
                                        </p:anim>
                                        <p:animEffect transition="in" filter="wipe(right)">
                                          <p:cBhvr>
                                            <p:cTn id="58" dur="500"/>
                                            <p:tgtEl>
                                              <p:spTgt spid="33"/>
                                            </p:tgtEl>
                                          </p:cBhvr>
                                        </p:animEffect>
                                      </p:childTnLst>
                                    </p:cTn>
                                  </p:par>
                                </p:childTnLst>
                              </p:cTn>
                            </p:par>
                            <p:par>
                              <p:cTn id="59" fill="hold">
                                <p:stCondLst>
                                  <p:cond delay="3500"/>
                                </p:stCondLst>
                                <p:childTnLst>
                                  <p:par>
                                    <p:cTn id="60" presetID="2" presetClass="entr" presetSubtype="4" fill="hold" nodeType="afterEffect" p14:presetBounceEnd="40000">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14:bounceEnd="40000">
                                          <p:cBhvr additive="base">
                                            <p:cTn id="62"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63" dur="500" fill="hold"/>
                                            <p:tgtEl>
                                              <p:spTgt spid="16"/>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2" presetClass="entr" presetSubtype="8"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p:tgtEl>
                                              <p:spTgt spid="23"/>
                                            </p:tgtEl>
                                            <p:attrNameLst>
                                              <p:attrName>ppt_x</p:attrName>
                                            </p:attrNameLst>
                                          </p:cBhvr>
                                          <p:tavLst>
                                            <p:tav tm="0">
                                              <p:val>
                                                <p:strVal val="#ppt_x-#ppt_w*1.125000"/>
                                              </p:val>
                                            </p:tav>
                                            <p:tav tm="100000">
                                              <p:val>
                                                <p:strVal val="#ppt_x"/>
                                              </p:val>
                                            </p:tav>
                                          </p:tavLst>
                                        </p:anim>
                                        <p:animEffect transition="in" filter="wipe(right)">
                                          <p:cBhvr>
                                            <p:cTn id="68" dur="500"/>
                                            <p:tgtEl>
                                              <p:spTgt spid="23"/>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p:tgtEl>
                                              <p:spTgt spid="24"/>
                                            </p:tgtEl>
                                            <p:attrNameLst>
                                              <p:attrName>ppt_x</p:attrName>
                                            </p:attrNameLst>
                                          </p:cBhvr>
                                          <p:tavLst>
                                            <p:tav tm="0">
                                              <p:val>
                                                <p:strVal val="#ppt_x-#ppt_w*1.125000"/>
                                              </p:val>
                                            </p:tav>
                                            <p:tav tm="100000">
                                              <p:val>
                                                <p:strVal val="#ppt_x"/>
                                              </p:val>
                                            </p:tav>
                                          </p:tavLst>
                                        </p:anim>
                                        <p:animEffect transition="in" filter="wipe(right)">
                                          <p:cBhvr>
                                            <p:cTn id="72" dur="500"/>
                                            <p:tgtEl>
                                              <p:spTgt spid="24"/>
                                            </p:tgtEl>
                                          </p:cBhvr>
                                        </p:animEffect>
                                      </p:childTnLst>
                                    </p:cTn>
                                  </p:par>
                                  <p:par>
                                    <p:cTn id="73" presetID="12" presetClass="entr" presetSubtype="8" fill="hold"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p:tgtEl>
                                              <p:spTgt spid="32"/>
                                            </p:tgtEl>
                                            <p:attrNameLst>
                                              <p:attrName>ppt_x</p:attrName>
                                            </p:attrNameLst>
                                          </p:cBhvr>
                                          <p:tavLst>
                                            <p:tav tm="0">
                                              <p:val>
                                                <p:strVal val="#ppt_x-#ppt_w*1.125000"/>
                                              </p:val>
                                            </p:tav>
                                            <p:tav tm="100000">
                                              <p:val>
                                                <p:strVal val="#ppt_x"/>
                                              </p:val>
                                            </p:tav>
                                          </p:tavLst>
                                        </p:anim>
                                        <p:animEffect transition="in" filter="wipe(right)">
                                          <p:cBhvr>
                                            <p:cTn id="76" dur="500"/>
                                            <p:tgtEl>
                                              <p:spTgt spid="32"/>
                                            </p:tgtEl>
                                          </p:cBhvr>
                                        </p:animEffect>
                                      </p:childTnLst>
                                    </p:cTn>
                                  </p:par>
                                </p:childTnLst>
                              </p:cTn>
                            </p:par>
                            <p:par>
                              <p:cTn id="77" fill="hold">
                                <p:stCondLst>
                                  <p:cond delay="4500"/>
                                </p:stCondLst>
                                <p:childTnLst>
                                  <p:par>
                                    <p:cTn id="78" presetID="2" presetClass="entr" presetSubtype="4" fill="hold" nodeType="afterEffect" p14:presetBounceEnd="40000">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14:bounceEnd="40000">
                                          <p:cBhvr additive="base">
                                            <p:cTn id="80"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81" dur="500" fill="hold"/>
                                            <p:tgtEl>
                                              <p:spTgt spid="37"/>
                                            </p:tgtEl>
                                            <p:attrNameLst>
                                              <p:attrName>ppt_y</p:attrName>
                                            </p:attrNameLst>
                                          </p:cBhvr>
                                          <p:tavLst>
                                            <p:tav tm="0">
                                              <p:val>
                                                <p:strVal val="1+#ppt_h/2"/>
                                              </p:val>
                                            </p:tav>
                                            <p:tav tm="100000">
                                              <p:val>
                                                <p:strVal val="#ppt_y"/>
                                              </p:val>
                                            </p:tav>
                                          </p:tavLst>
                                        </p:anim>
                                      </p:childTnLst>
                                    </p:cTn>
                                  </p:par>
                                </p:childTnLst>
                              </p:cTn>
                            </p:par>
                            <p:par>
                              <p:cTn id="82" fill="hold">
                                <p:stCondLst>
                                  <p:cond delay="5000"/>
                                </p:stCondLst>
                                <p:childTnLst>
                                  <p:par>
                                    <p:cTn id="83" presetID="12" presetClass="entr" presetSubtype="8"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additive="base">
                                            <p:cTn id="85" dur="500"/>
                                            <p:tgtEl>
                                              <p:spTgt spid="25"/>
                                            </p:tgtEl>
                                            <p:attrNameLst>
                                              <p:attrName>ppt_x</p:attrName>
                                            </p:attrNameLst>
                                          </p:cBhvr>
                                          <p:tavLst>
                                            <p:tav tm="0">
                                              <p:val>
                                                <p:strVal val="#ppt_x-#ppt_w*1.125000"/>
                                              </p:val>
                                            </p:tav>
                                            <p:tav tm="100000">
                                              <p:val>
                                                <p:strVal val="#ppt_x"/>
                                              </p:val>
                                            </p:tav>
                                          </p:tavLst>
                                        </p:anim>
                                        <p:animEffect transition="in" filter="wipe(right)">
                                          <p:cBhvr>
                                            <p:cTn id="86" dur="500"/>
                                            <p:tgtEl>
                                              <p:spTgt spid="25"/>
                                            </p:tgtEl>
                                          </p:cBhvr>
                                        </p:animEffect>
                                      </p:childTnLst>
                                    </p:cTn>
                                  </p:par>
                                  <p:par>
                                    <p:cTn id="87" presetID="12" presetClass="entr" presetSubtype="8" fill="hold"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p:tgtEl>
                                              <p:spTgt spid="34"/>
                                            </p:tgtEl>
                                            <p:attrNameLst>
                                              <p:attrName>ppt_x</p:attrName>
                                            </p:attrNameLst>
                                          </p:cBhvr>
                                          <p:tavLst>
                                            <p:tav tm="0">
                                              <p:val>
                                                <p:strVal val="#ppt_x-#ppt_w*1.125000"/>
                                              </p:val>
                                            </p:tav>
                                            <p:tav tm="100000">
                                              <p:val>
                                                <p:strVal val="#ppt_x"/>
                                              </p:val>
                                            </p:tav>
                                          </p:tavLst>
                                        </p:anim>
                                        <p:animEffect transition="in" filter="wipe(right)">
                                          <p:cBhvr>
                                            <p:cTn id="90" dur="500"/>
                                            <p:tgtEl>
                                              <p:spTgt spid="34"/>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p:tgtEl>
                                              <p:spTgt spid="26"/>
                                            </p:tgtEl>
                                            <p:attrNameLst>
                                              <p:attrName>ppt_x</p:attrName>
                                            </p:attrNameLst>
                                          </p:cBhvr>
                                          <p:tavLst>
                                            <p:tav tm="0">
                                              <p:val>
                                                <p:strVal val="#ppt_x-#ppt_w*1.125000"/>
                                              </p:val>
                                            </p:tav>
                                            <p:tav tm="100000">
                                              <p:val>
                                                <p:strVal val="#ppt_x"/>
                                              </p:val>
                                            </p:tav>
                                          </p:tavLst>
                                        </p:anim>
                                        <p:animEffect transition="in" filter="wipe(right)">
                                          <p:cBhvr>
                                            <p:cTn id="94" dur="500"/>
                                            <p:tgtEl>
                                              <p:spTgt spid="26"/>
                                            </p:tgtEl>
                                          </p:cBhvr>
                                        </p:animEffect>
                                      </p:childTnLst>
                                    </p:cTn>
                                  </p:par>
                                </p:childTnLst>
                              </p:cTn>
                            </p:par>
                            <p:par>
                              <p:cTn id="95" fill="hold">
                                <p:stCondLst>
                                  <p:cond delay="5500"/>
                                </p:stCondLst>
                                <p:childTnLst>
                                  <p:par>
                                    <p:cTn id="96" presetID="2" presetClass="entr" presetSubtype="4" fill="hold" nodeType="afterEffect" p14:presetBounceEnd="40000">
                                      <p:stCondLst>
                                        <p:cond delay="0"/>
                                      </p:stCondLst>
                                      <p:childTnLst>
                                        <p:set>
                                          <p:cBhvr>
                                            <p:cTn id="97" dur="1" fill="hold">
                                              <p:stCondLst>
                                                <p:cond delay="0"/>
                                              </p:stCondLst>
                                            </p:cTn>
                                            <p:tgtEl>
                                              <p:spTgt spid="40"/>
                                            </p:tgtEl>
                                            <p:attrNameLst>
                                              <p:attrName>style.visibility</p:attrName>
                                            </p:attrNameLst>
                                          </p:cBhvr>
                                          <p:to>
                                            <p:strVal val="visible"/>
                                          </p:to>
                                        </p:set>
                                        <p:anim calcmode="lin" valueType="num" p14:bounceEnd="40000">
                                          <p:cBhvr additive="base">
                                            <p:cTn id="98"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99" dur="500" fill="hold"/>
                                            <p:tgtEl>
                                              <p:spTgt spid="40"/>
                                            </p:tgtEl>
                                            <p:attrNameLst>
                                              <p:attrName>ppt_y</p:attrName>
                                            </p:attrNameLst>
                                          </p:cBhvr>
                                          <p:tavLst>
                                            <p:tav tm="0">
                                              <p:val>
                                                <p:strVal val="1+#ppt_h/2"/>
                                              </p:val>
                                            </p:tav>
                                            <p:tav tm="100000">
                                              <p:val>
                                                <p:strVal val="#ppt_y"/>
                                              </p:val>
                                            </p:tav>
                                          </p:tavLst>
                                        </p:anim>
                                      </p:childTnLst>
                                    </p:cTn>
                                  </p:par>
                                </p:childTnLst>
                              </p:cTn>
                            </p:par>
                            <p:par>
                              <p:cTn id="100" fill="hold">
                                <p:stCondLst>
                                  <p:cond delay="6000"/>
                                </p:stCondLst>
                                <p:childTnLst>
                                  <p:par>
                                    <p:cTn id="101" presetID="12" presetClass="entr" presetSubtype="8"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p:tgtEl>
                                              <p:spTgt spid="27"/>
                                            </p:tgtEl>
                                            <p:attrNameLst>
                                              <p:attrName>ppt_x</p:attrName>
                                            </p:attrNameLst>
                                          </p:cBhvr>
                                          <p:tavLst>
                                            <p:tav tm="0">
                                              <p:val>
                                                <p:strVal val="#ppt_x-#ppt_w*1.125000"/>
                                              </p:val>
                                            </p:tav>
                                            <p:tav tm="100000">
                                              <p:val>
                                                <p:strVal val="#ppt_x"/>
                                              </p:val>
                                            </p:tav>
                                          </p:tavLst>
                                        </p:anim>
                                        <p:animEffect transition="in" filter="wipe(right)">
                                          <p:cBhvr>
                                            <p:cTn id="104" dur="500"/>
                                            <p:tgtEl>
                                              <p:spTgt spid="27"/>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p:tgtEl>
                                              <p:spTgt spid="28"/>
                                            </p:tgtEl>
                                            <p:attrNameLst>
                                              <p:attrName>ppt_x</p:attrName>
                                            </p:attrNameLst>
                                          </p:cBhvr>
                                          <p:tavLst>
                                            <p:tav tm="0">
                                              <p:val>
                                                <p:strVal val="#ppt_x-#ppt_w*1.125000"/>
                                              </p:val>
                                            </p:tav>
                                            <p:tav tm="100000">
                                              <p:val>
                                                <p:strVal val="#ppt_x"/>
                                              </p:val>
                                            </p:tav>
                                          </p:tavLst>
                                        </p:anim>
                                        <p:animEffect transition="in" filter="wipe(right)">
                                          <p:cBhvr>
                                            <p:cTn id="108" dur="500"/>
                                            <p:tgtEl>
                                              <p:spTgt spid="28"/>
                                            </p:tgtEl>
                                          </p:cBhvr>
                                        </p:animEffect>
                                      </p:childTnLst>
                                    </p:cTn>
                                  </p:par>
                                  <p:par>
                                    <p:cTn id="109" presetID="12" presetClass="entr" presetSubtype="2" fill="hold" nodeType="withEffect">
                                      <p:stCondLst>
                                        <p:cond delay="0"/>
                                      </p:stCondLst>
                                      <p:childTnLst>
                                        <p:set>
                                          <p:cBhvr>
                                            <p:cTn id="110" dur="1" fill="hold">
                                              <p:stCondLst>
                                                <p:cond delay="0"/>
                                              </p:stCondLst>
                                            </p:cTn>
                                            <p:tgtEl>
                                              <p:spTgt spid="35"/>
                                            </p:tgtEl>
                                            <p:attrNameLst>
                                              <p:attrName>style.visibility</p:attrName>
                                            </p:attrNameLst>
                                          </p:cBhvr>
                                          <p:to>
                                            <p:strVal val="visible"/>
                                          </p:to>
                                        </p:set>
                                        <p:anim calcmode="lin" valueType="num">
                                          <p:cBhvr additive="base">
                                            <p:cTn id="111" dur="500"/>
                                            <p:tgtEl>
                                              <p:spTgt spid="35"/>
                                            </p:tgtEl>
                                            <p:attrNameLst>
                                              <p:attrName>ppt_x</p:attrName>
                                            </p:attrNameLst>
                                          </p:cBhvr>
                                          <p:tavLst>
                                            <p:tav tm="0">
                                              <p:val>
                                                <p:strVal val="#ppt_x+#ppt_w*1.125000"/>
                                              </p:val>
                                            </p:tav>
                                            <p:tav tm="100000">
                                              <p:val>
                                                <p:strVal val="#ppt_x"/>
                                              </p:val>
                                            </p:tav>
                                          </p:tavLst>
                                        </p:anim>
                                        <p:animEffect transition="in" filter="wipe(left)">
                                          <p:cBhvr>
                                            <p:cTn id="112" dur="500"/>
                                            <p:tgtEl>
                                              <p:spTgt spid="35"/>
                                            </p:tgtEl>
                                          </p:cBhvr>
                                        </p:animEffect>
                                      </p:childTnLst>
                                    </p:cTn>
                                  </p:par>
                                </p:childTnLst>
                              </p:cTn>
                            </p:par>
                            <p:par>
                              <p:cTn id="113" fill="hold">
                                <p:stCondLst>
                                  <p:cond delay="6500"/>
                                </p:stCondLst>
                                <p:childTnLst>
                                  <p:par>
                                    <p:cTn id="114" presetID="2" presetClass="entr" presetSubtype="4" fill="hold" nodeType="afterEffect" p14:presetBounceEnd="40000">
                                      <p:stCondLst>
                                        <p:cond delay="0"/>
                                      </p:stCondLst>
                                      <p:childTnLst>
                                        <p:set>
                                          <p:cBhvr>
                                            <p:cTn id="115" dur="1" fill="hold">
                                              <p:stCondLst>
                                                <p:cond delay="0"/>
                                              </p:stCondLst>
                                            </p:cTn>
                                            <p:tgtEl>
                                              <p:spTgt spid="43"/>
                                            </p:tgtEl>
                                            <p:attrNameLst>
                                              <p:attrName>style.visibility</p:attrName>
                                            </p:attrNameLst>
                                          </p:cBhvr>
                                          <p:to>
                                            <p:strVal val="visible"/>
                                          </p:to>
                                        </p:set>
                                        <p:anim calcmode="lin" valueType="num" p14:bounceEnd="40000">
                                          <p:cBhvr additive="base">
                                            <p:cTn id="116" dur="50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7000"/>
                                </p:stCondLst>
                                <p:childTnLst>
                                  <p:par>
                                    <p:cTn id="119" presetID="12" presetClass="entr" presetSubtype="8"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 calcmode="lin" valueType="num">
                                          <p:cBhvr additive="base">
                                            <p:cTn id="121" dur="500"/>
                                            <p:tgtEl>
                                              <p:spTgt spid="29"/>
                                            </p:tgtEl>
                                            <p:attrNameLst>
                                              <p:attrName>ppt_x</p:attrName>
                                            </p:attrNameLst>
                                          </p:cBhvr>
                                          <p:tavLst>
                                            <p:tav tm="0">
                                              <p:val>
                                                <p:strVal val="#ppt_x-#ppt_w*1.125000"/>
                                              </p:val>
                                            </p:tav>
                                            <p:tav tm="100000">
                                              <p:val>
                                                <p:strVal val="#ppt_x"/>
                                              </p:val>
                                            </p:tav>
                                          </p:tavLst>
                                        </p:anim>
                                        <p:animEffect transition="in" filter="wipe(right)">
                                          <p:cBhvr>
                                            <p:cTn id="122" dur="500"/>
                                            <p:tgtEl>
                                              <p:spTgt spid="29"/>
                                            </p:tgtEl>
                                          </p:cBhvr>
                                        </p:animEffect>
                                      </p:childTnLst>
                                    </p:cTn>
                                  </p:par>
                                  <p:par>
                                    <p:cTn id="123" presetID="12" presetClass="entr" presetSubtype="8" fill="hold" grpId="0" nodeType="withEffect">
                                      <p:stCondLst>
                                        <p:cond delay="0"/>
                                      </p:stCondLst>
                                      <p:childTnLst>
                                        <p:set>
                                          <p:cBhvr>
                                            <p:cTn id="124" dur="1" fill="hold">
                                              <p:stCondLst>
                                                <p:cond delay="0"/>
                                              </p:stCondLst>
                                            </p:cTn>
                                            <p:tgtEl>
                                              <p:spTgt spid="30"/>
                                            </p:tgtEl>
                                            <p:attrNameLst>
                                              <p:attrName>style.visibility</p:attrName>
                                            </p:attrNameLst>
                                          </p:cBhvr>
                                          <p:to>
                                            <p:strVal val="visible"/>
                                          </p:to>
                                        </p:set>
                                        <p:anim calcmode="lin" valueType="num">
                                          <p:cBhvr additive="base">
                                            <p:cTn id="125" dur="500"/>
                                            <p:tgtEl>
                                              <p:spTgt spid="30"/>
                                            </p:tgtEl>
                                            <p:attrNameLst>
                                              <p:attrName>ppt_x</p:attrName>
                                            </p:attrNameLst>
                                          </p:cBhvr>
                                          <p:tavLst>
                                            <p:tav tm="0">
                                              <p:val>
                                                <p:strVal val="#ppt_x-#ppt_w*1.125000"/>
                                              </p:val>
                                            </p:tav>
                                            <p:tav tm="100000">
                                              <p:val>
                                                <p:strVal val="#ppt_x"/>
                                              </p:val>
                                            </p:tav>
                                          </p:tavLst>
                                        </p:anim>
                                        <p:animEffect transition="in" filter="wipe(right)">
                                          <p:cBhvr>
                                            <p:cTn id="126" dur="500"/>
                                            <p:tgtEl>
                                              <p:spTgt spid="30"/>
                                            </p:tgtEl>
                                          </p:cBhvr>
                                        </p:animEffect>
                                      </p:childTnLst>
                                    </p:cTn>
                                  </p:par>
                                  <p:par>
                                    <p:cTn id="127" presetID="12" presetClass="entr" presetSubtype="2"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 calcmode="lin" valueType="num">
                                          <p:cBhvr additive="base">
                                            <p:cTn id="129" dur="500"/>
                                            <p:tgtEl>
                                              <p:spTgt spid="36"/>
                                            </p:tgtEl>
                                            <p:attrNameLst>
                                              <p:attrName>ppt_x</p:attrName>
                                            </p:attrNameLst>
                                          </p:cBhvr>
                                          <p:tavLst>
                                            <p:tav tm="0">
                                              <p:val>
                                                <p:strVal val="#ppt_x+#ppt_w*1.125000"/>
                                              </p:val>
                                            </p:tav>
                                            <p:tav tm="100000">
                                              <p:val>
                                                <p:strVal val="#ppt_x"/>
                                              </p:val>
                                            </p:tav>
                                          </p:tavLst>
                                        </p:anim>
                                        <p:animEffect transition="in" filter="wipe(left)">
                                          <p:cBhvr>
                                            <p:cTn id="1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9" grpId="0"/>
          <p:bldP spid="20" grpId="0"/>
          <p:bldP spid="21" grpId="0"/>
          <p:bldP spid="22" grpId="0"/>
          <p:bldP spid="23" grpId="0"/>
          <p:bldP spid="24" grpId="0"/>
          <p:bldP spid="25" grpId="0"/>
          <p:bldP spid="26" grpId="0"/>
          <p:bldP spid="27"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p:tgtEl>
                                              <p:spTgt spid="19"/>
                                            </p:tgtEl>
                                            <p:attrNameLst>
                                              <p:attrName>ppt_x</p:attrName>
                                            </p:attrNameLst>
                                          </p:cBhvr>
                                          <p:tavLst>
                                            <p:tav tm="0">
                                              <p:val>
                                                <p:strVal val="#ppt_x-#ppt_w*1.125000"/>
                                              </p:val>
                                            </p:tav>
                                            <p:tav tm="100000">
                                              <p:val>
                                                <p:strVal val="#ppt_x"/>
                                              </p:val>
                                            </p:tav>
                                          </p:tavLst>
                                        </p:anim>
                                        <p:animEffect transition="in" filter="wipe(right)">
                                          <p:cBhvr>
                                            <p:cTn id="32" dur="500"/>
                                            <p:tgtEl>
                                              <p:spTgt spid="19"/>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ppt_x</p:attrName>
                                            </p:attrNameLst>
                                          </p:cBhvr>
                                          <p:tavLst>
                                            <p:tav tm="0">
                                              <p:val>
                                                <p:strVal val="#ppt_x-#ppt_w*1.125000"/>
                                              </p:val>
                                            </p:tav>
                                            <p:tav tm="100000">
                                              <p:val>
                                                <p:strVal val="#ppt_x"/>
                                              </p:val>
                                            </p:tav>
                                          </p:tavLst>
                                        </p:anim>
                                        <p:animEffect transition="in" filter="wipe(right)">
                                          <p:cBhvr>
                                            <p:cTn id="36" dur="500"/>
                                            <p:tgtEl>
                                              <p:spTgt spid="20"/>
                                            </p:tgtEl>
                                          </p:cBhvr>
                                        </p:animEffect>
                                      </p:childTnLst>
                                    </p:cTn>
                                  </p:par>
                                  <p:par>
                                    <p:cTn id="37" presetID="1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ppt_x</p:attrName>
                                            </p:attrNameLst>
                                          </p:cBhvr>
                                          <p:tavLst>
                                            <p:tav tm="0">
                                              <p:val>
                                                <p:strVal val="#ppt_x-#ppt_w*1.125000"/>
                                              </p:val>
                                            </p:tav>
                                            <p:tav tm="100000">
                                              <p:val>
                                                <p:strVal val="#ppt_x"/>
                                              </p:val>
                                            </p:tav>
                                          </p:tavLst>
                                        </p:anim>
                                        <p:animEffect transition="in" filter="wipe(right)">
                                          <p:cBhvr>
                                            <p:cTn id="40" dur="500"/>
                                            <p:tgtEl>
                                              <p:spTgt spid="31"/>
                                            </p:tgtEl>
                                          </p:cBhvr>
                                        </p:animEffect>
                                      </p:childTnLst>
                                    </p:cTn>
                                  </p:par>
                                </p:childTnLst>
                              </p:cTn>
                            </p:par>
                            <p:par>
                              <p:cTn id="41" fill="hold">
                                <p:stCondLst>
                                  <p:cond delay="2500"/>
                                </p:stCondLst>
                                <p:childTnLst>
                                  <p:par>
                                    <p:cTn id="42" presetID="2" presetClass="entr" presetSubtype="4"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1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p:tgtEl>
                                              <p:spTgt spid="22"/>
                                            </p:tgtEl>
                                            <p:attrNameLst>
                                              <p:attrName>ppt_x</p:attrName>
                                            </p:attrNameLst>
                                          </p:cBhvr>
                                          <p:tavLst>
                                            <p:tav tm="0">
                                              <p:val>
                                                <p:strVal val="#ppt_x-#ppt_w*1.125000"/>
                                              </p:val>
                                            </p:tav>
                                            <p:tav tm="100000">
                                              <p:val>
                                                <p:strVal val="#ppt_x"/>
                                              </p:val>
                                            </p:tav>
                                          </p:tavLst>
                                        </p:anim>
                                        <p:animEffect transition="in" filter="wipe(right)">
                                          <p:cBhvr>
                                            <p:cTn id="50" dur="500"/>
                                            <p:tgtEl>
                                              <p:spTgt spid="22"/>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p:tgtEl>
                                              <p:spTgt spid="21"/>
                                            </p:tgtEl>
                                            <p:attrNameLst>
                                              <p:attrName>ppt_x</p:attrName>
                                            </p:attrNameLst>
                                          </p:cBhvr>
                                          <p:tavLst>
                                            <p:tav tm="0">
                                              <p:val>
                                                <p:strVal val="#ppt_x-#ppt_w*1.125000"/>
                                              </p:val>
                                            </p:tav>
                                            <p:tav tm="100000">
                                              <p:val>
                                                <p:strVal val="#ppt_x"/>
                                              </p:val>
                                            </p:tav>
                                          </p:tavLst>
                                        </p:anim>
                                        <p:animEffect transition="in" filter="wipe(right)">
                                          <p:cBhvr>
                                            <p:cTn id="54" dur="500"/>
                                            <p:tgtEl>
                                              <p:spTgt spid="21"/>
                                            </p:tgtEl>
                                          </p:cBhvr>
                                        </p:animEffect>
                                      </p:childTnLst>
                                    </p:cTn>
                                  </p:par>
                                  <p:par>
                                    <p:cTn id="55" presetID="12" presetClass="entr" presetSubtype="8" fill="hold"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p:tgtEl>
                                              <p:spTgt spid="33"/>
                                            </p:tgtEl>
                                            <p:attrNameLst>
                                              <p:attrName>ppt_x</p:attrName>
                                            </p:attrNameLst>
                                          </p:cBhvr>
                                          <p:tavLst>
                                            <p:tav tm="0">
                                              <p:val>
                                                <p:strVal val="#ppt_x-#ppt_w*1.125000"/>
                                              </p:val>
                                            </p:tav>
                                            <p:tav tm="100000">
                                              <p:val>
                                                <p:strVal val="#ppt_x"/>
                                              </p:val>
                                            </p:tav>
                                          </p:tavLst>
                                        </p:anim>
                                        <p:animEffect transition="in" filter="wipe(right)">
                                          <p:cBhvr>
                                            <p:cTn id="58" dur="500"/>
                                            <p:tgtEl>
                                              <p:spTgt spid="33"/>
                                            </p:tgtEl>
                                          </p:cBhvr>
                                        </p:animEffect>
                                      </p:childTnLst>
                                    </p:cTn>
                                  </p:par>
                                </p:childTnLst>
                              </p:cTn>
                            </p:par>
                            <p:par>
                              <p:cTn id="59" fill="hold">
                                <p:stCondLst>
                                  <p:cond delay="3500"/>
                                </p:stCondLst>
                                <p:childTnLst>
                                  <p:par>
                                    <p:cTn id="60" presetID="2" presetClass="entr" presetSubtype="4"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2" presetClass="entr" presetSubtype="8"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p:tgtEl>
                                              <p:spTgt spid="23"/>
                                            </p:tgtEl>
                                            <p:attrNameLst>
                                              <p:attrName>ppt_x</p:attrName>
                                            </p:attrNameLst>
                                          </p:cBhvr>
                                          <p:tavLst>
                                            <p:tav tm="0">
                                              <p:val>
                                                <p:strVal val="#ppt_x-#ppt_w*1.125000"/>
                                              </p:val>
                                            </p:tav>
                                            <p:tav tm="100000">
                                              <p:val>
                                                <p:strVal val="#ppt_x"/>
                                              </p:val>
                                            </p:tav>
                                          </p:tavLst>
                                        </p:anim>
                                        <p:animEffect transition="in" filter="wipe(right)">
                                          <p:cBhvr>
                                            <p:cTn id="68" dur="500"/>
                                            <p:tgtEl>
                                              <p:spTgt spid="23"/>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p:tgtEl>
                                              <p:spTgt spid="24"/>
                                            </p:tgtEl>
                                            <p:attrNameLst>
                                              <p:attrName>ppt_x</p:attrName>
                                            </p:attrNameLst>
                                          </p:cBhvr>
                                          <p:tavLst>
                                            <p:tav tm="0">
                                              <p:val>
                                                <p:strVal val="#ppt_x-#ppt_w*1.125000"/>
                                              </p:val>
                                            </p:tav>
                                            <p:tav tm="100000">
                                              <p:val>
                                                <p:strVal val="#ppt_x"/>
                                              </p:val>
                                            </p:tav>
                                          </p:tavLst>
                                        </p:anim>
                                        <p:animEffect transition="in" filter="wipe(right)">
                                          <p:cBhvr>
                                            <p:cTn id="72" dur="500"/>
                                            <p:tgtEl>
                                              <p:spTgt spid="24"/>
                                            </p:tgtEl>
                                          </p:cBhvr>
                                        </p:animEffect>
                                      </p:childTnLst>
                                    </p:cTn>
                                  </p:par>
                                  <p:par>
                                    <p:cTn id="73" presetID="12" presetClass="entr" presetSubtype="8" fill="hold"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p:tgtEl>
                                              <p:spTgt spid="32"/>
                                            </p:tgtEl>
                                            <p:attrNameLst>
                                              <p:attrName>ppt_x</p:attrName>
                                            </p:attrNameLst>
                                          </p:cBhvr>
                                          <p:tavLst>
                                            <p:tav tm="0">
                                              <p:val>
                                                <p:strVal val="#ppt_x-#ppt_w*1.125000"/>
                                              </p:val>
                                            </p:tav>
                                            <p:tav tm="100000">
                                              <p:val>
                                                <p:strVal val="#ppt_x"/>
                                              </p:val>
                                            </p:tav>
                                          </p:tavLst>
                                        </p:anim>
                                        <p:animEffect transition="in" filter="wipe(right)">
                                          <p:cBhvr>
                                            <p:cTn id="76" dur="500"/>
                                            <p:tgtEl>
                                              <p:spTgt spid="32"/>
                                            </p:tgtEl>
                                          </p:cBhvr>
                                        </p:animEffect>
                                      </p:childTnLst>
                                    </p:cTn>
                                  </p:par>
                                </p:childTnLst>
                              </p:cTn>
                            </p:par>
                            <p:par>
                              <p:cTn id="77" fill="hold">
                                <p:stCondLst>
                                  <p:cond delay="4500"/>
                                </p:stCondLst>
                                <p:childTnLst>
                                  <p:par>
                                    <p:cTn id="78" presetID="2" presetClass="entr" presetSubtype="4" fill="hold"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additive="base">
                                            <p:cTn id="80" dur="500" fill="hold"/>
                                            <p:tgtEl>
                                              <p:spTgt spid="37"/>
                                            </p:tgtEl>
                                            <p:attrNameLst>
                                              <p:attrName>ppt_x</p:attrName>
                                            </p:attrNameLst>
                                          </p:cBhvr>
                                          <p:tavLst>
                                            <p:tav tm="0">
                                              <p:val>
                                                <p:strVal val="#ppt_x"/>
                                              </p:val>
                                            </p:tav>
                                            <p:tav tm="100000">
                                              <p:val>
                                                <p:strVal val="#ppt_x"/>
                                              </p:val>
                                            </p:tav>
                                          </p:tavLst>
                                        </p:anim>
                                        <p:anim calcmode="lin" valueType="num">
                                          <p:cBhvr additive="base">
                                            <p:cTn id="81" dur="500" fill="hold"/>
                                            <p:tgtEl>
                                              <p:spTgt spid="37"/>
                                            </p:tgtEl>
                                            <p:attrNameLst>
                                              <p:attrName>ppt_y</p:attrName>
                                            </p:attrNameLst>
                                          </p:cBhvr>
                                          <p:tavLst>
                                            <p:tav tm="0">
                                              <p:val>
                                                <p:strVal val="1+#ppt_h/2"/>
                                              </p:val>
                                            </p:tav>
                                            <p:tav tm="100000">
                                              <p:val>
                                                <p:strVal val="#ppt_y"/>
                                              </p:val>
                                            </p:tav>
                                          </p:tavLst>
                                        </p:anim>
                                      </p:childTnLst>
                                    </p:cTn>
                                  </p:par>
                                </p:childTnLst>
                              </p:cTn>
                            </p:par>
                            <p:par>
                              <p:cTn id="82" fill="hold">
                                <p:stCondLst>
                                  <p:cond delay="5000"/>
                                </p:stCondLst>
                                <p:childTnLst>
                                  <p:par>
                                    <p:cTn id="83" presetID="12" presetClass="entr" presetSubtype="8"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additive="base">
                                            <p:cTn id="85" dur="500"/>
                                            <p:tgtEl>
                                              <p:spTgt spid="25"/>
                                            </p:tgtEl>
                                            <p:attrNameLst>
                                              <p:attrName>ppt_x</p:attrName>
                                            </p:attrNameLst>
                                          </p:cBhvr>
                                          <p:tavLst>
                                            <p:tav tm="0">
                                              <p:val>
                                                <p:strVal val="#ppt_x-#ppt_w*1.125000"/>
                                              </p:val>
                                            </p:tav>
                                            <p:tav tm="100000">
                                              <p:val>
                                                <p:strVal val="#ppt_x"/>
                                              </p:val>
                                            </p:tav>
                                          </p:tavLst>
                                        </p:anim>
                                        <p:animEffect transition="in" filter="wipe(right)">
                                          <p:cBhvr>
                                            <p:cTn id="86" dur="500"/>
                                            <p:tgtEl>
                                              <p:spTgt spid="25"/>
                                            </p:tgtEl>
                                          </p:cBhvr>
                                        </p:animEffect>
                                      </p:childTnLst>
                                    </p:cTn>
                                  </p:par>
                                  <p:par>
                                    <p:cTn id="87" presetID="12" presetClass="entr" presetSubtype="8" fill="hold"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p:tgtEl>
                                              <p:spTgt spid="34"/>
                                            </p:tgtEl>
                                            <p:attrNameLst>
                                              <p:attrName>ppt_x</p:attrName>
                                            </p:attrNameLst>
                                          </p:cBhvr>
                                          <p:tavLst>
                                            <p:tav tm="0">
                                              <p:val>
                                                <p:strVal val="#ppt_x-#ppt_w*1.125000"/>
                                              </p:val>
                                            </p:tav>
                                            <p:tav tm="100000">
                                              <p:val>
                                                <p:strVal val="#ppt_x"/>
                                              </p:val>
                                            </p:tav>
                                          </p:tavLst>
                                        </p:anim>
                                        <p:animEffect transition="in" filter="wipe(right)">
                                          <p:cBhvr>
                                            <p:cTn id="90" dur="500"/>
                                            <p:tgtEl>
                                              <p:spTgt spid="34"/>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p:tgtEl>
                                              <p:spTgt spid="26"/>
                                            </p:tgtEl>
                                            <p:attrNameLst>
                                              <p:attrName>ppt_x</p:attrName>
                                            </p:attrNameLst>
                                          </p:cBhvr>
                                          <p:tavLst>
                                            <p:tav tm="0">
                                              <p:val>
                                                <p:strVal val="#ppt_x-#ppt_w*1.125000"/>
                                              </p:val>
                                            </p:tav>
                                            <p:tav tm="100000">
                                              <p:val>
                                                <p:strVal val="#ppt_x"/>
                                              </p:val>
                                            </p:tav>
                                          </p:tavLst>
                                        </p:anim>
                                        <p:animEffect transition="in" filter="wipe(right)">
                                          <p:cBhvr>
                                            <p:cTn id="94" dur="500"/>
                                            <p:tgtEl>
                                              <p:spTgt spid="26"/>
                                            </p:tgtEl>
                                          </p:cBhvr>
                                        </p:animEffect>
                                      </p:childTnLst>
                                    </p:cTn>
                                  </p:par>
                                </p:childTnLst>
                              </p:cTn>
                            </p:par>
                            <p:par>
                              <p:cTn id="95" fill="hold">
                                <p:stCondLst>
                                  <p:cond delay="5500"/>
                                </p:stCondLst>
                                <p:childTnLst>
                                  <p:par>
                                    <p:cTn id="96" presetID="2" presetClass="entr" presetSubtype="4" fill="hold" nodeType="afterEffect">
                                      <p:stCondLst>
                                        <p:cond delay="0"/>
                                      </p:stCondLst>
                                      <p:childTnLst>
                                        <p:set>
                                          <p:cBhvr>
                                            <p:cTn id="97" dur="1" fill="hold">
                                              <p:stCondLst>
                                                <p:cond delay="0"/>
                                              </p:stCondLst>
                                            </p:cTn>
                                            <p:tgtEl>
                                              <p:spTgt spid="40"/>
                                            </p:tgtEl>
                                            <p:attrNameLst>
                                              <p:attrName>style.visibility</p:attrName>
                                            </p:attrNameLst>
                                          </p:cBhvr>
                                          <p:to>
                                            <p:strVal val="visible"/>
                                          </p:to>
                                        </p:set>
                                        <p:anim calcmode="lin" valueType="num">
                                          <p:cBhvr additive="base">
                                            <p:cTn id="98" dur="500" fill="hold"/>
                                            <p:tgtEl>
                                              <p:spTgt spid="40"/>
                                            </p:tgtEl>
                                            <p:attrNameLst>
                                              <p:attrName>ppt_x</p:attrName>
                                            </p:attrNameLst>
                                          </p:cBhvr>
                                          <p:tavLst>
                                            <p:tav tm="0">
                                              <p:val>
                                                <p:strVal val="#ppt_x"/>
                                              </p:val>
                                            </p:tav>
                                            <p:tav tm="100000">
                                              <p:val>
                                                <p:strVal val="#ppt_x"/>
                                              </p:val>
                                            </p:tav>
                                          </p:tavLst>
                                        </p:anim>
                                        <p:anim calcmode="lin" valueType="num">
                                          <p:cBhvr additive="base">
                                            <p:cTn id="99" dur="500" fill="hold"/>
                                            <p:tgtEl>
                                              <p:spTgt spid="40"/>
                                            </p:tgtEl>
                                            <p:attrNameLst>
                                              <p:attrName>ppt_y</p:attrName>
                                            </p:attrNameLst>
                                          </p:cBhvr>
                                          <p:tavLst>
                                            <p:tav tm="0">
                                              <p:val>
                                                <p:strVal val="1+#ppt_h/2"/>
                                              </p:val>
                                            </p:tav>
                                            <p:tav tm="100000">
                                              <p:val>
                                                <p:strVal val="#ppt_y"/>
                                              </p:val>
                                            </p:tav>
                                          </p:tavLst>
                                        </p:anim>
                                      </p:childTnLst>
                                    </p:cTn>
                                  </p:par>
                                </p:childTnLst>
                              </p:cTn>
                            </p:par>
                            <p:par>
                              <p:cTn id="100" fill="hold">
                                <p:stCondLst>
                                  <p:cond delay="6000"/>
                                </p:stCondLst>
                                <p:childTnLst>
                                  <p:par>
                                    <p:cTn id="101" presetID="12" presetClass="entr" presetSubtype="8"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p:tgtEl>
                                              <p:spTgt spid="27"/>
                                            </p:tgtEl>
                                            <p:attrNameLst>
                                              <p:attrName>ppt_x</p:attrName>
                                            </p:attrNameLst>
                                          </p:cBhvr>
                                          <p:tavLst>
                                            <p:tav tm="0">
                                              <p:val>
                                                <p:strVal val="#ppt_x-#ppt_w*1.125000"/>
                                              </p:val>
                                            </p:tav>
                                            <p:tav tm="100000">
                                              <p:val>
                                                <p:strVal val="#ppt_x"/>
                                              </p:val>
                                            </p:tav>
                                          </p:tavLst>
                                        </p:anim>
                                        <p:animEffect transition="in" filter="wipe(right)">
                                          <p:cBhvr>
                                            <p:cTn id="104" dur="500"/>
                                            <p:tgtEl>
                                              <p:spTgt spid="27"/>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p:tgtEl>
                                              <p:spTgt spid="28"/>
                                            </p:tgtEl>
                                            <p:attrNameLst>
                                              <p:attrName>ppt_x</p:attrName>
                                            </p:attrNameLst>
                                          </p:cBhvr>
                                          <p:tavLst>
                                            <p:tav tm="0">
                                              <p:val>
                                                <p:strVal val="#ppt_x-#ppt_w*1.125000"/>
                                              </p:val>
                                            </p:tav>
                                            <p:tav tm="100000">
                                              <p:val>
                                                <p:strVal val="#ppt_x"/>
                                              </p:val>
                                            </p:tav>
                                          </p:tavLst>
                                        </p:anim>
                                        <p:animEffect transition="in" filter="wipe(right)">
                                          <p:cBhvr>
                                            <p:cTn id="108" dur="500"/>
                                            <p:tgtEl>
                                              <p:spTgt spid="28"/>
                                            </p:tgtEl>
                                          </p:cBhvr>
                                        </p:animEffect>
                                      </p:childTnLst>
                                    </p:cTn>
                                  </p:par>
                                  <p:par>
                                    <p:cTn id="109" presetID="12" presetClass="entr" presetSubtype="2" fill="hold" nodeType="withEffect">
                                      <p:stCondLst>
                                        <p:cond delay="0"/>
                                      </p:stCondLst>
                                      <p:childTnLst>
                                        <p:set>
                                          <p:cBhvr>
                                            <p:cTn id="110" dur="1" fill="hold">
                                              <p:stCondLst>
                                                <p:cond delay="0"/>
                                              </p:stCondLst>
                                            </p:cTn>
                                            <p:tgtEl>
                                              <p:spTgt spid="35"/>
                                            </p:tgtEl>
                                            <p:attrNameLst>
                                              <p:attrName>style.visibility</p:attrName>
                                            </p:attrNameLst>
                                          </p:cBhvr>
                                          <p:to>
                                            <p:strVal val="visible"/>
                                          </p:to>
                                        </p:set>
                                        <p:anim calcmode="lin" valueType="num">
                                          <p:cBhvr additive="base">
                                            <p:cTn id="111" dur="500"/>
                                            <p:tgtEl>
                                              <p:spTgt spid="35"/>
                                            </p:tgtEl>
                                            <p:attrNameLst>
                                              <p:attrName>ppt_x</p:attrName>
                                            </p:attrNameLst>
                                          </p:cBhvr>
                                          <p:tavLst>
                                            <p:tav tm="0">
                                              <p:val>
                                                <p:strVal val="#ppt_x+#ppt_w*1.125000"/>
                                              </p:val>
                                            </p:tav>
                                            <p:tav tm="100000">
                                              <p:val>
                                                <p:strVal val="#ppt_x"/>
                                              </p:val>
                                            </p:tav>
                                          </p:tavLst>
                                        </p:anim>
                                        <p:animEffect transition="in" filter="wipe(left)">
                                          <p:cBhvr>
                                            <p:cTn id="112" dur="500"/>
                                            <p:tgtEl>
                                              <p:spTgt spid="35"/>
                                            </p:tgtEl>
                                          </p:cBhvr>
                                        </p:animEffect>
                                      </p:childTnLst>
                                    </p:cTn>
                                  </p:par>
                                </p:childTnLst>
                              </p:cTn>
                            </p:par>
                            <p:par>
                              <p:cTn id="113" fill="hold">
                                <p:stCondLst>
                                  <p:cond delay="6500"/>
                                </p:stCondLst>
                                <p:childTnLst>
                                  <p:par>
                                    <p:cTn id="114" presetID="2" presetClass="entr" presetSubtype="4" fill="hold" nodeType="afterEffect">
                                      <p:stCondLst>
                                        <p:cond delay="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ppt_x"/>
                                              </p:val>
                                            </p:tav>
                                            <p:tav tm="100000">
                                              <p:val>
                                                <p:strVal val="#ppt_x"/>
                                              </p:val>
                                            </p:tav>
                                          </p:tavLst>
                                        </p:anim>
                                        <p:anim calcmode="lin" valueType="num">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7000"/>
                                </p:stCondLst>
                                <p:childTnLst>
                                  <p:par>
                                    <p:cTn id="119" presetID="12" presetClass="entr" presetSubtype="8"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 calcmode="lin" valueType="num">
                                          <p:cBhvr additive="base">
                                            <p:cTn id="121" dur="500"/>
                                            <p:tgtEl>
                                              <p:spTgt spid="29"/>
                                            </p:tgtEl>
                                            <p:attrNameLst>
                                              <p:attrName>ppt_x</p:attrName>
                                            </p:attrNameLst>
                                          </p:cBhvr>
                                          <p:tavLst>
                                            <p:tav tm="0">
                                              <p:val>
                                                <p:strVal val="#ppt_x-#ppt_w*1.125000"/>
                                              </p:val>
                                            </p:tav>
                                            <p:tav tm="100000">
                                              <p:val>
                                                <p:strVal val="#ppt_x"/>
                                              </p:val>
                                            </p:tav>
                                          </p:tavLst>
                                        </p:anim>
                                        <p:animEffect transition="in" filter="wipe(right)">
                                          <p:cBhvr>
                                            <p:cTn id="122" dur="500"/>
                                            <p:tgtEl>
                                              <p:spTgt spid="29"/>
                                            </p:tgtEl>
                                          </p:cBhvr>
                                        </p:animEffect>
                                      </p:childTnLst>
                                    </p:cTn>
                                  </p:par>
                                  <p:par>
                                    <p:cTn id="123" presetID="12" presetClass="entr" presetSubtype="8" fill="hold" grpId="0" nodeType="withEffect">
                                      <p:stCondLst>
                                        <p:cond delay="0"/>
                                      </p:stCondLst>
                                      <p:childTnLst>
                                        <p:set>
                                          <p:cBhvr>
                                            <p:cTn id="124" dur="1" fill="hold">
                                              <p:stCondLst>
                                                <p:cond delay="0"/>
                                              </p:stCondLst>
                                            </p:cTn>
                                            <p:tgtEl>
                                              <p:spTgt spid="30"/>
                                            </p:tgtEl>
                                            <p:attrNameLst>
                                              <p:attrName>style.visibility</p:attrName>
                                            </p:attrNameLst>
                                          </p:cBhvr>
                                          <p:to>
                                            <p:strVal val="visible"/>
                                          </p:to>
                                        </p:set>
                                        <p:anim calcmode="lin" valueType="num">
                                          <p:cBhvr additive="base">
                                            <p:cTn id="125" dur="500"/>
                                            <p:tgtEl>
                                              <p:spTgt spid="30"/>
                                            </p:tgtEl>
                                            <p:attrNameLst>
                                              <p:attrName>ppt_x</p:attrName>
                                            </p:attrNameLst>
                                          </p:cBhvr>
                                          <p:tavLst>
                                            <p:tav tm="0">
                                              <p:val>
                                                <p:strVal val="#ppt_x-#ppt_w*1.125000"/>
                                              </p:val>
                                            </p:tav>
                                            <p:tav tm="100000">
                                              <p:val>
                                                <p:strVal val="#ppt_x"/>
                                              </p:val>
                                            </p:tav>
                                          </p:tavLst>
                                        </p:anim>
                                        <p:animEffect transition="in" filter="wipe(right)">
                                          <p:cBhvr>
                                            <p:cTn id="126" dur="500"/>
                                            <p:tgtEl>
                                              <p:spTgt spid="30"/>
                                            </p:tgtEl>
                                          </p:cBhvr>
                                        </p:animEffect>
                                      </p:childTnLst>
                                    </p:cTn>
                                  </p:par>
                                  <p:par>
                                    <p:cTn id="127" presetID="12" presetClass="entr" presetSubtype="2"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 calcmode="lin" valueType="num">
                                          <p:cBhvr additive="base">
                                            <p:cTn id="129" dur="500"/>
                                            <p:tgtEl>
                                              <p:spTgt spid="36"/>
                                            </p:tgtEl>
                                            <p:attrNameLst>
                                              <p:attrName>ppt_x</p:attrName>
                                            </p:attrNameLst>
                                          </p:cBhvr>
                                          <p:tavLst>
                                            <p:tav tm="0">
                                              <p:val>
                                                <p:strVal val="#ppt_x+#ppt_w*1.125000"/>
                                              </p:val>
                                            </p:tav>
                                            <p:tav tm="100000">
                                              <p:val>
                                                <p:strVal val="#ppt_x"/>
                                              </p:val>
                                            </p:tav>
                                          </p:tavLst>
                                        </p:anim>
                                        <p:animEffect transition="in" filter="wipe(left)">
                                          <p:cBhvr>
                                            <p:cTn id="1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9" grpId="0"/>
          <p:bldP spid="20" grpId="0"/>
          <p:bldP spid="21" grpId="0"/>
          <p:bldP spid="22" grpId="0"/>
          <p:bldP spid="23" grpId="0"/>
          <p:bldP spid="24" grpId="0"/>
          <p:bldP spid="25" grpId="0"/>
          <p:bldP spid="26" grpId="0"/>
          <p:bldP spid="27" grpId="0"/>
          <p:bldP spid="28" grpId="0"/>
          <p:bldP spid="29" grpId="0"/>
          <p:bldP spid="30"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5"/>
          <p:cNvSpPr/>
          <p:nvPr/>
        </p:nvSpPr>
        <p:spPr>
          <a:xfrm>
            <a:off x="69150" y="2211710"/>
            <a:ext cx="907485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284C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6" name="Freeform 5"/>
          <p:cNvSpPr>
            <a:spLocks/>
          </p:cNvSpPr>
          <p:nvPr/>
        </p:nvSpPr>
        <p:spPr bwMode="auto">
          <a:xfrm>
            <a:off x="3930509" y="1630998"/>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84C78"/>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文本框 9"/>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KSO_Shape"/>
          <p:cNvSpPr>
            <a:spLocks noChangeAspect="1"/>
          </p:cNvSpPr>
          <p:nvPr/>
        </p:nvSpPr>
        <p:spPr bwMode="auto">
          <a:xfrm>
            <a:off x="4233429" y="1954267"/>
            <a:ext cx="725605" cy="61797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文本框 11"/>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3" name="文本框 9"/>
          <p:cNvSpPr txBox="1"/>
          <p:nvPr/>
        </p:nvSpPr>
        <p:spPr>
          <a:xfrm>
            <a:off x="4184786" y="475477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53124400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anim calcmode="lin" valueType="num">
                                      <p:cBhvr>
                                        <p:cTn id="13" dur="500" fill="hold"/>
                                        <p:tgtEl>
                                          <p:spTgt spid="6"/>
                                        </p:tgtEl>
                                        <p:attrNameLst>
                                          <p:attrName>ppt_x</p:attrName>
                                        </p:attrNameLst>
                                      </p:cBhvr>
                                      <p:tavLst>
                                        <p:tav tm="0">
                                          <p:val>
                                            <p:fltVal val="0.5"/>
                                          </p:val>
                                        </p:tav>
                                        <p:tav tm="100000">
                                          <p:val>
                                            <p:strVal val="#ppt_x"/>
                                          </p:val>
                                        </p:tav>
                                      </p:tavLst>
                                    </p:anim>
                                    <p:anim calcmode="lin" valueType="num">
                                      <p:cBhvr>
                                        <p:cTn id="14" dur="500" fill="hold"/>
                                        <p:tgtEl>
                                          <p:spTgt spid="6"/>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fltVal val="0.5"/>
                                          </p:val>
                                        </p:tav>
                                        <p:tav tm="100000">
                                          <p:val>
                                            <p:strVal val="#ppt_x"/>
                                          </p:val>
                                        </p:tav>
                                      </p:tavLst>
                                    </p:anim>
                                    <p:anim calcmode="lin" valueType="num">
                                      <p:cBhvr>
                                        <p:cTn id="21" dur="500" fill="hold"/>
                                        <p:tgtEl>
                                          <p:spTgt spid="11"/>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8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00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p:bldP spid="9" grpId="0"/>
      <p:bldP spid="10" grpId="0"/>
      <p:bldP spid="11" grpId="0" animBg="1"/>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rgbClr val="284C78"/>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284C78"/>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pic>
        <p:nvPicPr>
          <p:cNvPr id="10"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99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 name="Picture 2" descr="C:\Users\Administrator\Desktop\154.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1813537" y="1220218"/>
            <a:ext cx="1898562"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矩形 9"/>
          <p:cNvSpPr>
            <a:spLocks noChangeArrowheads="1"/>
          </p:cNvSpPr>
          <p:nvPr/>
        </p:nvSpPr>
        <p:spPr bwMode="auto">
          <a:xfrm>
            <a:off x="1563215" y="3242698"/>
            <a:ext cx="154060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b="0" kern="0" dirty="0" smtClean="0">
                <a:solidFill>
                  <a:srgbClr val="284C78"/>
                </a:solidFill>
                <a:latin typeface="微软雅黑" panose="020B0503020204020204" pitchFamily="34" charset="-122"/>
                <a:ea typeface="微软雅黑" panose="020B0503020204020204" pitchFamily="34" charset="-122"/>
              </a:rPr>
              <a:t>代用名</a:t>
            </a:r>
            <a:endParaRPr lang="zh-CN" altLang="en-US" b="0" kern="0" dirty="0">
              <a:solidFill>
                <a:srgbClr val="284C78"/>
              </a:solidFill>
              <a:latin typeface="微软雅黑" panose="020B0503020204020204" pitchFamily="34" charset="-122"/>
              <a:ea typeface="微软雅黑" panose="020B0503020204020204" pitchFamily="34" charset="-122"/>
            </a:endParaRPr>
          </a:p>
        </p:txBody>
      </p:sp>
      <p:sp>
        <p:nvSpPr>
          <p:cNvPr id="13" name="矩形 7"/>
          <p:cNvSpPr>
            <a:spLocks noChangeArrowheads="1"/>
          </p:cNvSpPr>
          <p:nvPr/>
        </p:nvSpPr>
        <p:spPr bwMode="auto">
          <a:xfrm>
            <a:off x="2767753"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000" b="0" kern="0" dirty="0">
                <a:solidFill>
                  <a:srgbClr val="284C78"/>
                </a:solidFill>
                <a:latin typeface="微软雅黑" panose="020B0503020204020204" pitchFamily="34" charset="-122"/>
                <a:ea typeface="微软雅黑" panose="020B0503020204020204" pitchFamily="34" charset="-122"/>
              </a:rPr>
              <a:t>公司总经理</a:t>
            </a:r>
            <a:endParaRPr lang="en-US" altLang="zh-CN" sz="1000" b="0" kern="0" dirty="0">
              <a:solidFill>
                <a:srgbClr val="284C78"/>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000" b="0" kern="0" dirty="0">
                <a:solidFill>
                  <a:srgbClr val="284C78"/>
                </a:solidFill>
                <a:latin typeface="微软雅黑" panose="020B0503020204020204" pitchFamily="34" charset="-122"/>
                <a:ea typeface="微软雅黑" panose="020B0503020204020204" pitchFamily="34" charset="-122"/>
              </a:rPr>
              <a:t>职务或头衔</a:t>
            </a:r>
          </a:p>
        </p:txBody>
      </p:sp>
      <p:sp>
        <p:nvSpPr>
          <p:cNvPr id="14" name="TextBox 78"/>
          <p:cNvSpPr txBox="1"/>
          <p:nvPr/>
        </p:nvSpPr>
        <p:spPr>
          <a:xfrm>
            <a:off x="1154583"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rgbClr val="284C78"/>
                </a:solidFill>
              </a:rPr>
              <a:t>       在这里输入主要的职业经验及任职主要机构等等，如：某大学工商学院研究生，有十余年行业经验，是某领域领军人物。      </a:t>
            </a:r>
            <a:endParaRPr lang="en-US" altLang="zh-CN" sz="800" b="0" kern="0" dirty="0">
              <a:solidFill>
                <a:srgbClr val="284C78"/>
              </a:solidFill>
            </a:endParaRPr>
          </a:p>
          <a:p>
            <a:pPr algn="l" fontAlgn="auto">
              <a:lnSpc>
                <a:spcPct val="150000"/>
              </a:lnSpc>
              <a:spcBef>
                <a:spcPts val="0"/>
              </a:spcBef>
              <a:spcAft>
                <a:spcPts val="0"/>
              </a:spcAft>
              <a:defRPr/>
            </a:pPr>
            <a:r>
              <a:rPr lang="en-US" altLang="zh-CN" sz="800" b="0" kern="0" dirty="0">
                <a:solidFill>
                  <a:srgbClr val="284C78"/>
                </a:solidFill>
              </a:rPr>
              <a:t>       1992</a:t>
            </a:r>
            <a:r>
              <a:rPr lang="zh-CN" altLang="en-US" sz="800" b="0" kern="0" dirty="0">
                <a:solidFill>
                  <a:srgbClr val="284C78"/>
                </a:solidFill>
              </a:rPr>
              <a:t>年在某公司担任中层管理；</a:t>
            </a:r>
            <a:r>
              <a:rPr lang="en-US" altLang="zh-CN" sz="800" b="0" kern="0" dirty="0">
                <a:solidFill>
                  <a:srgbClr val="284C78"/>
                </a:solidFill>
              </a:rPr>
              <a:t>2003</a:t>
            </a:r>
            <a:r>
              <a:rPr lang="zh-CN" altLang="en-US" sz="800" b="0" kern="0" dirty="0">
                <a:solidFill>
                  <a:srgbClr val="284C78"/>
                </a:solidFill>
              </a:rPr>
              <a:t>年任某公司执</a:t>
            </a:r>
            <a:r>
              <a:rPr lang="en-US" altLang="zh-CN" sz="800" b="0" kern="0" dirty="0">
                <a:solidFill>
                  <a:srgbClr val="284C78"/>
                </a:solidFill>
              </a:rPr>
              <a:t>COO</a:t>
            </a:r>
            <a:r>
              <a:rPr lang="zh-CN" altLang="en-US" sz="800" b="0" kern="0" dirty="0">
                <a:solidFill>
                  <a:srgbClr val="284C78"/>
                </a:solidFill>
              </a:rPr>
              <a:t>；</a:t>
            </a:r>
            <a:r>
              <a:rPr lang="en-US" altLang="zh-CN" sz="800" b="0" kern="0" dirty="0">
                <a:solidFill>
                  <a:srgbClr val="284C78"/>
                </a:solidFill>
              </a:rPr>
              <a:t>2007</a:t>
            </a:r>
            <a:r>
              <a:rPr lang="zh-CN" altLang="en-US" sz="800" b="0" kern="0" dirty="0">
                <a:solidFill>
                  <a:srgbClr val="284C78"/>
                </a:solidFill>
              </a:rPr>
              <a:t>年担任某公司执行总裁。曾于某年、某年、</a:t>
            </a:r>
            <a:r>
              <a:rPr lang="en-US" altLang="zh-CN" sz="800" b="0" kern="0" dirty="0">
                <a:solidFill>
                  <a:srgbClr val="284C78"/>
                </a:solidFill>
              </a:rPr>
              <a:t>2012</a:t>
            </a:r>
            <a:r>
              <a:rPr lang="zh-CN" altLang="en-US" sz="800" b="0" kern="0" dirty="0">
                <a:solidFill>
                  <a:srgbClr val="284C78"/>
                </a:solidFill>
              </a:rPr>
              <a:t>年分别获得某某奖项。</a:t>
            </a:r>
          </a:p>
        </p:txBody>
      </p:sp>
      <p:pic>
        <p:nvPicPr>
          <p:cNvPr id="15"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02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5594343" y="1220218"/>
            <a:ext cx="1872364"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7" name="矩形 9"/>
          <p:cNvSpPr>
            <a:spLocks noChangeArrowheads="1"/>
          </p:cNvSpPr>
          <p:nvPr/>
        </p:nvSpPr>
        <p:spPr bwMode="auto">
          <a:xfrm>
            <a:off x="5285341" y="3242698"/>
            <a:ext cx="154060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b="0" kern="0" dirty="0">
                <a:solidFill>
                  <a:srgbClr val="284C78"/>
                </a:solidFill>
                <a:latin typeface="微软雅黑" panose="020B0503020204020204" pitchFamily="34" charset="-122"/>
                <a:ea typeface="微软雅黑" panose="020B0503020204020204" pitchFamily="34" charset="-122"/>
              </a:rPr>
              <a:t>代用名</a:t>
            </a:r>
          </a:p>
        </p:txBody>
      </p:sp>
      <p:sp>
        <p:nvSpPr>
          <p:cNvPr id="18" name="矩形 7"/>
          <p:cNvSpPr>
            <a:spLocks noChangeArrowheads="1"/>
          </p:cNvSpPr>
          <p:nvPr/>
        </p:nvSpPr>
        <p:spPr bwMode="auto">
          <a:xfrm>
            <a:off x="6489877"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000" b="0" kern="0" dirty="0">
                <a:solidFill>
                  <a:srgbClr val="284C78"/>
                </a:solidFill>
                <a:latin typeface="微软雅黑" panose="020B0503020204020204" pitchFamily="34" charset="-122"/>
                <a:ea typeface="微软雅黑" panose="020B0503020204020204" pitchFamily="34" charset="-122"/>
              </a:rPr>
              <a:t>公司总经理</a:t>
            </a:r>
            <a:endParaRPr lang="en-US" altLang="zh-CN" sz="1000" b="0" kern="0" dirty="0">
              <a:solidFill>
                <a:srgbClr val="284C78"/>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000" b="0" kern="0" dirty="0">
                <a:solidFill>
                  <a:srgbClr val="284C78"/>
                </a:solidFill>
                <a:latin typeface="微软雅黑" panose="020B0503020204020204" pitchFamily="34" charset="-122"/>
                <a:ea typeface="微软雅黑" panose="020B0503020204020204" pitchFamily="34" charset="-122"/>
              </a:rPr>
              <a:t>职务或头衔</a:t>
            </a:r>
          </a:p>
        </p:txBody>
      </p:sp>
      <p:sp>
        <p:nvSpPr>
          <p:cNvPr id="19" name="TextBox 84"/>
          <p:cNvSpPr txBox="1"/>
          <p:nvPr/>
        </p:nvSpPr>
        <p:spPr>
          <a:xfrm>
            <a:off x="4876708"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rgbClr val="284C78"/>
                </a:solidFill>
              </a:rPr>
              <a:t>       在这里输入主要的职业经验及任职主要机构等等，如：某大学工商学院研究生，有十余年行业经验，是某领域领军人物。      </a:t>
            </a:r>
            <a:endParaRPr lang="en-US" altLang="zh-CN" sz="800" b="0" kern="0" dirty="0">
              <a:solidFill>
                <a:srgbClr val="284C78"/>
              </a:solidFill>
            </a:endParaRPr>
          </a:p>
          <a:p>
            <a:pPr algn="l" fontAlgn="auto">
              <a:lnSpc>
                <a:spcPct val="150000"/>
              </a:lnSpc>
              <a:spcBef>
                <a:spcPts val="0"/>
              </a:spcBef>
              <a:spcAft>
                <a:spcPts val="0"/>
              </a:spcAft>
              <a:defRPr/>
            </a:pPr>
            <a:r>
              <a:rPr lang="en-US" altLang="zh-CN" sz="800" b="0" kern="0" dirty="0">
                <a:solidFill>
                  <a:srgbClr val="284C78"/>
                </a:solidFill>
              </a:rPr>
              <a:t>       1992</a:t>
            </a:r>
            <a:r>
              <a:rPr lang="zh-CN" altLang="en-US" sz="800" b="0" kern="0" dirty="0">
                <a:solidFill>
                  <a:srgbClr val="284C78"/>
                </a:solidFill>
              </a:rPr>
              <a:t>年在某公司担任中层管理；</a:t>
            </a:r>
            <a:r>
              <a:rPr lang="en-US" altLang="zh-CN" sz="800" b="0" kern="0" dirty="0">
                <a:solidFill>
                  <a:srgbClr val="284C78"/>
                </a:solidFill>
              </a:rPr>
              <a:t>2003</a:t>
            </a:r>
            <a:r>
              <a:rPr lang="zh-CN" altLang="en-US" sz="800" b="0" kern="0" dirty="0">
                <a:solidFill>
                  <a:srgbClr val="284C78"/>
                </a:solidFill>
              </a:rPr>
              <a:t>年任某公司执</a:t>
            </a:r>
            <a:r>
              <a:rPr lang="en-US" altLang="zh-CN" sz="800" b="0" kern="0" dirty="0">
                <a:solidFill>
                  <a:srgbClr val="284C78"/>
                </a:solidFill>
              </a:rPr>
              <a:t>COO</a:t>
            </a:r>
            <a:r>
              <a:rPr lang="zh-CN" altLang="en-US" sz="800" b="0" kern="0" dirty="0">
                <a:solidFill>
                  <a:srgbClr val="284C78"/>
                </a:solidFill>
              </a:rPr>
              <a:t>；</a:t>
            </a:r>
            <a:r>
              <a:rPr lang="en-US" altLang="zh-CN" sz="800" b="0" kern="0" dirty="0">
                <a:solidFill>
                  <a:srgbClr val="284C78"/>
                </a:solidFill>
              </a:rPr>
              <a:t>2007</a:t>
            </a:r>
            <a:r>
              <a:rPr lang="zh-CN" altLang="en-US" sz="800" b="0" kern="0" dirty="0">
                <a:solidFill>
                  <a:srgbClr val="284C78"/>
                </a:solidFill>
              </a:rPr>
              <a:t>年担任某公司执行总裁。曾于某年、某年、</a:t>
            </a:r>
            <a:r>
              <a:rPr lang="en-US" altLang="zh-CN" sz="800" b="0" kern="0" dirty="0">
                <a:solidFill>
                  <a:srgbClr val="284C78"/>
                </a:solidFill>
              </a:rPr>
              <a:t>2012</a:t>
            </a:r>
            <a:r>
              <a:rPr lang="zh-CN" altLang="en-US" sz="800" b="0" kern="0" dirty="0">
                <a:solidFill>
                  <a:srgbClr val="284C78"/>
                </a:solidFill>
              </a:rPr>
              <a:t>年分别获得某某奖项。</a:t>
            </a:r>
          </a:p>
        </p:txBody>
      </p:sp>
    </p:spTree>
    <p:extLst>
      <p:ext uri="{BB962C8B-B14F-4D97-AF65-F5344CB8AC3E}">
        <p14:creationId xmlns:p14="http://schemas.microsoft.com/office/powerpoint/2010/main" val="20727801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25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2"/>
                                        </p:tgtEl>
                                        <p:attrNameLst>
                                          <p:attrName>style.visibility</p:attrName>
                                        </p:attrNameLst>
                                      </p:cBhvr>
                                      <p:to>
                                        <p:strVal val="visible"/>
                                      </p:to>
                                    </p:set>
                                    <p:anim by="(-#ppt_w*2)" calcmode="lin" valueType="num">
                                      <p:cBhvr rctx="PPT">
                                        <p:cTn id="36" dur="500" autoRev="1" fill="hold">
                                          <p:stCondLst>
                                            <p:cond delay="0"/>
                                          </p:stCondLst>
                                        </p:cTn>
                                        <p:tgtEl>
                                          <p:spTgt spid="12"/>
                                        </p:tgtEl>
                                        <p:attrNameLst>
                                          <p:attrName>ppt_w</p:attrName>
                                        </p:attrNameLst>
                                      </p:cBhvr>
                                    </p:anim>
                                    <p:anim by="(#ppt_w*0.50)" calcmode="lin" valueType="num">
                                      <p:cBhvr>
                                        <p:cTn id="37" dur="500" decel="50000" autoRev="1" fill="hold">
                                          <p:stCondLst>
                                            <p:cond delay="0"/>
                                          </p:stCondLst>
                                        </p:cTn>
                                        <p:tgtEl>
                                          <p:spTgt spid="12"/>
                                        </p:tgtEl>
                                        <p:attrNameLst>
                                          <p:attrName>ppt_x</p:attrName>
                                        </p:attrNameLst>
                                      </p:cBhvr>
                                    </p:anim>
                                    <p:anim from="(-#ppt_h/2)" to="(#ppt_y)" calcmode="lin" valueType="num">
                                      <p:cBhvr>
                                        <p:cTn id="38" dur="1000" fill="hold">
                                          <p:stCondLst>
                                            <p:cond delay="0"/>
                                          </p:stCondLst>
                                        </p:cTn>
                                        <p:tgtEl>
                                          <p:spTgt spid="12"/>
                                        </p:tgtEl>
                                        <p:attrNameLst>
                                          <p:attrName>ppt_y</p:attrName>
                                        </p:attrNameLst>
                                      </p:cBhvr>
                                    </p:anim>
                                    <p:animRot by="21600000">
                                      <p:cBhvr>
                                        <p:cTn id="39" dur="1000" fill="hold">
                                          <p:stCondLst>
                                            <p:cond delay="0"/>
                                          </p:stCondLst>
                                        </p:cTn>
                                        <p:tgtEl>
                                          <p:spTgt spid="12"/>
                                        </p:tgtEl>
                                        <p:attrNameLst>
                                          <p:attrName>r</p:attrName>
                                        </p:attrNameLst>
                                      </p:cBhvr>
                                    </p:animRot>
                                  </p:childTnLst>
                                </p:cTn>
                              </p:par>
                            </p:childTnLst>
                          </p:cTn>
                        </p:par>
                        <p:par>
                          <p:cTn id="40" fill="hold">
                            <p:stCondLst>
                              <p:cond delay="3700"/>
                            </p:stCondLst>
                            <p:childTnLst>
                              <p:par>
                                <p:cTn id="41" presetID="2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4200"/>
                            </p:stCondLst>
                            <p:childTnLst>
                              <p:par>
                                <p:cTn id="45" presetID="22"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up)">
                                      <p:cBhvr>
                                        <p:cTn id="47" dur="500"/>
                                        <p:tgtEl>
                                          <p:spTgt spid="14"/>
                                        </p:tgtEl>
                                      </p:cBhvr>
                                    </p:animEffect>
                                  </p:childTnLst>
                                </p:cTn>
                              </p:par>
                            </p:childTnLst>
                          </p:cTn>
                        </p:par>
                        <p:par>
                          <p:cTn id="48" fill="hold">
                            <p:stCondLst>
                              <p:cond delay="4700"/>
                            </p:stCondLst>
                            <p:childTnLst>
                              <p:par>
                                <p:cTn id="49" presetID="53" presetClass="entr" presetSubtype="16"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par>
                          <p:cTn id="54" fill="hold">
                            <p:stCondLst>
                              <p:cond delay="5200"/>
                            </p:stCondLst>
                            <p:childTnLst>
                              <p:par>
                                <p:cTn id="55" presetID="10" presetClass="entr" presetSubtype="0" fill="hold"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par>
                          <p:cTn id="58" fill="hold">
                            <p:stCondLst>
                              <p:cond delay="5700"/>
                            </p:stCondLst>
                            <p:childTnLst>
                              <p:par>
                                <p:cTn id="59" presetID="56" presetClass="entr" presetSubtype="0" fill="hold" grpId="0" nodeType="afterEffect">
                                  <p:stCondLst>
                                    <p:cond delay="0"/>
                                  </p:stCondLst>
                                  <p:iterate type="lt">
                                    <p:tmPct val="10000"/>
                                  </p:iterate>
                                  <p:childTnLst>
                                    <p:set>
                                      <p:cBhvr>
                                        <p:cTn id="60" dur="1" fill="hold">
                                          <p:stCondLst>
                                            <p:cond delay="0"/>
                                          </p:stCondLst>
                                        </p:cTn>
                                        <p:tgtEl>
                                          <p:spTgt spid="17"/>
                                        </p:tgtEl>
                                        <p:attrNameLst>
                                          <p:attrName>style.visibility</p:attrName>
                                        </p:attrNameLst>
                                      </p:cBhvr>
                                      <p:to>
                                        <p:strVal val="visible"/>
                                      </p:to>
                                    </p:set>
                                    <p:anim by="(-#ppt_w*2)" calcmode="lin" valueType="num">
                                      <p:cBhvr rctx="PPT">
                                        <p:cTn id="61" dur="500" autoRev="1" fill="hold">
                                          <p:stCondLst>
                                            <p:cond delay="0"/>
                                          </p:stCondLst>
                                        </p:cTn>
                                        <p:tgtEl>
                                          <p:spTgt spid="17"/>
                                        </p:tgtEl>
                                        <p:attrNameLst>
                                          <p:attrName>ppt_w</p:attrName>
                                        </p:attrNameLst>
                                      </p:cBhvr>
                                    </p:anim>
                                    <p:anim by="(#ppt_w*0.50)" calcmode="lin" valueType="num">
                                      <p:cBhvr>
                                        <p:cTn id="62" dur="500" decel="50000" autoRev="1" fill="hold">
                                          <p:stCondLst>
                                            <p:cond delay="0"/>
                                          </p:stCondLst>
                                        </p:cTn>
                                        <p:tgtEl>
                                          <p:spTgt spid="17"/>
                                        </p:tgtEl>
                                        <p:attrNameLst>
                                          <p:attrName>ppt_x</p:attrName>
                                        </p:attrNameLst>
                                      </p:cBhvr>
                                    </p:anim>
                                    <p:anim from="(-#ppt_h/2)" to="(#ppt_y)" calcmode="lin" valueType="num">
                                      <p:cBhvr>
                                        <p:cTn id="63" dur="1000" fill="hold">
                                          <p:stCondLst>
                                            <p:cond delay="0"/>
                                          </p:stCondLst>
                                        </p:cTn>
                                        <p:tgtEl>
                                          <p:spTgt spid="17"/>
                                        </p:tgtEl>
                                        <p:attrNameLst>
                                          <p:attrName>ppt_y</p:attrName>
                                        </p:attrNameLst>
                                      </p:cBhvr>
                                    </p:anim>
                                    <p:animRot by="21600000">
                                      <p:cBhvr>
                                        <p:cTn id="64" dur="1000" fill="hold">
                                          <p:stCondLst>
                                            <p:cond delay="0"/>
                                          </p:stCondLst>
                                        </p:cTn>
                                        <p:tgtEl>
                                          <p:spTgt spid="17"/>
                                        </p:tgtEl>
                                        <p:attrNameLst>
                                          <p:attrName>r</p:attrName>
                                        </p:attrNameLst>
                                      </p:cBhvr>
                                    </p:animRot>
                                  </p:childTnLst>
                                </p:cTn>
                              </p:par>
                            </p:childTnLst>
                          </p:cTn>
                        </p:par>
                        <p:par>
                          <p:cTn id="65" fill="hold">
                            <p:stCondLst>
                              <p:cond delay="6900"/>
                            </p:stCondLst>
                            <p:childTnLst>
                              <p:par>
                                <p:cTn id="66" presetID="22" presetClass="entr" presetSubtype="8"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ipe(left)">
                                      <p:cBhvr>
                                        <p:cTn id="68" dur="500"/>
                                        <p:tgtEl>
                                          <p:spTgt spid="18"/>
                                        </p:tgtEl>
                                      </p:cBhvr>
                                    </p:animEffect>
                                  </p:childTnLst>
                                </p:cTn>
                              </p:par>
                            </p:childTnLst>
                          </p:cTn>
                        </p:par>
                        <p:par>
                          <p:cTn id="69" fill="hold">
                            <p:stCondLst>
                              <p:cond delay="7400"/>
                            </p:stCondLst>
                            <p:childTnLst>
                              <p:par>
                                <p:cTn id="70" presetID="22" presetClass="entr" presetSubtype="1"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up)">
                                      <p:cBhvr>
                                        <p:cTn id="7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4" grpId="0"/>
      <p:bldP spid="17" grpId="0"/>
      <p:bldP spid="18" grpId="0"/>
      <p:bldP spid="19"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67</TotalTime>
  <Words>3295</Words>
  <Application>Microsoft Office PowerPoint</Application>
  <PresentationFormat>全屏显示(16:9)</PresentationFormat>
  <Paragraphs>285</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蓝色商务</dc:title>
  <dc:creator>第一PPT</dc:creator>
  <cp:keywords>www.1ppt.com</cp:keywords>
  <cp:lastModifiedBy>Windows User</cp:lastModifiedBy>
  <cp:revision>7</cp:revision>
  <dcterms:created xsi:type="dcterms:W3CDTF">2016-12-17T07:15:52Z</dcterms:created>
  <dcterms:modified xsi:type="dcterms:W3CDTF">2018-11-15T08:39:19Z</dcterms:modified>
</cp:coreProperties>
</file>